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52A96-B53B-48C8-9BA4-CE899D47DAAB}" type="doc">
      <dgm:prSet loTypeId="urn:microsoft.com/office/officeart/2005/8/layout/hierarchy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CL"/>
        </a:p>
      </dgm:t>
    </dgm:pt>
    <dgm:pt modelId="{5E8C4DBB-25CF-4EBA-9F2D-5FCEE0C5FB78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ES" dirty="0"/>
            <a:t>CLASIFICACIÓN</a:t>
          </a:r>
        </a:p>
        <a:p>
          <a:endParaRPr lang="es-CL" dirty="0"/>
        </a:p>
      </dgm:t>
    </dgm:pt>
    <dgm:pt modelId="{95D20EE7-C97D-4612-88FC-64F7F9E57B80}" type="parTrans" cxnId="{80B77F6B-A3CB-4C70-8FD2-6E8CE59BDD04}">
      <dgm:prSet/>
      <dgm:spPr/>
      <dgm:t>
        <a:bodyPr/>
        <a:lstStyle/>
        <a:p>
          <a:endParaRPr lang="es-CL"/>
        </a:p>
      </dgm:t>
    </dgm:pt>
    <dgm:pt modelId="{9BE55B45-2579-458F-99F3-22BCB27B33A1}" type="sibTrans" cxnId="{80B77F6B-A3CB-4C70-8FD2-6E8CE59BDD04}">
      <dgm:prSet/>
      <dgm:spPr/>
      <dgm:t>
        <a:bodyPr/>
        <a:lstStyle/>
        <a:p>
          <a:endParaRPr lang="es-CL"/>
        </a:p>
      </dgm:t>
    </dgm:pt>
    <dgm:pt modelId="{B92D3A1D-6B03-470E-8022-F08F6E4A495D}">
      <dgm:prSet phldrT="[Texto]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dirty="0"/>
            <a:t>UBICACIÓN EN MAPA</a:t>
          </a:r>
        </a:p>
        <a:p>
          <a:endParaRPr lang="es-CL" dirty="0"/>
        </a:p>
      </dgm:t>
    </dgm:pt>
    <dgm:pt modelId="{EDCFEB43-E44A-47CF-9B9B-E9EA38FEDE63}" type="parTrans" cxnId="{C067D0D8-653E-4262-9FD2-33F919EBC233}">
      <dgm:prSet/>
      <dgm:spPr/>
      <dgm:t>
        <a:bodyPr/>
        <a:lstStyle/>
        <a:p>
          <a:endParaRPr lang="es-CL"/>
        </a:p>
      </dgm:t>
    </dgm:pt>
    <dgm:pt modelId="{13B99E39-6634-4391-994B-3BAEECA15EC6}" type="sibTrans" cxnId="{C067D0D8-653E-4262-9FD2-33F919EBC233}">
      <dgm:prSet/>
      <dgm:spPr/>
      <dgm:t>
        <a:bodyPr/>
        <a:lstStyle/>
        <a:p>
          <a:endParaRPr lang="es-CL"/>
        </a:p>
      </dgm:t>
    </dgm:pt>
    <dgm:pt modelId="{527EC819-8568-4F67-B822-6E9A4FF68763}">
      <dgm:prSet phldrT="[Texto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s-ES" dirty="0"/>
            <a:t>TIPO DE EDUCACIÓN</a:t>
          </a:r>
        </a:p>
        <a:p>
          <a:endParaRPr lang="es-CL" dirty="0"/>
        </a:p>
      </dgm:t>
    </dgm:pt>
    <dgm:pt modelId="{0C49F5C8-9355-4273-ABAE-417682895C92}" type="parTrans" cxnId="{3FFFA447-EECE-449D-8569-B3396C2F0F78}">
      <dgm:prSet/>
      <dgm:spPr/>
      <dgm:t>
        <a:bodyPr/>
        <a:lstStyle/>
        <a:p>
          <a:endParaRPr lang="es-CL"/>
        </a:p>
      </dgm:t>
    </dgm:pt>
    <dgm:pt modelId="{644D7540-4A98-466D-8079-A39872177891}" type="sibTrans" cxnId="{3FFFA447-EECE-449D-8569-B3396C2F0F78}">
      <dgm:prSet/>
      <dgm:spPr/>
      <dgm:t>
        <a:bodyPr/>
        <a:lstStyle/>
        <a:p>
          <a:endParaRPr lang="es-CL"/>
        </a:p>
      </dgm:t>
    </dgm:pt>
    <dgm:pt modelId="{96CBD5A0-CFBD-4FDF-82E4-2B69274D0F68}">
      <dgm:prSet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dirty="0"/>
            <a:t>SIMCE</a:t>
          </a:r>
          <a:endParaRPr lang="es-CL" dirty="0"/>
        </a:p>
      </dgm:t>
    </dgm:pt>
    <dgm:pt modelId="{B25748C6-7FEA-40D7-A231-6F76728BA8E2}" type="parTrans" cxnId="{48296F44-8749-415E-84CD-6838A505368E}">
      <dgm:prSet/>
      <dgm:spPr/>
      <dgm:t>
        <a:bodyPr/>
        <a:lstStyle/>
        <a:p>
          <a:endParaRPr lang="es-CL"/>
        </a:p>
      </dgm:t>
    </dgm:pt>
    <dgm:pt modelId="{4ADFE9A1-DB1C-4B0B-B604-D1CED6055241}" type="sibTrans" cxnId="{48296F44-8749-415E-84CD-6838A505368E}">
      <dgm:prSet/>
      <dgm:spPr/>
      <dgm:t>
        <a:bodyPr/>
        <a:lstStyle/>
        <a:p>
          <a:endParaRPr lang="es-CL"/>
        </a:p>
      </dgm:t>
    </dgm:pt>
    <dgm:pt modelId="{A31C9268-6A16-478F-ACCA-AC4053153E19}">
      <dgm:prSet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dirty="0"/>
            <a:t>CATEGORÍA DE DESEMPEÑO</a:t>
          </a:r>
          <a:endParaRPr lang="es-CL" dirty="0"/>
        </a:p>
      </dgm:t>
    </dgm:pt>
    <dgm:pt modelId="{3F3853A3-FB64-4C5A-9442-82CE7CF23D9E}" type="parTrans" cxnId="{99B7CF8F-7D71-4401-9097-62B87D79CA63}">
      <dgm:prSet/>
      <dgm:spPr/>
      <dgm:t>
        <a:bodyPr/>
        <a:lstStyle/>
        <a:p>
          <a:endParaRPr lang="es-CL"/>
        </a:p>
      </dgm:t>
    </dgm:pt>
    <dgm:pt modelId="{7E37C0FE-5CFB-483A-9D44-D393B9B2A340}" type="sibTrans" cxnId="{99B7CF8F-7D71-4401-9097-62B87D79CA63}">
      <dgm:prSet/>
      <dgm:spPr/>
      <dgm:t>
        <a:bodyPr/>
        <a:lstStyle/>
        <a:p>
          <a:endParaRPr lang="es-CL"/>
        </a:p>
      </dgm:t>
    </dgm:pt>
    <dgm:pt modelId="{CCB5D915-B3C1-4998-A2E3-93273201C76E}">
      <dgm:prSet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dirty="0"/>
            <a:t>CANTIDAD DE MATRICULA</a:t>
          </a:r>
          <a:endParaRPr lang="es-CL" dirty="0"/>
        </a:p>
      </dgm:t>
    </dgm:pt>
    <dgm:pt modelId="{9D85D358-6A16-45F3-953B-F6EC5E4DC49B}" type="parTrans" cxnId="{2D7B86EA-253E-4BE8-93D7-1F826E11ACFD}">
      <dgm:prSet/>
      <dgm:spPr/>
      <dgm:t>
        <a:bodyPr/>
        <a:lstStyle/>
        <a:p>
          <a:endParaRPr lang="es-CL"/>
        </a:p>
      </dgm:t>
    </dgm:pt>
    <dgm:pt modelId="{29A89DEC-5432-4DA1-BB41-17090746F8D3}" type="sibTrans" cxnId="{2D7B86EA-253E-4BE8-93D7-1F826E11ACFD}">
      <dgm:prSet/>
      <dgm:spPr/>
      <dgm:t>
        <a:bodyPr/>
        <a:lstStyle/>
        <a:p>
          <a:endParaRPr lang="es-CL"/>
        </a:p>
      </dgm:t>
    </dgm:pt>
    <dgm:pt modelId="{A1BC1284-C8D7-4BE1-9C42-8F4D31A98C80}">
      <dgm:prSet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dirty="0"/>
            <a:t>CANTIDAD DE DOCENTE</a:t>
          </a:r>
          <a:endParaRPr lang="es-CL" dirty="0"/>
        </a:p>
      </dgm:t>
    </dgm:pt>
    <dgm:pt modelId="{B0EE3B87-0AFE-4C46-80B8-981F3D3C1357}" type="parTrans" cxnId="{24F02FA3-E265-45DB-806E-2192EFE757CA}">
      <dgm:prSet/>
      <dgm:spPr/>
      <dgm:t>
        <a:bodyPr/>
        <a:lstStyle/>
        <a:p>
          <a:endParaRPr lang="es-CL"/>
        </a:p>
      </dgm:t>
    </dgm:pt>
    <dgm:pt modelId="{31F03C07-0B7E-461B-A9CF-DB8E7C536046}" type="sibTrans" cxnId="{24F02FA3-E265-45DB-806E-2192EFE757CA}">
      <dgm:prSet/>
      <dgm:spPr/>
      <dgm:t>
        <a:bodyPr/>
        <a:lstStyle/>
        <a:p>
          <a:endParaRPr lang="es-CL"/>
        </a:p>
      </dgm:t>
    </dgm:pt>
    <dgm:pt modelId="{84DA280D-2501-47E3-AA7F-C93A14BF125E}">
      <dgm:prSet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dirty="0"/>
            <a:t>INDICADOR DESARROLLO PERSONAL Y SOCIAL</a:t>
          </a:r>
          <a:endParaRPr lang="es-CL" dirty="0"/>
        </a:p>
      </dgm:t>
    </dgm:pt>
    <dgm:pt modelId="{979B609A-93F4-41E6-AD96-CDED4BD769CE}" type="parTrans" cxnId="{0F4EFE88-6EAB-4BB2-900E-122E9A2430B3}">
      <dgm:prSet/>
      <dgm:spPr/>
      <dgm:t>
        <a:bodyPr/>
        <a:lstStyle/>
        <a:p>
          <a:endParaRPr lang="es-CL"/>
        </a:p>
      </dgm:t>
    </dgm:pt>
    <dgm:pt modelId="{058AD261-9742-4817-B044-7ABA1D69FBB6}" type="sibTrans" cxnId="{0F4EFE88-6EAB-4BB2-900E-122E9A2430B3}">
      <dgm:prSet/>
      <dgm:spPr/>
      <dgm:t>
        <a:bodyPr/>
        <a:lstStyle/>
        <a:p>
          <a:endParaRPr lang="es-CL"/>
        </a:p>
      </dgm:t>
    </dgm:pt>
    <dgm:pt modelId="{A728FA98-5EC0-4470-B051-ED6B5FF8FBD1}" type="pres">
      <dgm:prSet presAssocID="{8A152A96-B53B-48C8-9BA4-CE899D47DAA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D40331-09BE-49C4-A729-1C8C20F25B72}" type="pres">
      <dgm:prSet presAssocID="{5E8C4DBB-25CF-4EBA-9F2D-5FCEE0C5FB78}" presName="root" presStyleCnt="0"/>
      <dgm:spPr/>
    </dgm:pt>
    <dgm:pt modelId="{F574C17B-F27F-428A-9400-5CF2CA9F2A2F}" type="pres">
      <dgm:prSet presAssocID="{5E8C4DBB-25CF-4EBA-9F2D-5FCEE0C5FB78}" presName="rootComposite" presStyleCnt="0"/>
      <dgm:spPr/>
    </dgm:pt>
    <dgm:pt modelId="{7FDAA5C3-5DAA-4927-9745-F5393AD90C29}" type="pres">
      <dgm:prSet presAssocID="{5E8C4DBB-25CF-4EBA-9F2D-5FCEE0C5FB78}" presName="rootText" presStyleLbl="node1" presStyleIdx="0" presStyleCnt="1" custScaleX="152618" custScaleY="58536" custLinFactX="-77396" custLinFactNeighborX="-100000" custLinFactNeighborY="4872"/>
      <dgm:spPr/>
    </dgm:pt>
    <dgm:pt modelId="{D9C16404-A96E-41A0-9BF8-55F8975CA19F}" type="pres">
      <dgm:prSet presAssocID="{5E8C4DBB-25CF-4EBA-9F2D-5FCEE0C5FB78}" presName="rootConnector" presStyleLbl="node1" presStyleIdx="0" presStyleCnt="1"/>
      <dgm:spPr/>
    </dgm:pt>
    <dgm:pt modelId="{15F1E922-D461-443D-B3F8-9C9A57A29EDC}" type="pres">
      <dgm:prSet presAssocID="{5E8C4DBB-25CF-4EBA-9F2D-5FCEE0C5FB78}" presName="childShape" presStyleCnt="0"/>
      <dgm:spPr/>
    </dgm:pt>
    <dgm:pt modelId="{FEC2A523-D478-4AB9-9CEB-FFB704AA5601}" type="pres">
      <dgm:prSet presAssocID="{EDCFEB43-E44A-47CF-9B9B-E9EA38FEDE63}" presName="Name13" presStyleLbl="parChTrans1D2" presStyleIdx="0" presStyleCnt="7"/>
      <dgm:spPr/>
    </dgm:pt>
    <dgm:pt modelId="{BEBE2856-2BC9-4C1B-8808-C2C9AF73D1CA}" type="pres">
      <dgm:prSet presAssocID="{B92D3A1D-6B03-470E-8022-F08F6E4A495D}" presName="childText" presStyleLbl="bgAcc1" presStyleIdx="0" presStyleCnt="7" custScaleX="154381" custScaleY="48798" custLinFactX="-100000" custLinFactNeighborX="-129545" custLinFactNeighborY="3700">
        <dgm:presLayoutVars>
          <dgm:bulletEnabled val="1"/>
        </dgm:presLayoutVars>
      </dgm:prSet>
      <dgm:spPr/>
    </dgm:pt>
    <dgm:pt modelId="{6A95C305-1CDC-4FA5-9564-08C6F8D7BFC3}" type="pres">
      <dgm:prSet presAssocID="{0C49F5C8-9355-4273-ABAE-417682895C92}" presName="Name13" presStyleLbl="parChTrans1D2" presStyleIdx="1" presStyleCnt="7"/>
      <dgm:spPr/>
    </dgm:pt>
    <dgm:pt modelId="{26BAB065-82F5-49C1-A570-000BE9BD7AEE}" type="pres">
      <dgm:prSet presAssocID="{527EC819-8568-4F67-B822-6E9A4FF68763}" presName="childText" presStyleLbl="bgAcc1" presStyleIdx="1" presStyleCnt="7" custScaleX="154381" custScaleY="49049" custLinFactX="-100000" custLinFactNeighborX="-128663" custLinFactNeighborY="-404">
        <dgm:presLayoutVars>
          <dgm:bulletEnabled val="1"/>
        </dgm:presLayoutVars>
      </dgm:prSet>
      <dgm:spPr/>
    </dgm:pt>
    <dgm:pt modelId="{B02F2208-37F0-42E5-A67E-5713AC46531B}" type="pres">
      <dgm:prSet presAssocID="{B25748C6-7FEA-40D7-A231-6F76728BA8E2}" presName="Name13" presStyleLbl="parChTrans1D2" presStyleIdx="2" presStyleCnt="7"/>
      <dgm:spPr/>
    </dgm:pt>
    <dgm:pt modelId="{870608CC-547B-41F6-AA25-73183439F2FE}" type="pres">
      <dgm:prSet presAssocID="{96CBD5A0-CFBD-4FDF-82E4-2B69274D0F68}" presName="childText" presStyleLbl="bgAcc1" presStyleIdx="2" presStyleCnt="7" custScaleX="154381" custScaleY="51865" custLinFactX="-100000" custLinFactNeighborX="-132166" custLinFactNeighborY="-388">
        <dgm:presLayoutVars>
          <dgm:bulletEnabled val="1"/>
        </dgm:presLayoutVars>
      </dgm:prSet>
      <dgm:spPr/>
    </dgm:pt>
    <dgm:pt modelId="{E6D9D8EC-6B8B-41B0-88AB-F6D5B88BAEF3}" type="pres">
      <dgm:prSet presAssocID="{3F3853A3-FB64-4C5A-9442-82CE7CF23D9E}" presName="Name13" presStyleLbl="parChTrans1D2" presStyleIdx="3" presStyleCnt="7"/>
      <dgm:spPr/>
    </dgm:pt>
    <dgm:pt modelId="{447CE4E4-8797-4B53-9000-4A51E1AFE480}" type="pres">
      <dgm:prSet presAssocID="{A31C9268-6A16-478F-ACCA-AC4053153E19}" presName="childText" presStyleLbl="bgAcc1" presStyleIdx="3" presStyleCnt="7" custScaleX="154381" custScaleY="51718" custLinFactX="-100000" custLinFactNeighborX="-133026" custLinFactNeighborY="-8857">
        <dgm:presLayoutVars>
          <dgm:bulletEnabled val="1"/>
        </dgm:presLayoutVars>
      </dgm:prSet>
      <dgm:spPr/>
    </dgm:pt>
    <dgm:pt modelId="{77E7325C-2ED6-4D3D-8639-3F925AC61973}" type="pres">
      <dgm:prSet presAssocID="{9D85D358-6A16-45F3-953B-F6EC5E4DC49B}" presName="Name13" presStyleLbl="parChTrans1D2" presStyleIdx="4" presStyleCnt="7"/>
      <dgm:spPr/>
    </dgm:pt>
    <dgm:pt modelId="{1D56FAA7-0B4E-4384-B614-100230A57DAD}" type="pres">
      <dgm:prSet presAssocID="{CCB5D915-B3C1-4998-A2E3-93273201C76E}" presName="childText" presStyleLbl="bgAcc1" presStyleIdx="4" presStyleCnt="7" custScaleX="154381" custScaleY="48798" custLinFactX="-100000" custLinFactNeighborX="-133101" custLinFactNeighborY="-21552">
        <dgm:presLayoutVars>
          <dgm:bulletEnabled val="1"/>
        </dgm:presLayoutVars>
      </dgm:prSet>
      <dgm:spPr/>
    </dgm:pt>
    <dgm:pt modelId="{A5D6AECF-9E59-4916-B53A-03B2AF8AAF01}" type="pres">
      <dgm:prSet presAssocID="{B0EE3B87-0AFE-4C46-80B8-981F3D3C1357}" presName="Name13" presStyleLbl="parChTrans1D2" presStyleIdx="5" presStyleCnt="7"/>
      <dgm:spPr/>
    </dgm:pt>
    <dgm:pt modelId="{15F3DBD1-4A77-4797-9163-3253711D4E8A}" type="pres">
      <dgm:prSet presAssocID="{A1BC1284-C8D7-4BE1-9C42-8F4D31A98C80}" presName="childText" presStyleLbl="bgAcc1" presStyleIdx="5" presStyleCnt="7" custScaleX="154381" custScaleY="49871" custLinFactX="-100000" custLinFactNeighborX="-133740" custLinFactNeighborY="-28797">
        <dgm:presLayoutVars>
          <dgm:bulletEnabled val="1"/>
        </dgm:presLayoutVars>
      </dgm:prSet>
      <dgm:spPr/>
    </dgm:pt>
    <dgm:pt modelId="{6972B66A-7A9A-4C1A-ABFC-7F22846BBFA0}" type="pres">
      <dgm:prSet presAssocID="{979B609A-93F4-41E6-AD96-CDED4BD769CE}" presName="Name13" presStyleLbl="parChTrans1D2" presStyleIdx="6" presStyleCnt="7"/>
      <dgm:spPr/>
    </dgm:pt>
    <dgm:pt modelId="{7A5306D7-B909-4E63-A373-FC90F056F8CC}" type="pres">
      <dgm:prSet presAssocID="{84DA280D-2501-47E3-AA7F-C93A14BF125E}" presName="childText" presStyleLbl="bgAcc1" presStyleIdx="6" presStyleCnt="7" custScaleX="154381" custScaleY="49062" custLinFactX="-100000" custLinFactNeighborX="-131796" custLinFactNeighborY="-33834">
        <dgm:presLayoutVars>
          <dgm:bulletEnabled val="1"/>
        </dgm:presLayoutVars>
      </dgm:prSet>
      <dgm:spPr/>
    </dgm:pt>
  </dgm:ptLst>
  <dgm:cxnLst>
    <dgm:cxn modelId="{FF1E3B0D-F38F-4FF3-B4EB-0576E433EEBA}" type="presOf" srcId="{5E8C4DBB-25CF-4EBA-9F2D-5FCEE0C5FB78}" destId="{D9C16404-A96E-41A0-9BF8-55F8975CA19F}" srcOrd="1" destOrd="0" presId="urn:microsoft.com/office/officeart/2005/8/layout/hierarchy3"/>
    <dgm:cxn modelId="{3B6BE110-BD62-480F-803C-AE3368079242}" type="presOf" srcId="{84DA280D-2501-47E3-AA7F-C93A14BF125E}" destId="{7A5306D7-B909-4E63-A373-FC90F056F8CC}" srcOrd="0" destOrd="0" presId="urn:microsoft.com/office/officeart/2005/8/layout/hierarchy3"/>
    <dgm:cxn modelId="{034A3114-2A84-4177-8986-64FF289F8D1D}" type="presOf" srcId="{0C49F5C8-9355-4273-ABAE-417682895C92}" destId="{6A95C305-1CDC-4FA5-9564-08C6F8D7BFC3}" srcOrd="0" destOrd="0" presId="urn:microsoft.com/office/officeart/2005/8/layout/hierarchy3"/>
    <dgm:cxn modelId="{81868D14-6165-4322-9025-19A781A6379E}" type="presOf" srcId="{527EC819-8568-4F67-B822-6E9A4FF68763}" destId="{26BAB065-82F5-49C1-A570-000BE9BD7AEE}" srcOrd="0" destOrd="0" presId="urn:microsoft.com/office/officeart/2005/8/layout/hierarchy3"/>
    <dgm:cxn modelId="{6576BC1C-FF9D-449B-8C67-AA334EA80CFC}" type="presOf" srcId="{A31C9268-6A16-478F-ACCA-AC4053153E19}" destId="{447CE4E4-8797-4B53-9000-4A51E1AFE480}" srcOrd="0" destOrd="0" presId="urn:microsoft.com/office/officeart/2005/8/layout/hierarchy3"/>
    <dgm:cxn modelId="{A6DF1F1E-5400-4567-8F70-4308A81437A4}" type="presOf" srcId="{979B609A-93F4-41E6-AD96-CDED4BD769CE}" destId="{6972B66A-7A9A-4C1A-ABFC-7F22846BBFA0}" srcOrd="0" destOrd="0" presId="urn:microsoft.com/office/officeart/2005/8/layout/hierarchy3"/>
    <dgm:cxn modelId="{C1EE9A27-5A12-49A0-8773-6466795AD0A4}" type="presOf" srcId="{B25748C6-7FEA-40D7-A231-6F76728BA8E2}" destId="{B02F2208-37F0-42E5-A67E-5713AC46531B}" srcOrd="0" destOrd="0" presId="urn:microsoft.com/office/officeart/2005/8/layout/hierarchy3"/>
    <dgm:cxn modelId="{C8E32D28-A6E7-453B-BE45-A88022796A2D}" type="presOf" srcId="{B0EE3B87-0AFE-4C46-80B8-981F3D3C1357}" destId="{A5D6AECF-9E59-4916-B53A-03B2AF8AAF01}" srcOrd="0" destOrd="0" presId="urn:microsoft.com/office/officeart/2005/8/layout/hierarchy3"/>
    <dgm:cxn modelId="{48296F44-8749-415E-84CD-6838A505368E}" srcId="{5E8C4DBB-25CF-4EBA-9F2D-5FCEE0C5FB78}" destId="{96CBD5A0-CFBD-4FDF-82E4-2B69274D0F68}" srcOrd="2" destOrd="0" parTransId="{B25748C6-7FEA-40D7-A231-6F76728BA8E2}" sibTransId="{4ADFE9A1-DB1C-4B0B-B604-D1CED6055241}"/>
    <dgm:cxn modelId="{8D4EE366-6880-469C-8563-C47F8C733ECD}" type="presOf" srcId="{CCB5D915-B3C1-4998-A2E3-93273201C76E}" destId="{1D56FAA7-0B4E-4384-B614-100230A57DAD}" srcOrd="0" destOrd="0" presId="urn:microsoft.com/office/officeart/2005/8/layout/hierarchy3"/>
    <dgm:cxn modelId="{3FFFA447-EECE-449D-8569-B3396C2F0F78}" srcId="{5E8C4DBB-25CF-4EBA-9F2D-5FCEE0C5FB78}" destId="{527EC819-8568-4F67-B822-6E9A4FF68763}" srcOrd="1" destOrd="0" parTransId="{0C49F5C8-9355-4273-ABAE-417682895C92}" sibTransId="{644D7540-4A98-466D-8079-A39872177891}"/>
    <dgm:cxn modelId="{80B77F6B-A3CB-4C70-8FD2-6E8CE59BDD04}" srcId="{8A152A96-B53B-48C8-9BA4-CE899D47DAAB}" destId="{5E8C4DBB-25CF-4EBA-9F2D-5FCEE0C5FB78}" srcOrd="0" destOrd="0" parTransId="{95D20EE7-C97D-4612-88FC-64F7F9E57B80}" sibTransId="{9BE55B45-2579-458F-99F3-22BCB27B33A1}"/>
    <dgm:cxn modelId="{FF94324E-4A28-443C-A636-2EAD6B4E5525}" type="presOf" srcId="{A1BC1284-C8D7-4BE1-9C42-8F4D31A98C80}" destId="{15F3DBD1-4A77-4797-9163-3253711D4E8A}" srcOrd="0" destOrd="0" presId="urn:microsoft.com/office/officeart/2005/8/layout/hierarchy3"/>
    <dgm:cxn modelId="{B9E0C570-190C-4E40-B1C1-254F64B40721}" type="presOf" srcId="{8A152A96-B53B-48C8-9BA4-CE899D47DAAB}" destId="{A728FA98-5EC0-4470-B051-ED6B5FF8FBD1}" srcOrd="0" destOrd="0" presId="urn:microsoft.com/office/officeart/2005/8/layout/hierarchy3"/>
    <dgm:cxn modelId="{0F4EFE88-6EAB-4BB2-900E-122E9A2430B3}" srcId="{5E8C4DBB-25CF-4EBA-9F2D-5FCEE0C5FB78}" destId="{84DA280D-2501-47E3-AA7F-C93A14BF125E}" srcOrd="6" destOrd="0" parTransId="{979B609A-93F4-41E6-AD96-CDED4BD769CE}" sibTransId="{058AD261-9742-4817-B044-7ABA1D69FBB6}"/>
    <dgm:cxn modelId="{99B7CF8F-7D71-4401-9097-62B87D79CA63}" srcId="{5E8C4DBB-25CF-4EBA-9F2D-5FCEE0C5FB78}" destId="{A31C9268-6A16-478F-ACCA-AC4053153E19}" srcOrd="3" destOrd="0" parTransId="{3F3853A3-FB64-4C5A-9442-82CE7CF23D9E}" sibTransId="{7E37C0FE-5CFB-483A-9D44-D393B9B2A340}"/>
    <dgm:cxn modelId="{F7318C93-93BD-400C-8675-AC75F32B4359}" type="presOf" srcId="{5E8C4DBB-25CF-4EBA-9F2D-5FCEE0C5FB78}" destId="{7FDAA5C3-5DAA-4927-9745-F5393AD90C29}" srcOrd="0" destOrd="0" presId="urn:microsoft.com/office/officeart/2005/8/layout/hierarchy3"/>
    <dgm:cxn modelId="{24F02FA3-E265-45DB-806E-2192EFE757CA}" srcId="{5E8C4DBB-25CF-4EBA-9F2D-5FCEE0C5FB78}" destId="{A1BC1284-C8D7-4BE1-9C42-8F4D31A98C80}" srcOrd="5" destOrd="0" parTransId="{B0EE3B87-0AFE-4C46-80B8-981F3D3C1357}" sibTransId="{31F03C07-0B7E-461B-A9CF-DB8E7C536046}"/>
    <dgm:cxn modelId="{A6E9B2A4-3D41-4995-BCFD-C65647596CED}" type="presOf" srcId="{B92D3A1D-6B03-470E-8022-F08F6E4A495D}" destId="{BEBE2856-2BC9-4C1B-8808-C2C9AF73D1CA}" srcOrd="0" destOrd="0" presId="urn:microsoft.com/office/officeart/2005/8/layout/hierarchy3"/>
    <dgm:cxn modelId="{197C85AC-EA8E-4246-AC24-186A78F892CF}" type="presOf" srcId="{EDCFEB43-E44A-47CF-9B9B-E9EA38FEDE63}" destId="{FEC2A523-D478-4AB9-9CEB-FFB704AA5601}" srcOrd="0" destOrd="0" presId="urn:microsoft.com/office/officeart/2005/8/layout/hierarchy3"/>
    <dgm:cxn modelId="{4F9FC4C6-50E7-47E6-914C-79AAFADB8CAF}" type="presOf" srcId="{96CBD5A0-CFBD-4FDF-82E4-2B69274D0F68}" destId="{870608CC-547B-41F6-AA25-73183439F2FE}" srcOrd="0" destOrd="0" presId="urn:microsoft.com/office/officeart/2005/8/layout/hierarchy3"/>
    <dgm:cxn modelId="{90F676CE-9FC0-424A-ABD2-CD16E77102CA}" type="presOf" srcId="{9D85D358-6A16-45F3-953B-F6EC5E4DC49B}" destId="{77E7325C-2ED6-4D3D-8639-3F925AC61973}" srcOrd="0" destOrd="0" presId="urn:microsoft.com/office/officeart/2005/8/layout/hierarchy3"/>
    <dgm:cxn modelId="{C067D0D8-653E-4262-9FD2-33F919EBC233}" srcId="{5E8C4DBB-25CF-4EBA-9F2D-5FCEE0C5FB78}" destId="{B92D3A1D-6B03-470E-8022-F08F6E4A495D}" srcOrd="0" destOrd="0" parTransId="{EDCFEB43-E44A-47CF-9B9B-E9EA38FEDE63}" sibTransId="{13B99E39-6634-4391-994B-3BAEECA15EC6}"/>
    <dgm:cxn modelId="{F4FCA5E7-97AE-4C38-9678-32EAEF3217D2}" type="presOf" srcId="{3F3853A3-FB64-4C5A-9442-82CE7CF23D9E}" destId="{E6D9D8EC-6B8B-41B0-88AB-F6D5B88BAEF3}" srcOrd="0" destOrd="0" presId="urn:microsoft.com/office/officeart/2005/8/layout/hierarchy3"/>
    <dgm:cxn modelId="{2D7B86EA-253E-4BE8-93D7-1F826E11ACFD}" srcId="{5E8C4DBB-25CF-4EBA-9F2D-5FCEE0C5FB78}" destId="{CCB5D915-B3C1-4998-A2E3-93273201C76E}" srcOrd="4" destOrd="0" parTransId="{9D85D358-6A16-45F3-953B-F6EC5E4DC49B}" sibTransId="{29A89DEC-5432-4DA1-BB41-17090746F8D3}"/>
    <dgm:cxn modelId="{D20F7911-ADFA-4AA9-84EB-92A9DAAEE9AD}" type="presParOf" srcId="{A728FA98-5EC0-4470-B051-ED6B5FF8FBD1}" destId="{80D40331-09BE-49C4-A729-1C8C20F25B72}" srcOrd="0" destOrd="0" presId="urn:microsoft.com/office/officeart/2005/8/layout/hierarchy3"/>
    <dgm:cxn modelId="{88E52738-C85F-4A39-9279-CD39F2309B6C}" type="presParOf" srcId="{80D40331-09BE-49C4-A729-1C8C20F25B72}" destId="{F574C17B-F27F-428A-9400-5CF2CA9F2A2F}" srcOrd="0" destOrd="0" presId="urn:microsoft.com/office/officeart/2005/8/layout/hierarchy3"/>
    <dgm:cxn modelId="{15040EE6-52F2-45CE-8FA1-000CFD8F5648}" type="presParOf" srcId="{F574C17B-F27F-428A-9400-5CF2CA9F2A2F}" destId="{7FDAA5C3-5DAA-4927-9745-F5393AD90C29}" srcOrd="0" destOrd="0" presId="urn:microsoft.com/office/officeart/2005/8/layout/hierarchy3"/>
    <dgm:cxn modelId="{62E5D457-2153-4F71-B85C-155038BDF9CA}" type="presParOf" srcId="{F574C17B-F27F-428A-9400-5CF2CA9F2A2F}" destId="{D9C16404-A96E-41A0-9BF8-55F8975CA19F}" srcOrd="1" destOrd="0" presId="urn:microsoft.com/office/officeart/2005/8/layout/hierarchy3"/>
    <dgm:cxn modelId="{2F97C26A-8E56-405E-8EC9-8EA4EEDA9509}" type="presParOf" srcId="{80D40331-09BE-49C4-A729-1C8C20F25B72}" destId="{15F1E922-D461-443D-B3F8-9C9A57A29EDC}" srcOrd="1" destOrd="0" presId="urn:microsoft.com/office/officeart/2005/8/layout/hierarchy3"/>
    <dgm:cxn modelId="{DFC28786-79A7-4322-A037-603CCCA0F2CD}" type="presParOf" srcId="{15F1E922-D461-443D-B3F8-9C9A57A29EDC}" destId="{FEC2A523-D478-4AB9-9CEB-FFB704AA5601}" srcOrd="0" destOrd="0" presId="urn:microsoft.com/office/officeart/2005/8/layout/hierarchy3"/>
    <dgm:cxn modelId="{5DE379DD-E2F8-4987-91D4-578512A47736}" type="presParOf" srcId="{15F1E922-D461-443D-B3F8-9C9A57A29EDC}" destId="{BEBE2856-2BC9-4C1B-8808-C2C9AF73D1CA}" srcOrd="1" destOrd="0" presId="urn:microsoft.com/office/officeart/2005/8/layout/hierarchy3"/>
    <dgm:cxn modelId="{267E35C4-3EEF-4FD6-85DA-ECD71A545F19}" type="presParOf" srcId="{15F1E922-D461-443D-B3F8-9C9A57A29EDC}" destId="{6A95C305-1CDC-4FA5-9564-08C6F8D7BFC3}" srcOrd="2" destOrd="0" presId="urn:microsoft.com/office/officeart/2005/8/layout/hierarchy3"/>
    <dgm:cxn modelId="{3D5C8534-0BC6-4177-B95E-37059A260DB3}" type="presParOf" srcId="{15F1E922-D461-443D-B3F8-9C9A57A29EDC}" destId="{26BAB065-82F5-49C1-A570-000BE9BD7AEE}" srcOrd="3" destOrd="0" presId="urn:microsoft.com/office/officeart/2005/8/layout/hierarchy3"/>
    <dgm:cxn modelId="{2DD39FA6-AE3C-49C1-9776-2414BD699DBA}" type="presParOf" srcId="{15F1E922-D461-443D-B3F8-9C9A57A29EDC}" destId="{B02F2208-37F0-42E5-A67E-5713AC46531B}" srcOrd="4" destOrd="0" presId="urn:microsoft.com/office/officeart/2005/8/layout/hierarchy3"/>
    <dgm:cxn modelId="{6A2D45CF-FDBB-41B8-A177-C3BC4429B257}" type="presParOf" srcId="{15F1E922-D461-443D-B3F8-9C9A57A29EDC}" destId="{870608CC-547B-41F6-AA25-73183439F2FE}" srcOrd="5" destOrd="0" presId="urn:microsoft.com/office/officeart/2005/8/layout/hierarchy3"/>
    <dgm:cxn modelId="{118EA4B7-EB5E-43A4-B189-88C27906496E}" type="presParOf" srcId="{15F1E922-D461-443D-B3F8-9C9A57A29EDC}" destId="{E6D9D8EC-6B8B-41B0-88AB-F6D5B88BAEF3}" srcOrd="6" destOrd="0" presId="urn:microsoft.com/office/officeart/2005/8/layout/hierarchy3"/>
    <dgm:cxn modelId="{975C61BB-E459-4FAD-9371-A1BE7AB7CE08}" type="presParOf" srcId="{15F1E922-D461-443D-B3F8-9C9A57A29EDC}" destId="{447CE4E4-8797-4B53-9000-4A51E1AFE480}" srcOrd="7" destOrd="0" presId="urn:microsoft.com/office/officeart/2005/8/layout/hierarchy3"/>
    <dgm:cxn modelId="{5465A69F-0093-4D32-9BE2-739B3691F9D2}" type="presParOf" srcId="{15F1E922-D461-443D-B3F8-9C9A57A29EDC}" destId="{77E7325C-2ED6-4D3D-8639-3F925AC61973}" srcOrd="8" destOrd="0" presId="urn:microsoft.com/office/officeart/2005/8/layout/hierarchy3"/>
    <dgm:cxn modelId="{394B55D1-8A45-46CA-A480-4135052CCA01}" type="presParOf" srcId="{15F1E922-D461-443D-B3F8-9C9A57A29EDC}" destId="{1D56FAA7-0B4E-4384-B614-100230A57DAD}" srcOrd="9" destOrd="0" presId="urn:microsoft.com/office/officeart/2005/8/layout/hierarchy3"/>
    <dgm:cxn modelId="{5468589F-F77D-432B-8760-749238E68244}" type="presParOf" srcId="{15F1E922-D461-443D-B3F8-9C9A57A29EDC}" destId="{A5D6AECF-9E59-4916-B53A-03B2AF8AAF01}" srcOrd="10" destOrd="0" presId="urn:microsoft.com/office/officeart/2005/8/layout/hierarchy3"/>
    <dgm:cxn modelId="{51CF1F22-C6E2-47D9-B15D-B3D3CE72864F}" type="presParOf" srcId="{15F1E922-D461-443D-B3F8-9C9A57A29EDC}" destId="{15F3DBD1-4A77-4797-9163-3253711D4E8A}" srcOrd="11" destOrd="0" presId="urn:microsoft.com/office/officeart/2005/8/layout/hierarchy3"/>
    <dgm:cxn modelId="{43172B77-8840-43AD-A541-A787F9016E96}" type="presParOf" srcId="{15F1E922-D461-443D-B3F8-9C9A57A29EDC}" destId="{6972B66A-7A9A-4C1A-ABFC-7F22846BBFA0}" srcOrd="12" destOrd="0" presId="urn:microsoft.com/office/officeart/2005/8/layout/hierarchy3"/>
    <dgm:cxn modelId="{62531766-7938-4807-A665-ED4433939162}" type="presParOf" srcId="{15F1E922-D461-443D-B3F8-9C9A57A29EDC}" destId="{7A5306D7-B909-4E63-A373-FC90F056F8CC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152A96-B53B-48C8-9BA4-CE899D47DAAB}" type="doc">
      <dgm:prSet loTypeId="urn:microsoft.com/office/officeart/2005/8/layout/hierarchy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CL"/>
        </a:p>
      </dgm:t>
    </dgm:pt>
    <dgm:pt modelId="{5E8C4DBB-25CF-4EBA-9F2D-5FCEE0C5FB78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ES" dirty="0"/>
            <a:t>CLASIFICACIÓN</a:t>
          </a:r>
        </a:p>
        <a:p>
          <a:endParaRPr lang="es-CL" dirty="0"/>
        </a:p>
      </dgm:t>
    </dgm:pt>
    <dgm:pt modelId="{95D20EE7-C97D-4612-88FC-64F7F9E57B80}" type="parTrans" cxnId="{80B77F6B-A3CB-4C70-8FD2-6E8CE59BDD04}">
      <dgm:prSet/>
      <dgm:spPr/>
      <dgm:t>
        <a:bodyPr/>
        <a:lstStyle/>
        <a:p>
          <a:endParaRPr lang="es-CL"/>
        </a:p>
      </dgm:t>
    </dgm:pt>
    <dgm:pt modelId="{9BE55B45-2579-458F-99F3-22BCB27B33A1}" type="sibTrans" cxnId="{80B77F6B-A3CB-4C70-8FD2-6E8CE59BDD04}">
      <dgm:prSet/>
      <dgm:spPr/>
      <dgm:t>
        <a:bodyPr/>
        <a:lstStyle/>
        <a:p>
          <a:endParaRPr lang="es-CL"/>
        </a:p>
      </dgm:t>
    </dgm:pt>
    <dgm:pt modelId="{B92D3A1D-6B03-470E-8022-F08F6E4A495D}">
      <dgm:prSet phldrT="[Texto]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dirty="0"/>
            <a:t>UBICACIÓN EN MAPA</a:t>
          </a:r>
        </a:p>
        <a:p>
          <a:endParaRPr lang="es-CL" dirty="0"/>
        </a:p>
      </dgm:t>
    </dgm:pt>
    <dgm:pt modelId="{EDCFEB43-E44A-47CF-9B9B-E9EA38FEDE63}" type="parTrans" cxnId="{C067D0D8-653E-4262-9FD2-33F919EBC233}">
      <dgm:prSet/>
      <dgm:spPr/>
      <dgm:t>
        <a:bodyPr/>
        <a:lstStyle/>
        <a:p>
          <a:endParaRPr lang="es-CL"/>
        </a:p>
      </dgm:t>
    </dgm:pt>
    <dgm:pt modelId="{13B99E39-6634-4391-994B-3BAEECA15EC6}" type="sibTrans" cxnId="{C067D0D8-653E-4262-9FD2-33F919EBC233}">
      <dgm:prSet/>
      <dgm:spPr/>
      <dgm:t>
        <a:bodyPr/>
        <a:lstStyle/>
        <a:p>
          <a:endParaRPr lang="es-CL"/>
        </a:p>
      </dgm:t>
    </dgm:pt>
    <dgm:pt modelId="{527EC819-8568-4F67-B822-6E9A4FF68763}">
      <dgm:prSet phldrT="[Texto]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dirty="0"/>
            <a:t>TIPO DE EDUCACIÓN</a:t>
          </a:r>
        </a:p>
        <a:p>
          <a:endParaRPr lang="es-CL" dirty="0"/>
        </a:p>
      </dgm:t>
    </dgm:pt>
    <dgm:pt modelId="{0C49F5C8-9355-4273-ABAE-417682895C92}" type="parTrans" cxnId="{3FFFA447-EECE-449D-8569-B3396C2F0F78}">
      <dgm:prSet/>
      <dgm:spPr/>
      <dgm:t>
        <a:bodyPr/>
        <a:lstStyle/>
        <a:p>
          <a:endParaRPr lang="es-CL"/>
        </a:p>
      </dgm:t>
    </dgm:pt>
    <dgm:pt modelId="{644D7540-4A98-466D-8079-A39872177891}" type="sibTrans" cxnId="{3FFFA447-EECE-449D-8569-B3396C2F0F78}">
      <dgm:prSet/>
      <dgm:spPr/>
      <dgm:t>
        <a:bodyPr/>
        <a:lstStyle/>
        <a:p>
          <a:endParaRPr lang="es-CL"/>
        </a:p>
      </dgm:t>
    </dgm:pt>
    <dgm:pt modelId="{96CBD5A0-CFBD-4FDF-82E4-2B69274D0F68}">
      <dgm:prSet/>
      <dgm:spPr>
        <a:solidFill>
          <a:srgbClr val="00B050">
            <a:alpha val="90000"/>
          </a:srgbClr>
        </a:solidFill>
        <a:ln>
          <a:solidFill>
            <a:srgbClr val="00B050"/>
          </a:solidFill>
        </a:ln>
      </dgm:spPr>
      <dgm:t>
        <a:bodyPr/>
        <a:lstStyle/>
        <a:p>
          <a:r>
            <a:rPr lang="es-ES" dirty="0"/>
            <a:t>SIMCE</a:t>
          </a:r>
          <a:endParaRPr lang="es-CL" dirty="0"/>
        </a:p>
      </dgm:t>
    </dgm:pt>
    <dgm:pt modelId="{B25748C6-7FEA-40D7-A231-6F76728BA8E2}" type="parTrans" cxnId="{48296F44-8749-415E-84CD-6838A505368E}">
      <dgm:prSet/>
      <dgm:spPr/>
      <dgm:t>
        <a:bodyPr/>
        <a:lstStyle/>
        <a:p>
          <a:endParaRPr lang="es-CL"/>
        </a:p>
      </dgm:t>
    </dgm:pt>
    <dgm:pt modelId="{4ADFE9A1-DB1C-4B0B-B604-D1CED6055241}" type="sibTrans" cxnId="{48296F44-8749-415E-84CD-6838A505368E}">
      <dgm:prSet/>
      <dgm:spPr/>
      <dgm:t>
        <a:bodyPr/>
        <a:lstStyle/>
        <a:p>
          <a:endParaRPr lang="es-CL"/>
        </a:p>
      </dgm:t>
    </dgm:pt>
    <dgm:pt modelId="{A31C9268-6A16-478F-ACCA-AC4053153E19}">
      <dgm:prSet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dirty="0"/>
            <a:t>CATEGORÍA DE DESEMPEÑO</a:t>
          </a:r>
          <a:endParaRPr lang="es-CL" dirty="0"/>
        </a:p>
      </dgm:t>
    </dgm:pt>
    <dgm:pt modelId="{3F3853A3-FB64-4C5A-9442-82CE7CF23D9E}" type="parTrans" cxnId="{99B7CF8F-7D71-4401-9097-62B87D79CA63}">
      <dgm:prSet/>
      <dgm:spPr/>
      <dgm:t>
        <a:bodyPr/>
        <a:lstStyle/>
        <a:p>
          <a:endParaRPr lang="es-CL"/>
        </a:p>
      </dgm:t>
    </dgm:pt>
    <dgm:pt modelId="{7E37C0FE-5CFB-483A-9D44-D393B9B2A340}" type="sibTrans" cxnId="{99B7CF8F-7D71-4401-9097-62B87D79CA63}">
      <dgm:prSet/>
      <dgm:spPr/>
      <dgm:t>
        <a:bodyPr/>
        <a:lstStyle/>
        <a:p>
          <a:endParaRPr lang="es-CL"/>
        </a:p>
      </dgm:t>
    </dgm:pt>
    <dgm:pt modelId="{CCB5D915-B3C1-4998-A2E3-93273201C76E}">
      <dgm:prSet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dirty="0"/>
            <a:t>CANTIDAD DE MATRICULA</a:t>
          </a:r>
          <a:endParaRPr lang="es-CL" dirty="0"/>
        </a:p>
      </dgm:t>
    </dgm:pt>
    <dgm:pt modelId="{9D85D358-6A16-45F3-953B-F6EC5E4DC49B}" type="parTrans" cxnId="{2D7B86EA-253E-4BE8-93D7-1F826E11ACFD}">
      <dgm:prSet/>
      <dgm:spPr/>
      <dgm:t>
        <a:bodyPr/>
        <a:lstStyle/>
        <a:p>
          <a:endParaRPr lang="es-CL"/>
        </a:p>
      </dgm:t>
    </dgm:pt>
    <dgm:pt modelId="{29A89DEC-5432-4DA1-BB41-17090746F8D3}" type="sibTrans" cxnId="{2D7B86EA-253E-4BE8-93D7-1F826E11ACFD}">
      <dgm:prSet/>
      <dgm:spPr/>
      <dgm:t>
        <a:bodyPr/>
        <a:lstStyle/>
        <a:p>
          <a:endParaRPr lang="es-CL"/>
        </a:p>
      </dgm:t>
    </dgm:pt>
    <dgm:pt modelId="{A1BC1284-C8D7-4BE1-9C42-8F4D31A98C80}">
      <dgm:prSet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dirty="0"/>
            <a:t>CANTIDAD DE DOCENTE</a:t>
          </a:r>
          <a:endParaRPr lang="es-CL" dirty="0"/>
        </a:p>
      </dgm:t>
    </dgm:pt>
    <dgm:pt modelId="{B0EE3B87-0AFE-4C46-80B8-981F3D3C1357}" type="parTrans" cxnId="{24F02FA3-E265-45DB-806E-2192EFE757CA}">
      <dgm:prSet/>
      <dgm:spPr/>
      <dgm:t>
        <a:bodyPr/>
        <a:lstStyle/>
        <a:p>
          <a:endParaRPr lang="es-CL"/>
        </a:p>
      </dgm:t>
    </dgm:pt>
    <dgm:pt modelId="{31F03C07-0B7E-461B-A9CF-DB8E7C536046}" type="sibTrans" cxnId="{24F02FA3-E265-45DB-806E-2192EFE757CA}">
      <dgm:prSet/>
      <dgm:spPr/>
      <dgm:t>
        <a:bodyPr/>
        <a:lstStyle/>
        <a:p>
          <a:endParaRPr lang="es-CL"/>
        </a:p>
      </dgm:t>
    </dgm:pt>
    <dgm:pt modelId="{84DA280D-2501-47E3-AA7F-C93A14BF125E}">
      <dgm:prSet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dirty="0"/>
            <a:t>INDICADOR DESARROLLO PERSONAL Y SOCIAL</a:t>
          </a:r>
          <a:endParaRPr lang="es-CL" dirty="0"/>
        </a:p>
      </dgm:t>
    </dgm:pt>
    <dgm:pt modelId="{979B609A-93F4-41E6-AD96-CDED4BD769CE}" type="parTrans" cxnId="{0F4EFE88-6EAB-4BB2-900E-122E9A2430B3}">
      <dgm:prSet/>
      <dgm:spPr/>
      <dgm:t>
        <a:bodyPr/>
        <a:lstStyle/>
        <a:p>
          <a:endParaRPr lang="es-CL"/>
        </a:p>
      </dgm:t>
    </dgm:pt>
    <dgm:pt modelId="{058AD261-9742-4817-B044-7ABA1D69FBB6}" type="sibTrans" cxnId="{0F4EFE88-6EAB-4BB2-900E-122E9A2430B3}">
      <dgm:prSet/>
      <dgm:spPr/>
      <dgm:t>
        <a:bodyPr/>
        <a:lstStyle/>
        <a:p>
          <a:endParaRPr lang="es-CL"/>
        </a:p>
      </dgm:t>
    </dgm:pt>
    <dgm:pt modelId="{A728FA98-5EC0-4470-B051-ED6B5FF8FBD1}" type="pres">
      <dgm:prSet presAssocID="{8A152A96-B53B-48C8-9BA4-CE899D47DAA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D40331-09BE-49C4-A729-1C8C20F25B72}" type="pres">
      <dgm:prSet presAssocID="{5E8C4DBB-25CF-4EBA-9F2D-5FCEE0C5FB78}" presName="root" presStyleCnt="0"/>
      <dgm:spPr/>
    </dgm:pt>
    <dgm:pt modelId="{F574C17B-F27F-428A-9400-5CF2CA9F2A2F}" type="pres">
      <dgm:prSet presAssocID="{5E8C4DBB-25CF-4EBA-9F2D-5FCEE0C5FB78}" presName="rootComposite" presStyleCnt="0"/>
      <dgm:spPr/>
    </dgm:pt>
    <dgm:pt modelId="{7FDAA5C3-5DAA-4927-9745-F5393AD90C29}" type="pres">
      <dgm:prSet presAssocID="{5E8C4DBB-25CF-4EBA-9F2D-5FCEE0C5FB78}" presName="rootText" presStyleLbl="node1" presStyleIdx="0" presStyleCnt="1" custScaleX="152618" custScaleY="58536" custLinFactX="-79374" custLinFactNeighborX="-100000" custLinFactNeighborY="5137"/>
      <dgm:spPr/>
    </dgm:pt>
    <dgm:pt modelId="{D9C16404-A96E-41A0-9BF8-55F8975CA19F}" type="pres">
      <dgm:prSet presAssocID="{5E8C4DBB-25CF-4EBA-9F2D-5FCEE0C5FB78}" presName="rootConnector" presStyleLbl="node1" presStyleIdx="0" presStyleCnt="1"/>
      <dgm:spPr/>
    </dgm:pt>
    <dgm:pt modelId="{15F1E922-D461-443D-B3F8-9C9A57A29EDC}" type="pres">
      <dgm:prSet presAssocID="{5E8C4DBB-25CF-4EBA-9F2D-5FCEE0C5FB78}" presName="childShape" presStyleCnt="0"/>
      <dgm:spPr/>
    </dgm:pt>
    <dgm:pt modelId="{FEC2A523-D478-4AB9-9CEB-FFB704AA5601}" type="pres">
      <dgm:prSet presAssocID="{EDCFEB43-E44A-47CF-9B9B-E9EA38FEDE63}" presName="Name13" presStyleLbl="parChTrans1D2" presStyleIdx="0" presStyleCnt="7"/>
      <dgm:spPr/>
    </dgm:pt>
    <dgm:pt modelId="{BEBE2856-2BC9-4C1B-8808-C2C9AF73D1CA}" type="pres">
      <dgm:prSet presAssocID="{B92D3A1D-6B03-470E-8022-F08F6E4A495D}" presName="childText" presStyleLbl="bgAcc1" presStyleIdx="0" presStyleCnt="7" custScaleX="154381" custScaleY="48798" custLinFactX="-100000" custLinFactNeighborX="-129545" custLinFactNeighborY="3700">
        <dgm:presLayoutVars>
          <dgm:bulletEnabled val="1"/>
        </dgm:presLayoutVars>
      </dgm:prSet>
      <dgm:spPr/>
    </dgm:pt>
    <dgm:pt modelId="{6A95C305-1CDC-4FA5-9564-08C6F8D7BFC3}" type="pres">
      <dgm:prSet presAssocID="{0C49F5C8-9355-4273-ABAE-417682895C92}" presName="Name13" presStyleLbl="parChTrans1D2" presStyleIdx="1" presStyleCnt="7"/>
      <dgm:spPr/>
    </dgm:pt>
    <dgm:pt modelId="{26BAB065-82F5-49C1-A570-000BE9BD7AEE}" type="pres">
      <dgm:prSet presAssocID="{527EC819-8568-4F67-B822-6E9A4FF68763}" presName="childText" presStyleLbl="bgAcc1" presStyleIdx="1" presStyleCnt="7" custScaleX="154381" custScaleY="49049" custLinFactX="-100000" custLinFactNeighborX="-128663" custLinFactNeighborY="-404">
        <dgm:presLayoutVars>
          <dgm:bulletEnabled val="1"/>
        </dgm:presLayoutVars>
      </dgm:prSet>
      <dgm:spPr/>
    </dgm:pt>
    <dgm:pt modelId="{B02F2208-37F0-42E5-A67E-5713AC46531B}" type="pres">
      <dgm:prSet presAssocID="{B25748C6-7FEA-40D7-A231-6F76728BA8E2}" presName="Name13" presStyleLbl="parChTrans1D2" presStyleIdx="2" presStyleCnt="7"/>
      <dgm:spPr/>
    </dgm:pt>
    <dgm:pt modelId="{870608CC-547B-41F6-AA25-73183439F2FE}" type="pres">
      <dgm:prSet presAssocID="{96CBD5A0-CFBD-4FDF-82E4-2B69274D0F68}" presName="childText" presStyleLbl="bgAcc1" presStyleIdx="2" presStyleCnt="7" custScaleX="154381" custScaleY="51865" custLinFactX="-100000" custLinFactNeighborX="-132166" custLinFactNeighborY="-388">
        <dgm:presLayoutVars>
          <dgm:bulletEnabled val="1"/>
        </dgm:presLayoutVars>
      </dgm:prSet>
      <dgm:spPr/>
    </dgm:pt>
    <dgm:pt modelId="{E6D9D8EC-6B8B-41B0-88AB-F6D5B88BAEF3}" type="pres">
      <dgm:prSet presAssocID="{3F3853A3-FB64-4C5A-9442-82CE7CF23D9E}" presName="Name13" presStyleLbl="parChTrans1D2" presStyleIdx="3" presStyleCnt="7"/>
      <dgm:spPr/>
    </dgm:pt>
    <dgm:pt modelId="{447CE4E4-8797-4B53-9000-4A51E1AFE480}" type="pres">
      <dgm:prSet presAssocID="{A31C9268-6A16-478F-ACCA-AC4053153E19}" presName="childText" presStyleLbl="bgAcc1" presStyleIdx="3" presStyleCnt="7" custScaleX="154381" custScaleY="51718" custLinFactX="-100000" custLinFactNeighborX="-133026" custLinFactNeighborY="-8857">
        <dgm:presLayoutVars>
          <dgm:bulletEnabled val="1"/>
        </dgm:presLayoutVars>
      </dgm:prSet>
      <dgm:spPr/>
    </dgm:pt>
    <dgm:pt modelId="{77E7325C-2ED6-4D3D-8639-3F925AC61973}" type="pres">
      <dgm:prSet presAssocID="{9D85D358-6A16-45F3-953B-F6EC5E4DC49B}" presName="Name13" presStyleLbl="parChTrans1D2" presStyleIdx="4" presStyleCnt="7"/>
      <dgm:spPr/>
    </dgm:pt>
    <dgm:pt modelId="{1D56FAA7-0B4E-4384-B614-100230A57DAD}" type="pres">
      <dgm:prSet presAssocID="{CCB5D915-B3C1-4998-A2E3-93273201C76E}" presName="childText" presStyleLbl="bgAcc1" presStyleIdx="4" presStyleCnt="7" custScaleX="154381" custScaleY="48798" custLinFactX="-100000" custLinFactNeighborX="-133101" custLinFactNeighborY="-21552">
        <dgm:presLayoutVars>
          <dgm:bulletEnabled val="1"/>
        </dgm:presLayoutVars>
      </dgm:prSet>
      <dgm:spPr/>
    </dgm:pt>
    <dgm:pt modelId="{A5D6AECF-9E59-4916-B53A-03B2AF8AAF01}" type="pres">
      <dgm:prSet presAssocID="{B0EE3B87-0AFE-4C46-80B8-981F3D3C1357}" presName="Name13" presStyleLbl="parChTrans1D2" presStyleIdx="5" presStyleCnt="7"/>
      <dgm:spPr/>
    </dgm:pt>
    <dgm:pt modelId="{15F3DBD1-4A77-4797-9163-3253711D4E8A}" type="pres">
      <dgm:prSet presAssocID="{A1BC1284-C8D7-4BE1-9C42-8F4D31A98C80}" presName="childText" presStyleLbl="bgAcc1" presStyleIdx="5" presStyleCnt="7" custScaleX="154381" custScaleY="49871" custLinFactX="-100000" custLinFactNeighborX="-133740" custLinFactNeighborY="-28797">
        <dgm:presLayoutVars>
          <dgm:bulletEnabled val="1"/>
        </dgm:presLayoutVars>
      </dgm:prSet>
      <dgm:spPr/>
    </dgm:pt>
    <dgm:pt modelId="{6972B66A-7A9A-4C1A-ABFC-7F22846BBFA0}" type="pres">
      <dgm:prSet presAssocID="{979B609A-93F4-41E6-AD96-CDED4BD769CE}" presName="Name13" presStyleLbl="parChTrans1D2" presStyleIdx="6" presStyleCnt="7"/>
      <dgm:spPr/>
    </dgm:pt>
    <dgm:pt modelId="{7A5306D7-B909-4E63-A373-FC90F056F8CC}" type="pres">
      <dgm:prSet presAssocID="{84DA280D-2501-47E3-AA7F-C93A14BF125E}" presName="childText" presStyleLbl="bgAcc1" presStyleIdx="6" presStyleCnt="7" custScaleX="154381" custScaleY="49062" custLinFactX="-100000" custLinFactNeighborX="-131796" custLinFactNeighborY="-33834">
        <dgm:presLayoutVars>
          <dgm:bulletEnabled val="1"/>
        </dgm:presLayoutVars>
      </dgm:prSet>
      <dgm:spPr/>
    </dgm:pt>
  </dgm:ptLst>
  <dgm:cxnLst>
    <dgm:cxn modelId="{FF1E3B0D-F38F-4FF3-B4EB-0576E433EEBA}" type="presOf" srcId="{5E8C4DBB-25CF-4EBA-9F2D-5FCEE0C5FB78}" destId="{D9C16404-A96E-41A0-9BF8-55F8975CA19F}" srcOrd="1" destOrd="0" presId="urn:microsoft.com/office/officeart/2005/8/layout/hierarchy3"/>
    <dgm:cxn modelId="{3B6BE110-BD62-480F-803C-AE3368079242}" type="presOf" srcId="{84DA280D-2501-47E3-AA7F-C93A14BF125E}" destId="{7A5306D7-B909-4E63-A373-FC90F056F8CC}" srcOrd="0" destOrd="0" presId="urn:microsoft.com/office/officeart/2005/8/layout/hierarchy3"/>
    <dgm:cxn modelId="{034A3114-2A84-4177-8986-64FF289F8D1D}" type="presOf" srcId="{0C49F5C8-9355-4273-ABAE-417682895C92}" destId="{6A95C305-1CDC-4FA5-9564-08C6F8D7BFC3}" srcOrd="0" destOrd="0" presId="urn:microsoft.com/office/officeart/2005/8/layout/hierarchy3"/>
    <dgm:cxn modelId="{81868D14-6165-4322-9025-19A781A6379E}" type="presOf" srcId="{527EC819-8568-4F67-B822-6E9A4FF68763}" destId="{26BAB065-82F5-49C1-A570-000BE9BD7AEE}" srcOrd="0" destOrd="0" presId="urn:microsoft.com/office/officeart/2005/8/layout/hierarchy3"/>
    <dgm:cxn modelId="{6576BC1C-FF9D-449B-8C67-AA334EA80CFC}" type="presOf" srcId="{A31C9268-6A16-478F-ACCA-AC4053153E19}" destId="{447CE4E4-8797-4B53-9000-4A51E1AFE480}" srcOrd="0" destOrd="0" presId="urn:microsoft.com/office/officeart/2005/8/layout/hierarchy3"/>
    <dgm:cxn modelId="{A6DF1F1E-5400-4567-8F70-4308A81437A4}" type="presOf" srcId="{979B609A-93F4-41E6-AD96-CDED4BD769CE}" destId="{6972B66A-7A9A-4C1A-ABFC-7F22846BBFA0}" srcOrd="0" destOrd="0" presId="urn:microsoft.com/office/officeart/2005/8/layout/hierarchy3"/>
    <dgm:cxn modelId="{C1EE9A27-5A12-49A0-8773-6466795AD0A4}" type="presOf" srcId="{B25748C6-7FEA-40D7-A231-6F76728BA8E2}" destId="{B02F2208-37F0-42E5-A67E-5713AC46531B}" srcOrd="0" destOrd="0" presId="urn:microsoft.com/office/officeart/2005/8/layout/hierarchy3"/>
    <dgm:cxn modelId="{C8E32D28-A6E7-453B-BE45-A88022796A2D}" type="presOf" srcId="{B0EE3B87-0AFE-4C46-80B8-981F3D3C1357}" destId="{A5D6AECF-9E59-4916-B53A-03B2AF8AAF01}" srcOrd="0" destOrd="0" presId="urn:microsoft.com/office/officeart/2005/8/layout/hierarchy3"/>
    <dgm:cxn modelId="{48296F44-8749-415E-84CD-6838A505368E}" srcId="{5E8C4DBB-25CF-4EBA-9F2D-5FCEE0C5FB78}" destId="{96CBD5A0-CFBD-4FDF-82E4-2B69274D0F68}" srcOrd="2" destOrd="0" parTransId="{B25748C6-7FEA-40D7-A231-6F76728BA8E2}" sibTransId="{4ADFE9A1-DB1C-4B0B-B604-D1CED6055241}"/>
    <dgm:cxn modelId="{8D4EE366-6880-469C-8563-C47F8C733ECD}" type="presOf" srcId="{CCB5D915-B3C1-4998-A2E3-93273201C76E}" destId="{1D56FAA7-0B4E-4384-B614-100230A57DAD}" srcOrd="0" destOrd="0" presId="urn:microsoft.com/office/officeart/2005/8/layout/hierarchy3"/>
    <dgm:cxn modelId="{3FFFA447-EECE-449D-8569-B3396C2F0F78}" srcId="{5E8C4DBB-25CF-4EBA-9F2D-5FCEE0C5FB78}" destId="{527EC819-8568-4F67-B822-6E9A4FF68763}" srcOrd="1" destOrd="0" parTransId="{0C49F5C8-9355-4273-ABAE-417682895C92}" sibTransId="{644D7540-4A98-466D-8079-A39872177891}"/>
    <dgm:cxn modelId="{80B77F6B-A3CB-4C70-8FD2-6E8CE59BDD04}" srcId="{8A152A96-B53B-48C8-9BA4-CE899D47DAAB}" destId="{5E8C4DBB-25CF-4EBA-9F2D-5FCEE0C5FB78}" srcOrd="0" destOrd="0" parTransId="{95D20EE7-C97D-4612-88FC-64F7F9E57B80}" sibTransId="{9BE55B45-2579-458F-99F3-22BCB27B33A1}"/>
    <dgm:cxn modelId="{FF94324E-4A28-443C-A636-2EAD6B4E5525}" type="presOf" srcId="{A1BC1284-C8D7-4BE1-9C42-8F4D31A98C80}" destId="{15F3DBD1-4A77-4797-9163-3253711D4E8A}" srcOrd="0" destOrd="0" presId="urn:microsoft.com/office/officeart/2005/8/layout/hierarchy3"/>
    <dgm:cxn modelId="{B9E0C570-190C-4E40-B1C1-254F64B40721}" type="presOf" srcId="{8A152A96-B53B-48C8-9BA4-CE899D47DAAB}" destId="{A728FA98-5EC0-4470-B051-ED6B5FF8FBD1}" srcOrd="0" destOrd="0" presId="urn:microsoft.com/office/officeart/2005/8/layout/hierarchy3"/>
    <dgm:cxn modelId="{0F4EFE88-6EAB-4BB2-900E-122E9A2430B3}" srcId="{5E8C4DBB-25CF-4EBA-9F2D-5FCEE0C5FB78}" destId="{84DA280D-2501-47E3-AA7F-C93A14BF125E}" srcOrd="6" destOrd="0" parTransId="{979B609A-93F4-41E6-AD96-CDED4BD769CE}" sibTransId="{058AD261-9742-4817-B044-7ABA1D69FBB6}"/>
    <dgm:cxn modelId="{99B7CF8F-7D71-4401-9097-62B87D79CA63}" srcId="{5E8C4DBB-25CF-4EBA-9F2D-5FCEE0C5FB78}" destId="{A31C9268-6A16-478F-ACCA-AC4053153E19}" srcOrd="3" destOrd="0" parTransId="{3F3853A3-FB64-4C5A-9442-82CE7CF23D9E}" sibTransId="{7E37C0FE-5CFB-483A-9D44-D393B9B2A340}"/>
    <dgm:cxn modelId="{F7318C93-93BD-400C-8675-AC75F32B4359}" type="presOf" srcId="{5E8C4DBB-25CF-4EBA-9F2D-5FCEE0C5FB78}" destId="{7FDAA5C3-5DAA-4927-9745-F5393AD90C29}" srcOrd="0" destOrd="0" presId="urn:microsoft.com/office/officeart/2005/8/layout/hierarchy3"/>
    <dgm:cxn modelId="{24F02FA3-E265-45DB-806E-2192EFE757CA}" srcId="{5E8C4DBB-25CF-4EBA-9F2D-5FCEE0C5FB78}" destId="{A1BC1284-C8D7-4BE1-9C42-8F4D31A98C80}" srcOrd="5" destOrd="0" parTransId="{B0EE3B87-0AFE-4C46-80B8-981F3D3C1357}" sibTransId="{31F03C07-0B7E-461B-A9CF-DB8E7C536046}"/>
    <dgm:cxn modelId="{A6E9B2A4-3D41-4995-BCFD-C65647596CED}" type="presOf" srcId="{B92D3A1D-6B03-470E-8022-F08F6E4A495D}" destId="{BEBE2856-2BC9-4C1B-8808-C2C9AF73D1CA}" srcOrd="0" destOrd="0" presId="urn:microsoft.com/office/officeart/2005/8/layout/hierarchy3"/>
    <dgm:cxn modelId="{197C85AC-EA8E-4246-AC24-186A78F892CF}" type="presOf" srcId="{EDCFEB43-E44A-47CF-9B9B-E9EA38FEDE63}" destId="{FEC2A523-D478-4AB9-9CEB-FFB704AA5601}" srcOrd="0" destOrd="0" presId="urn:microsoft.com/office/officeart/2005/8/layout/hierarchy3"/>
    <dgm:cxn modelId="{4F9FC4C6-50E7-47E6-914C-79AAFADB8CAF}" type="presOf" srcId="{96CBD5A0-CFBD-4FDF-82E4-2B69274D0F68}" destId="{870608CC-547B-41F6-AA25-73183439F2FE}" srcOrd="0" destOrd="0" presId="urn:microsoft.com/office/officeart/2005/8/layout/hierarchy3"/>
    <dgm:cxn modelId="{90F676CE-9FC0-424A-ABD2-CD16E77102CA}" type="presOf" srcId="{9D85D358-6A16-45F3-953B-F6EC5E4DC49B}" destId="{77E7325C-2ED6-4D3D-8639-3F925AC61973}" srcOrd="0" destOrd="0" presId="urn:microsoft.com/office/officeart/2005/8/layout/hierarchy3"/>
    <dgm:cxn modelId="{C067D0D8-653E-4262-9FD2-33F919EBC233}" srcId="{5E8C4DBB-25CF-4EBA-9F2D-5FCEE0C5FB78}" destId="{B92D3A1D-6B03-470E-8022-F08F6E4A495D}" srcOrd="0" destOrd="0" parTransId="{EDCFEB43-E44A-47CF-9B9B-E9EA38FEDE63}" sibTransId="{13B99E39-6634-4391-994B-3BAEECA15EC6}"/>
    <dgm:cxn modelId="{F4FCA5E7-97AE-4C38-9678-32EAEF3217D2}" type="presOf" srcId="{3F3853A3-FB64-4C5A-9442-82CE7CF23D9E}" destId="{E6D9D8EC-6B8B-41B0-88AB-F6D5B88BAEF3}" srcOrd="0" destOrd="0" presId="urn:microsoft.com/office/officeart/2005/8/layout/hierarchy3"/>
    <dgm:cxn modelId="{2D7B86EA-253E-4BE8-93D7-1F826E11ACFD}" srcId="{5E8C4DBB-25CF-4EBA-9F2D-5FCEE0C5FB78}" destId="{CCB5D915-B3C1-4998-A2E3-93273201C76E}" srcOrd="4" destOrd="0" parTransId="{9D85D358-6A16-45F3-953B-F6EC5E4DC49B}" sibTransId="{29A89DEC-5432-4DA1-BB41-17090746F8D3}"/>
    <dgm:cxn modelId="{D20F7911-ADFA-4AA9-84EB-92A9DAAEE9AD}" type="presParOf" srcId="{A728FA98-5EC0-4470-B051-ED6B5FF8FBD1}" destId="{80D40331-09BE-49C4-A729-1C8C20F25B72}" srcOrd="0" destOrd="0" presId="urn:microsoft.com/office/officeart/2005/8/layout/hierarchy3"/>
    <dgm:cxn modelId="{88E52738-C85F-4A39-9279-CD39F2309B6C}" type="presParOf" srcId="{80D40331-09BE-49C4-A729-1C8C20F25B72}" destId="{F574C17B-F27F-428A-9400-5CF2CA9F2A2F}" srcOrd="0" destOrd="0" presId="urn:microsoft.com/office/officeart/2005/8/layout/hierarchy3"/>
    <dgm:cxn modelId="{15040EE6-52F2-45CE-8FA1-000CFD8F5648}" type="presParOf" srcId="{F574C17B-F27F-428A-9400-5CF2CA9F2A2F}" destId="{7FDAA5C3-5DAA-4927-9745-F5393AD90C29}" srcOrd="0" destOrd="0" presId="urn:microsoft.com/office/officeart/2005/8/layout/hierarchy3"/>
    <dgm:cxn modelId="{62E5D457-2153-4F71-B85C-155038BDF9CA}" type="presParOf" srcId="{F574C17B-F27F-428A-9400-5CF2CA9F2A2F}" destId="{D9C16404-A96E-41A0-9BF8-55F8975CA19F}" srcOrd="1" destOrd="0" presId="urn:microsoft.com/office/officeart/2005/8/layout/hierarchy3"/>
    <dgm:cxn modelId="{2F97C26A-8E56-405E-8EC9-8EA4EEDA9509}" type="presParOf" srcId="{80D40331-09BE-49C4-A729-1C8C20F25B72}" destId="{15F1E922-D461-443D-B3F8-9C9A57A29EDC}" srcOrd="1" destOrd="0" presId="urn:microsoft.com/office/officeart/2005/8/layout/hierarchy3"/>
    <dgm:cxn modelId="{DFC28786-79A7-4322-A037-603CCCA0F2CD}" type="presParOf" srcId="{15F1E922-D461-443D-B3F8-9C9A57A29EDC}" destId="{FEC2A523-D478-4AB9-9CEB-FFB704AA5601}" srcOrd="0" destOrd="0" presId="urn:microsoft.com/office/officeart/2005/8/layout/hierarchy3"/>
    <dgm:cxn modelId="{5DE379DD-E2F8-4987-91D4-578512A47736}" type="presParOf" srcId="{15F1E922-D461-443D-B3F8-9C9A57A29EDC}" destId="{BEBE2856-2BC9-4C1B-8808-C2C9AF73D1CA}" srcOrd="1" destOrd="0" presId="urn:microsoft.com/office/officeart/2005/8/layout/hierarchy3"/>
    <dgm:cxn modelId="{267E35C4-3EEF-4FD6-85DA-ECD71A545F19}" type="presParOf" srcId="{15F1E922-D461-443D-B3F8-9C9A57A29EDC}" destId="{6A95C305-1CDC-4FA5-9564-08C6F8D7BFC3}" srcOrd="2" destOrd="0" presId="urn:microsoft.com/office/officeart/2005/8/layout/hierarchy3"/>
    <dgm:cxn modelId="{3D5C8534-0BC6-4177-B95E-37059A260DB3}" type="presParOf" srcId="{15F1E922-D461-443D-B3F8-9C9A57A29EDC}" destId="{26BAB065-82F5-49C1-A570-000BE9BD7AEE}" srcOrd="3" destOrd="0" presId="urn:microsoft.com/office/officeart/2005/8/layout/hierarchy3"/>
    <dgm:cxn modelId="{2DD39FA6-AE3C-49C1-9776-2414BD699DBA}" type="presParOf" srcId="{15F1E922-D461-443D-B3F8-9C9A57A29EDC}" destId="{B02F2208-37F0-42E5-A67E-5713AC46531B}" srcOrd="4" destOrd="0" presId="urn:microsoft.com/office/officeart/2005/8/layout/hierarchy3"/>
    <dgm:cxn modelId="{6A2D45CF-FDBB-41B8-A177-C3BC4429B257}" type="presParOf" srcId="{15F1E922-D461-443D-B3F8-9C9A57A29EDC}" destId="{870608CC-547B-41F6-AA25-73183439F2FE}" srcOrd="5" destOrd="0" presId="urn:microsoft.com/office/officeart/2005/8/layout/hierarchy3"/>
    <dgm:cxn modelId="{118EA4B7-EB5E-43A4-B189-88C27906496E}" type="presParOf" srcId="{15F1E922-D461-443D-B3F8-9C9A57A29EDC}" destId="{E6D9D8EC-6B8B-41B0-88AB-F6D5B88BAEF3}" srcOrd="6" destOrd="0" presId="urn:microsoft.com/office/officeart/2005/8/layout/hierarchy3"/>
    <dgm:cxn modelId="{975C61BB-E459-4FAD-9371-A1BE7AB7CE08}" type="presParOf" srcId="{15F1E922-D461-443D-B3F8-9C9A57A29EDC}" destId="{447CE4E4-8797-4B53-9000-4A51E1AFE480}" srcOrd="7" destOrd="0" presId="urn:microsoft.com/office/officeart/2005/8/layout/hierarchy3"/>
    <dgm:cxn modelId="{5465A69F-0093-4D32-9BE2-739B3691F9D2}" type="presParOf" srcId="{15F1E922-D461-443D-B3F8-9C9A57A29EDC}" destId="{77E7325C-2ED6-4D3D-8639-3F925AC61973}" srcOrd="8" destOrd="0" presId="urn:microsoft.com/office/officeart/2005/8/layout/hierarchy3"/>
    <dgm:cxn modelId="{394B55D1-8A45-46CA-A480-4135052CCA01}" type="presParOf" srcId="{15F1E922-D461-443D-B3F8-9C9A57A29EDC}" destId="{1D56FAA7-0B4E-4384-B614-100230A57DAD}" srcOrd="9" destOrd="0" presId="urn:microsoft.com/office/officeart/2005/8/layout/hierarchy3"/>
    <dgm:cxn modelId="{5468589F-F77D-432B-8760-749238E68244}" type="presParOf" srcId="{15F1E922-D461-443D-B3F8-9C9A57A29EDC}" destId="{A5D6AECF-9E59-4916-B53A-03B2AF8AAF01}" srcOrd="10" destOrd="0" presId="urn:microsoft.com/office/officeart/2005/8/layout/hierarchy3"/>
    <dgm:cxn modelId="{51CF1F22-C6E2-47D9-B15D-B3D3CE72864F}" type="presParOf" srcId="{15F1E922-D461-443D-B3F8-9C9A57A29EDC}" destId="{15F3DBD1-4A77-4797-9163-3253711D4E8A}" srcOrd="11" destOrd="0" presId="urn:microsoft.com/office/officeart/2005/8/layout/hierarchy3"/>
    <dgm:cxn modelId="{43172B77-8840-43AD-A541-A787F9016E96}" type="presParOf" srcId="{15F1E922-D461-443D-B3F8-9C9A57A29EDC}" destId="{6972B66A-7A9A-4C1A-ABFC-7F22846BBFA0}" srcOrd="12" destOrd="0" presId="urn:microsoft.com/office/officeart/2005/8/layout/hierarchy3"/>
    <dgm:cxn modelId="{62531766-7938-4807-A665-ED4433939162}" type="presParOf" srcId="{15F1E922-D461-443D-B3F8-9C9A57A29EDC}" destId="{7A5306D7-B909-4E63-A373-FC90F056F8CC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152A96-B53B-48C8-9BA4-CE899D47DAAB}" type="doc">
      <dgm:prSet loTypeId="urn:microsoft.com/office/officeart/2005/8/layout/hierarchy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CL"/>
        </a:p>
      </dgm:t>
    </dgm:pt>
    <dgm:pt modelId="{5E8C4DBB-25CF-4EBA-9F2D-5FCEE0C5FB78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ES" dirty="0"/>
            <a:t>CLASIFICACIÓN</a:t>
          </a:r>
        </a:p>
        <a:p>
          <a:endParaRPr lang="es-CL" dirty="0"/>
        </a:p>
      </dgm:t>
    </dgm:pt>
    <dgm:pt modelId="{95D20EE7-C97D-4612-88FC-64F7F9E57B80}" type="parTrans" cxnId="{80B77F6B-A3CB-4C70-8FD2-6E8CE59BDD04}">
      <dgm:prSet/>
      <dgm:spPr/>
      <dgm:t>
        <a:bodyPr/>
        <a:lstStyle/>
        <a:p>
          <a:endParaRPr lang="es-CL"/>
        </a:p>
      </dgm:t>
    </dgm:pt>
    <dgm:pt modelId="{9BE55B45-2579-458F-99F3-22BCB27B33A1}" type="sibTrans" cxnId="{80B77F6B-A3CB-4C70-8FD2-6E8CE59BDD04}">
      <dgm:prSet/>
      <dgm:spPr/>
      <dgm:t>
        <a:bodyPr/>
        <a:lstStyle/>
        <a:p>
          <a:endParaRPr lang="es-CL"/>
        </a:p>
      </dgm:t>
    </dgm:pt>
    <dgm:pt modelId="{B92D3A1D-6B03-470E-8022-F08F6E4A495D}">
      <dgm:prSet phldrT="[Texto]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dirty="0"/>
            <a:t>UBICACIÓN EN MAPA</a:t>
          </a:r>
        </a:p>
        <a:p>
          <a:endParaRPr lang="es-CL" dirty="0"/>
        </a:p>
      </dgm:t>
    </dgm:pt>
    <dgm:pt modelId="{EDCFEB43-E44A-47CF-9B9B-E9EA38FEDE63}" type="parTrans" cxnId="{C067D0D8-653E-4262-9FD2-33F919EBC233}">
      <dgm:prSet/>
      <dgm:spPr/>
      <dgm:t>
        <a:bodyPr/>
        <a:lstStyle/>
        <a:p>
          <a:endParaRPr lang="es-CL"/>
        </a:p>
      </dgm:t>
    </dgm:pt>
    <dgm:pt modelId="{13B99E39-6634-4391-994B-3BAEECA15EC6}" type="sibTrans" cxnId="{C067D0D8-653E-4262-9FD2-33F919EBC233}">
      <dgm:prSet/>
      <dgm:spPr/>
      <dgm:t>
        <a:bodyPr/>
        <a:lstStyle/>
        <a:p>
          <a:endParaRPr lang="es-CL"/>
        </a:p>
      </dgm:t>
    </dgm:pt>
    <dgm:pt modelId="{527EC819-8568-4F67-B822-6E9A4FF68763}">
      <dgm:prSet phldrT="[Texto]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dirty="0"/>
            <a:t>TIPO DE EDUCACIÓN</a:t>
          </a:r>
        </a:p>
        <a:p>
          <a:endParaRPr lang="es-CL" dirty="0"/>
        </a:p>
      </dgm:t>
    </dgm:pt>
    <dgm:pt modelId="{0C49F5C8-9355-4273-ABAE-417682895C92}" type="parTrans" cxnId="{3FFFA447-EECE-449D-8569-B3396C2F0F78}">
      <dgm:prSet/>
      <dgm:spPr/>
      <dgm:t>
        <a:bodyPr/>
        <a:lstStyle/>
        <a:p>
          <a:endParaRPr lang="es-CL"/>
        </a:p>
      </dgm:t>
    </dgm:pt>
    <dgm:pt modelId="{644D7540-4A98-466D-8079-A39872177891}" type="sibTrans" cxnId="{3FFFA447-EECE-449D-8569-B3396C2F0F78}">
      <dgm:prSet/>
      <dgm:spPr/>
      <dgm:t>
        <a:bodyPr/>
        <a:lstStyle/>
        <a:p>
          <a:endParaRPr lang="es-CL"/>
        </a:p>
      </dgm:t>
    </dgm:pt>
    <dgm:pt modelId="{96CBD5A0-CFBD-4FDF-82E4-2B69274D0F68}">
      <dgm:prSet/>
      <dgm:spPr>
        <a:solidFill>
          <a:schemeClr val="accent1">
            <a:lumMod val="60000"/>
            <a:lumOff val="40000"/>
            <a:alpha val="90000"/>
          </a:schemeClr>
        </a:solidFill>
        <a:ln>
          <a:solidFill>
            <a:srgbClr val="00B050"/>
          </a:solidFill>
        </a:ln>
      </dgm:spPr>
      <dgm:t>
        <a:bodyPr/>
        <a:lstStyle/>
        <a:p>
          <a:r>
            <a:rPr lang="es-ES" dirty="0"/>
            <a:t>SIMCE</a:t>
          </a:r>
          <a:endParaRPr lang="es-CL" dirty="0"/>
        </a:p>
      </dgm:t>
    </dgm:pt>
    <dgm:pt modelId="{B25748C6-7FEA-40D7-A231-6F76728BA8E2}" type="parTrans" cxnId="{48296F44-8749-415E-84CD-6838A505368E}">
      <dgm:prSet/>
      <dgm:spPr/>
      <dgm:t>
        <a:bodyPr/>
        <a:lstStyle/>
        <a:p>
          <a:endParaRPr lang="es-CL"/>
        </a:p>
      </dgm:t>
    </dgm:pt>
    <dgm:pt modelId="{4ADFE9A1-DB1C-4B0B-B604-D1CED6055241}" type="sibTrans" cxnId="{48296F44-8749-415E-84CD-6838A505368E}">
      <dgm:prSet/>
      <dgm:spPr/>
      <dgm:t>
        <a:bodyPr/>
        <a:lstStyle/>
        <a:p>
          <a:endParaRPr lang="es-CL"/>
        </a:p>
      </dgm:t>
    </dgm:pt>
    <dgm:pt modelId="{A31C9268-6A16-478F-ACCA-AC4053153E19}">
      <dgm:prSet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s-ES" dirty="0"/>
            <a:t>CATEGORÍA DE DESEMPEÑO</a:t>
          </a:r>
          <a:endParaRPr lang="es-CL" dirty="0"/>
        </a:p>
      </dgm:t>
    </dgm:pt>
    <dgm:pt modelId="{3F3853A3-FB64-4C5A-9442-82CE7CF23D9E}" type="parTrans" cxnId="{99B7CF8F-7D71-4401-9097-62B87D79CA63}">
      <dgm:prSet/>
      <dgm:spPr/>
      <dgm:t>
        <a:bodyPr/>
        <a:lstStyle/>
        <a:p>
          <a:endParaRPr lang="es-CL"/>
        </a:p>
      </dgm:t>
    </dgm:pt>
    <dgm:pt modelId="{7E37C0FE-5CFB-483A-9D44-D393B9B2A340}" type="sibTrans" cxnId="{99B7CF8F-7D71-4401-9097-62B87D79CA63}">
      <dgm:prSet/>
      <dgm:spPr/>
      <dgm:t>
        <a:bodyPr/>
        <a:lstStyle/>
        <a:p>
          <a:endParaRPr lang="es-CL"/>
        </a:p>
      </dgm:t>
    </dgm:pt>
    <dgm:pt modelId="{CCB5D915-B3C1-4998-A2E3-93273201C76E}">
      <dgm:prSet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dirty="0"/>
            <a:t>CANTIDAD DE MATRICULA</a:t>
          </a:r>
          <a:endParaRPr lang="es-CL" dirty="0"/>
        </a:p>
      </dgm:t>
    </dgm:pt>
    <dgm:pt modelId="{9D85D358-6A16-45F3-953B-F6EC5E4DC49B}" type="parTrans" cxnId="{2D7B86EA-253E-4BE8-93D7-1F826E11ACFD}">
      <dgm:prSet/>
      <dgm:spPr/>
      <dgm:t>
        <a:bodyPr/>
        <a:lstStyle/>
        <a:p>
          <a:endParaRPr lang="es-CL"/>
        </a:p>
      </dgm:t>
    </dgm:pt>
    <dgm:pt modelId="{29A89DEC-5432-4DA1-BB41-17090746F8D3}" type="sibTrans" cxnId="{2D7B86EA-253E-4BE8-93D7-1F826E11ACFD}">
      <dgm:prSet/>
      <dgm:spPr/>
      <dgm:t>
        <a:bodyPr/>
        <a:lstStyle/>
        <a:p>
          <a:endParaRPr lang="es-CL"/>
        </a:p>
      </dgm:t>
    </dgm:pt>
    <dgm:pt modelId="{A1BC1284-C8D7-4BE1-9C42-8F4D31A98C80}">
      <dgm:prSet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dirty="0"/>
            <a:t>CANTIDAD DE DOCENTE</a:t>
          </a:r>
          <a:endParaRPr lang="es-CL" dirty="0"/>
        </a:p>
      </dgm:t>
    </dgm:pt>
    <dgm:pt modelId="{B0EE3B87-0AFE-4C46-80B8-981F3D3C1357}" type="parTrans" cxnId="{24F02FA3-E265-45DB-806E-2192EFE757CA}">
      <dgm:prSet/>
      <dgm:spPr/>
      <dgm:t>
        <a:bodyPr/>
        <a:lstStyle/>
        <a:p>
          <a:endParaRPr lang="es-CL"/>
        </a:p>
      </dgm:t>
    </dgm:pt>
    <dgm:pt modelId="{31F03C07-0B7E-461B-A9CF-DB8E7C536046}" type="sibTrans" cxnId="{24F02FA3-E265-45DB-806E-2192EFE757CA}">
      <dgm:prSet/>
      <dgm:spPr/>
      <dgm:t>
        <a:bodyPr/>
        <a:lstStyle/>
        <a:p>
          <a:endParaRPr lang="es-CL"/>
        </a:p>
      </dgm:t>
    </dgm:pt>
    <dgm:pt modelId="{84DA280D-2501-47E3-AA7F-C93A14BF125E}">
      <dgm:prSet/>
      <dgm:spPr>
        <a:solidFill>
          <a:schemeClr val="accent4">
            <a:alpha val="90000"/>
          </a:schemeClr>
        </a:solidFill>
      </dgm:spPr>
      <dgm:t>
        <a:bodyPr/>
        <a:lstStyle/>
        <a:p>
          <a:r>
            <a:rPr lang="es-ES" dirty="0"/>
            <a:t>INDICADOR DESARROLLO PERSONAL Y SOCIAL</a:t>
          </a:r>
          <a:endParaRPr lang="es-CL" dirty="0"/>
        </a:p>
      </dgm:t>
    </dgm:pt>
    <dgm:pt modelId="{979B609A-93F4-41E6-AD96-CDED4BD769CE}" type="parTrans" cxnId="{0F4EFE88-6EAB-4BB2-900E-122E9A2430B3}">
      <dgm:prSet/>
      <dgm:spPr/>
      <dgm:t>
        <a:bodyPr/>
        <a:lstStyle/>
        <a:p>
          <a:endParaRPr lang="es-CL"/>
        </a:p>
      </dgm:t>
    </dgm:pt>
    <dgm:pt modelId="{058AD261-9742-4817-B044-7ABA1D69FBB6}" type="sibTrans" cxnId="{0F4EFE88-6EAB-4BB2-900E-122E9A2430B3}">
      <dgm:prSet/>
      <dgm:spPr/>
      <dgm:t>
        <a:bodyPr/>
        <a:lstStyle/>
        <a:p>
          <a:endParaRPr lang="es-CL"/>
        </a:p>
      </dgm:t>
    </dgm:pt>
    <dgm:pt modelId="{A728FA98-5EC0-4470-B051-ED6B5FF8FBD1}" type="pres">
      <dgm:prSet presAssocID="{8A152A96-B53B-48C8-9BA4-CE899D47DAA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D40331-09BE-49C4-A729-1C8C20F25B72}" type="pres">
      <dgm:prSet presAssocID="{5E8C4DBB-25CF-4EBA-9F2D-5FCEE0C5FB78}" presName="root" presStyleCnt="0"/>
      <dgm:spPr/>
    </dgm:pt>
    <dgm:pt modelId="{F574C17B-F27F-428A-9400-5CF2CA9F2A2F}" type="pres">
      <dgm:prSet presAssocID="{5E8C4DBB-25CF-4EBA-9F2D-5FCEE0C5FB78}" presName="rootComposite" presStyleCnt="0"/>
      <dgm:spPr/>
    </dgm:pt>
    <dgm:pt modelId="{7FDAA5C3-5DAA-4927-9745-F5393AD90C29}" type="pres">
      <dgm:prSet presAssocID="{5E8C4DBB-25CF-4EBA-9F2D-5FCEE0C5FB78}" presName="rootText" presStyleLbl="node1" presStyleIdx="0" presStyleCnt="1" custScaleX="152618" custScaleY="58536" custLinFactX="-80659" custLinFactNeighborX="-100000" custLinFactNeighborY="-13985"/>
      <dgm:spPr/>
    </dgm:pt>
    <dgm:pt modelId="{D9C16404-A96E-41A0-9BF8-55F8975CA19F}" type="pres">
      <dgm:prSet presAssocID="{5E8C4DBB-25CF-4EBA-9F2D-5FCEE0C5FB78}" presName="rootConnector" presStyleLbl="node1" presStyleIdx="0" presStyleCnt="1"/>
      <dgm:spPr/>
    </dgm:pt>
    <dgm:pt modelId="{15F1E922-D461-443D-B3F8-9C9A57A29EDC}" type="pres">
      <dgm:prSet presAssocID="{5E8C4DBB-25CF-4EBA-9F2D-5FCEE0C5FB78}" presName="childShape" presStyleCnt="0"/>
      <dgm:spPr/>
    </dgm:pt>
    <dgm:pt modelId="{FEC2A523-D478-4AB9-9CEB-FFB704AA5601}" type="pres">
      <dgm:prSet presAssocID="{EDCFEB43-E44A-47CF-9B9B-E9EA38FEDE63}" presName="Name13" presStyleLbl="parChTrans1D2" presStyleIdx="0" presStyleCnt="7"/>
      <dgm:spPr/>
    </dgm:pt>
    <dgm:pt modelId="{BEBE2856-2BC9-4C1B-8808-C2C9AF73D1CA}" type="pres">
      <dgm:prSet presAssocID="{B92D3A1D-6B03-470E-8022-F08F6E4A495D}" presName="childText" presStyleLbl="bgAcc1" presStyleIdx="0" presStyleCnt="7" custScaleX="154381" custScaleY="48798" custLinFactX="-100000" custLinFactNeighborX="-129545" custLinFactNeighborY="3700">
        <dgm:presLayoutVars>
          <dgm:bulletEnabled val="1"/>
        </dgm:presLayoutVars>
      </dgm:prSet>
      <dgm:spPr/>
    </dgm:pt>
    <dgm:pt modelId="{6A95C305-1CDC-4FA5-9564-08C6F8D7BFC3}" type="pres">
      <dgm:prSet presAssocID="{0C49F5C8-9355-4273-ABAE-417682895C92}" presName="Name13" presStyleLbl="parChTrans1D2" presStyleIdx="1" presStyleCnt="7"/>
      <dgm:spPr/>
    </dgm:pt>
    <dgm:pt modelId="{26BAB065-82F5-49C1-A570-000BE9BD7AEE}" type="pres">
      <dgm:prSet presAssocID="{527EC819-8568-4F67-B822-6E9A4FF68763}" presName="childText" presStyleLbl="bgAcc1" presStyleIdx="1" presStyleCnt="7" custScaleX="154381" custScaleY="49049" custLinFactX="-100000" custLinFactNeighborX="-128663" custLinFactNeighborY="-404">
        <dgm:presLayoutVars>
          <dgm:bulletEnabled val="1"/>
        </dgm:presLayoutVars>
      </dgm:prSet>
      <dgm:spPr/>
    </dgm:pt>
    <dgm:pt modelId="{B02F2208-37F0-42E5-A67E-5713AC46531B}" type="pres">
      <dgm:prSet presAssocID="{B25748C6-7FEA-40D7-A231-6F76728BA8E2}" presName="Name13" presStyleLbl="parChTrans1D2" presStyleIdx="2" presStyleCnt="7"/>
      <dgm:spPr/>
    </dgm:pt>
    <dgm:pt modelId="{870608CC-547B-41F6-AA25-73183439F2FE}" type="pres">
      <dgm:prSet presAssocID="{96CBD5A0-CFBD-4FDF-82E4-2B69274D0F68}" presName="childText" presStyleLbl="bgAcc1" presStyleIdx="2" presStyleCnt="7" custScaleX="154381" custScaleY="51865" custLinFactX="-100000" custLinFactNeighborX="-132166" custLinFactNeighborY="-388">
        <dgm:presLayoutVars>
          <dgm:bulletEnabled val="1"/>
        </dgm:presLayoutVars>
      </dgm:prSet>
      <dgm:spPr/>
    </dgm:pt>
    <dgm:pt modelId="{E6D9D8EC-6B8B-41B0-88AB-F6D5B88BAEF3}" type="pres">
      <dgm:prSet presAssocID="{3F3853A3-FB64-4C5A-9442-82CE7CF23D9E}" presName="Name13" presStyleLbl="parChTrans1D2" presStyleIdx="3" presStyleCnt="7"/>
      <dgm:spPr/>
    </dgm:pt>
    <dgm:pt modelId="{447CE4E4-8797-4B53-9000-4A51E1AFE480}" type="pres">
      <dgm:prSet presAssocID="{A31C9268-6A16-478F-ACCA-AC4053153E19}" presName="childText" presStyleLbl="bgAcc1" presStyleIdx="3" presStyleCnt="7" custScaleX="154381" custScaleY="51718" custLinFactX="-100000" custLinFactNeighborX="-133026" custLinFactNeighborY="-8857">
        <dgm:presLayoutVars>
          <dgm:bulletEnabled val="1"/>
        </dgm:presLayoutVars>
      </dgm:prSet>
      <dgm:spPr/>
    </dgm:pt>
    <dgm:pt modelId="{77E7325C-2ED6-4D3D-8639-3F925AC61973}" type="pres">
      <dgm:prSet presAssocID="{9D85D358-6A16-45F3-953B-F6EC5E4DC49B}" presName="Name13" presStyleLbl="parChTrans1D2" presStyleIdx="4" presStyleCnt="7"/>
      <dgm:spPr/>
    </dgm:pt>
    <dgm:pt modelId="{1D56FAA7-0B4E-4384-B614-100230A57DAD}" type="pres">
      <dgm:prSet presAssocID="{CCB5D915-B3C1-4998-A2E3-93273201C76E}" presName="childText" presStyleLbl="bgAcc1" presStyleIdx="4" presStyleCnt="7" custScaleX="154381" custScaleY="48798" custLinFactX="-100000" custLinFactNeighborX="-133101" custLinFactNeighborY="-21552">
        <dgm:presLayoutVars>
          <dgm:bulletEnabled val="1"/>
        </dgm:presLayoutVars>
      </dgm:prSet>
      <dgm:spPr/>
    </dgm:pt>
    <dgm:pt modelId="{A5D6AECF-9E59-4916-B53A-03B2AF8AAF01}" type="pres">
      <dgm:prSet presAssocID="{B0EE3B87-0AFE-4C46-80B8-981F3D3C1357}" presName="Name13" presStyleLbl="parChTrans1D2" presStyleIdx="5" presStyleCnt="7"/>
      <dgm:spPr/>
    </dgm:pt>
    <dgm:pt modelId="{15F3DBD1-4A77-4797-9163-3253711D4E8A}" type="pres">
      <dgm:prSet presAssocID="{A1BC1284-C8D7-4BE1-9C42-8F4D31A98C80}" presName="childText" presStyleLbl="bgAcc1" presStyleIdx="5" presStyleCnt="7" custScaleX="154381" custScaleY="49871" custLinFactX="-100000" custLinFactNeighborX="-133740" custLinFactNeighborY="-28797">
        <dgm:presLayoutVars>
          <dgm:bulletEnabled val="1"/>
        </dgm:presLayoutVars>
      </dgm:prSet>
      <dgm:spPr/>
    </dgm:pt>
    <dgm:pt modelId="{6972B66A-7A9A-4C1A-ABFC-7F22846BBFA0}" type="pres">
      <dgm:prSet presAssocID="{979B609A-93F4-41E6-AD96-CDED4BD769CE}" presName="Name13" presStyleLbl="parChTrans1D2" presStyleIdx="6" presStyleCnt="7"/>
      <dgm:spPr/>
    </dgm:pt>
    <dgm:pt modelId="{7A5306D7-B909-4E63-A373-FC90F056F8CC}" type="pres">
      <dgm:prSet presAssocID="{84DA280D-2501-47E3-AA7F-C93A14BF125E}" presName="childText" presStyleLbl="bgAcc1" presStyleIdx="6" presStyleCnt="7" custScaleX="154381" custScaleY="49062" custLinFactX="-100000" custLinFactNeighborX="-131796" custLinFactNeighborY="-33834">
        <dgm:presLayoutVars>
          <dgm:bulletEnabled val="1"/>
        </dgm:presLayoutVars>
      </dgm:prSet>
      <dgm:spPr/>
    </dgm:pt>
  </dgm:ptLst>
  <dgm:cxnLst>
    <dgm:cxn modelId="{FF1E3B0D-F38F-4FF3-B4EB-0576E433EEBA}" type="presOf" srcId="{5E8C4DBB-25CF-4EBA-9F2D-5FCEE0C5FB78}" destId="{D9C16404-A96E-41A0-9BF8-55F8975CA19F}" srcOrd="1" destOrd="0" presId="urn:microsoft.com/office/officeart/2005/8/layout/hierarchy3"/>
    <dgm:cxn modelId="{3B6BE110-BD62-480F-803C-AE3368079242}" type="presOf" srcId="{84DA280D-2501-47E3-AA7F-C93A14BF125E}" destId="{7A5306D7-B909-4E63-A373-FC90F056F8CC}" srcOrd="0" destOrd="0" presId="urn:microsoft.com/office/officeart/2005/8/layout/hierarchy3"/>
    <dgm:cxn modelId="{034A3114-2A84-4177-8986-64FF289F8D1D}" type="presOf" srcId="{0C49F5C8-9355-4273-ABAE-417682895C92}" destId="{6A95C305-1CDC-4FA5-9564-08C6F8D7BFC3}" srcOrd="0" destOrd="0" presId="urn:microsoft.com/office/officeart/2005/8/layout/hierarchy3"/>
    <dgm:cxn modelId="{81868D14-6165-4322-9025-19A781A6379E}" type="presOf" srcId="{527EC819-8568-4F67-B822-6E9A4FF68763}" destId="{26BAB065-82F5-49C1-A570-000BE9BD7AEE}" srcOrd="0" destOrd="0" presId="urn:microsoft.com/office/officeart/2005/8/layout/hierarchy3"/>
    <dgm:cxn modelId="{6576BC1C-FF9D-449B-8C67-AA334EA80CFC}" type="presOf" srcId="{A31C9268-6A16-478F-ACCA-AC4053153E19}" destId="{447CE4E4-8797-4B53-9000-4A51E1AFE480}" srcOrd="0" destOrd="0" presId="urn:microsoft.com/office/officeart/2005/8/layout/hierarchy3"/>
    <dgm:cxn modelId="{A6DF1F1E-5400-4567-8F70-4308A81437A4}" type="presOf" srcId="{979B609A-93F4-41E6-AD96-CDED4BD769CE}" destId="{6972B66A-7A9A-4C1A-ABFC-7F22846BBFA0}" srcOrd="0" destOrd="0" presId="urn:microsoft.com/office/officeart/2005/8/layout/hierarchy3"/>
    <dgm:cxn modelId="{C1EE9A27-5A12-49A0-8773-6466795AD0A4}" type="presOf" srcId="{B25748C6-7FEA-40D7-A231-6F76728BA8E2}" destId="{B02F2208-37F0-42E5-A67E-5713AC46531B}" srcOrd="0" destOrd="0" presId="urn:microsoft.com/office/officeart/2005/8/layout/hierarchy3"/>
    <dgm:cxn modelId="{C8E32D28-A6E7-453B-BE45-A88022796A2D}" type="presOf" srcId="{B0EE3B87-0AFE-4C46-80B8-981F3D3C1357}" destId="{A5D6AECF-9E59-4916-B53A-03B2AF8AAF01}" srcOrd="0" destOrd="0" presId="urn:microsoft.com/office/officeart/2005/8/layout/hierarchy3"/>
    <dgm:cxn modelId="{48296F44-8749-415E-84CD-6838A505368E}" srcId="{5E8C4DBB-25CF-4EBA-9F2D-5FCEE0C5FB78}" destId="{96CBD5A0-CFBD-4FDF-82E4-2B69274D0F68}" srcOrd="2" destOrd="0" parTransId="{B25748C6-7FEA-40D7-A231-6F76728BA8E2}" sibTransId="{4ADFE9A1-DB1C-4B0B-B604-D1CED6055241}"/>
    <dgm:cxn modelId="{8D4EE366-6880-469C-8563-C47F8C733ECD}" type="presOf" srcId="{CCB5D915-B3C1-4998-A2E3-93273201C76E}" destId="{1D56FAA7-0B4E-4384-B614-100230A57DAD}" srcOrd="0" destOrd="0" presId="urn:microsoft.com/office/officeart/2005/8/layout/hierarchy3"/>
    <dgm:cxn modelId="{3FFFA447-EECE-449D-8569-B3396C2F0F78}" srcId="{5E8C4DBB-25CF-4EBA-9F2D-5FCEE0C5FB78}" destId="{527EC819-8568-4F67-B822-6E9A4FF68763}" srcOrd="1" destOrd="0" parTransId="{0C49F5C8-9355-4273-ABAE-417682895C92}" sibTransId="{644D7540-4A98-466D-8079-A39872177891}"/>
    <dgm:cxn modelId="{80B77F6B-A3CB-4C70-8FD2-6E8CE59BDD04}" srcId="{8A152A96-B53B-48C8-9BA4-CE899D47DAAB}" destId="{5E8C4DBB-25CF-4EBA-9F2D-5FCEE0C5FB78}" srcOrd="0" destOrd="0" parTransId="{95D20EE7-C97D-4612-88FC-64F7F9E57B80}" sibTransId="{9BE55B45-2579-458F-99F3-22BCB27B33A1}"/>
    <dgm:cxn modelId="{FF94324E-4A28-443C-A636-2EAD6B4E5525}" type="presOf" srcId="{A1BC1284-C8D7-4BE1-9C42-8F4D31A98C80}" destId="{15F3DBD1-4A77-4797-9163-3253711D4E8A}" srcOrd="0" destOrd="0" presId="urn:microsoft.com/office/officeart/2005/8/layout/hierarchy3"/>
    <dgm:cxn modelId="{B9E0C570-190C-4E40-B1C1-254F64B40721}" type="presOf" srcId="{8A152A96-B53B-48C8-9BA4-CE899D47DAAB}" destId="{A728FA98-5EC0-4470-B051-ED6B5FF8FBD1}" srcOrd="0" destOrd="0" presId="urn:microsoft.com/office/officeart/2005/8/layout/hierarchy3"/>
    <dgm:cxn modelId="{0F4EFE88-6EAB-4BB2-900E-122E9A2430B3}" srcId="{5E8C4DBB-25CF-4EBA-9F2D-5FCEE0C5FB78}" destId="{84DA280D-2501-47E3-AA7F-C93A14BF125E}" srcOrd="6" destOrd="0" parTransId="{979B609A-93F4-41E6-AD96-CDED4BD769CE}" sibTransId="{058AD261-9742-4817-B044-7ABA1D69FBB6}"/>
    <dgm:cxn modelId="{99B7CF8F-7D71-4401-9097-62B87D79CA63}" srcId="{5E8C4DBB-25CF-4EBA-9F2D-5FCEE0C5FB78}" destId="{A31C9268-6A16-478F-ACCA-AC4053153E19}" srcOrd="3" destOrd="0" parTransId="{3F3853A3-FB64-4C5A-9442-82CE7CF23D9E}" sibTransId="{7E37C0FE-5CFB-483A-9D44-D393B9B2A340}"/>
    <dgm:cxn modelId="{F7318C93-93BD-400C-8675-AC75F32B4359}" type="presOf" srcId="{5E8C4DBB-25CF-4EBA-9F2D-5FCEE0C5FB78}" destId="{7FDAA5C3-5DAA-4927-9745-F5393AD90C29}" srcOrd="0" destOrd="0" presId="urn:microsoft.com/office/officeart/2005/8/layout/hierarchy3"/>
    <dgm:cxn modelId="{24F02FA3-E265-45DB-806E-2192EFE757CA}" srcId="{5E8C4DBB-25CF-4EBA-9F2D-5FCEE0C5FB78}" destId="{A1BC1284-C8D7-4BE1-9C42-8F4D31A98C80}" srcOrd="5" destOrd="0" parTransId="{B0EE3B87-0AFE-4C46-80B8-981F3D3C1357}" sibTransId="{31F03C07-0B7E-461B-A9CF-DB8E7C536046}"/>
    <dgm:cxn modelId="{A6E9B2A4-3D41-4995-BCFD-C65647596CED}" type="presOf" srcId="{B92D3A1D-6B03-470E-8022-F08F6E4A495D}" destId="{BEBE2856-2BC9-4C1B-8808-C2C9AF73D1CA}" srcOrd="0" destOrd="0" presId="urn:microsoft.com/office/officeart/2005/8/layout/hierarchy3"/>
    <dgm:cxn modelId="{197C85AC-EA8E-4246-AC24-186A78F892CF}" type="presOf" srcId="{EDCFEB43-E44A-47CF-9B9B-E9EA38FEDE63}" destId="{FEC2A523-D478-4AB9-9CEB-FFB704AA5601}" srcOrd="0" destOrd="0" presId="urn:microsoft.com/office/officeart/2005/8/layout/hierarchy3"/>
    <dgm:cxn modelId="{4F9FC4C6-50E7-47E6-914C-79AAFADB8CAF}" type="presOf" srcId="{96CBD5A0-CFBD-4FDF-82E4-2B69274D0F68}" destId="{870608CC-547B-41F6-AA25-73183439F2FE}" srcOrd="0" destOrd="0" presId="urn:microsoft.com/office/officeart/2005/8/layout/hierarchy3"/>
    <dgm:cxn modelId="{90F676CE-9FC0-424A-ABD2-CD16E77102CA}" type="presOf" srcId="{9D85D358-6A16-45F3-953B-F6EC5E4DC49B}" destId="{77E7325C-2ED6-4D3D-8639-3F925AC61973}" srcOrd="0" destOrd="0" presId="urn:microsoft.com/office/officeart/2005/8/layout/hierarchy3"/>
    <dgm:cxn modelId="{C067D0D8-653E-4262-9FD2-33F919EBC233}" srcId="{5E8C4DBB-25CF-4EBA-9F2D-5FCEE0C5FB78}" destId="{B92D3A1D-6B03-470E-8022-F08F6E4A495D}" srcOrd="0" destOrd="0" parTransId="{EDCFEB43-E44A-47CF-9B9B-E9EA38FEDE63}" sibTransId="{13B99E39-6634-4391-994B-3BAEECA15EC6}"/>
    <dgm:cxn modelId="{F4FCA5E7-97AE-4C38-9678-32EAEF3217D2}" type="presOf" srcId="{3F3853A3-FB64-4C5A-9442-82CE7CF23D9E}" destId="{E6D9D8EC-6B8B-41B0-88AB-F6D5B88BAEF3}" srcOrd="0" destOrd="0" presId="urn:microsoft.com/office/officeart/2005/8/layout/hierarchy3"/>
    <dgm:cxn modelId="{2D7B86EA-253E-4BE8-93D7-1F826E11ACFD}" srcId="{5E8C4DBB-25CF-4EBA-9F2D-5FCEE0C5FB78}" destId="{CCB5D915-B3C1-4998-A2E3-93273201C76E}" srcOrd="4" destOrd="0" parTransId="{9D85D358-6A16-45F3-953B-F6EC5E4DC49B}" sibTransId="{29A89DEC-5432-4DA1-BB41-17090746F8D3}"/>
    <dgm:cxn modelId="{D20F7911-ADFA-4AA9-84EB-92A9DAAEE9AD}" type="presParOf" srcId="{A728FA98-5EC0-4470-B051-ED6B5FF8FBD1}" destId="{80D40331-09BE-49C4-A729-1C8C20F25B72}" srcOrd="0" destOrd="0" presId="urn:microsoft.com/office/officeart/2005/8/layout/hierarchy3"/>
    <dgm:cxn modelId="{88E52738-C85F-4A39-9279-CD39F2309B6C}" type="presParOf" srcId="{80D40331-09BE-49C4-A729-1C8C20F25B72}" destId="{F574C17B-F27F-428A-9400-5CF2CA9F2A2F}" srcOrd="0" destOrd="0" presId="urn:microsoft.com/office/officeart/2005/8/layout/hierarchy3"/>
    <dgm:cxn modelId="{15040EE6-52F2-45CE-8FA1-000CFD8F5648}" type="presParOf" srcId="{F574C17B-F27F-428A-9400-5CF2CA9F2A2F}" destId="{7FDAA5C3-5DAA-4927-9745-F5393AD90C29}" srcOrd="0" destOrd="0" presId="urn:microsoft.com/office/officeart/2005/8/layout/hierarchy3"/>
    <dgm:cxn modelId="{62E5D457-2153-4F71-B85C-155038BDF9CA}" type="presParOf" srcId="{F574C17B-F27F-428A-9400-5CF2CA9F2A2F}" destId="{D9C16404-A96E-41A0-9BF8-55F8975CA19F}" srcOrd="1" destOrd="0" presId="urn:microsoft.com/office/officeart/2005/8/layout/hierarchy3"/>
    <dgm:cxn modelId="{2F97C26A-8E56-405E-8EC9-8EA4EEDA9509}" type="presParOf" srcId="{80D40331-09BE-49C4-A729-1C8C20F25B72}" destId="{15F1E922-D461-443D-B3F8-9C9A57A29EDC}" srcOrd="1" destOrd="0" presId="urn:microsoft.com/office/officeart/2005/8/layout/hierarchy3"/>
    <dgm:cxn modelId="{DFC28786-79A7-4322-A037-603CCCA0F2CD}" type="presParOf" srcId="{15F1E922-D461-443D-B3F8-9C9A57A29EDC}" destId="{FEC2A523-D478-4AB9-9CEB-FFB704AA5601}" srcOrd="0" destOrd="0" presId="urn:microsoft.com/office/officeart/2005/8/layout/hierarchy3"/>
    <dgm:cxn modelId="{5DE379DD-E2F8-4987-91D4-578512A47736}" type="presParOf" srcId="{15F1E922-D461-443D-B3F8-9C9A57A29EDC}" destId="{BEBE2856-2BC9-4C1B-8808-C2C9AF73D1CA}" srcOrd="1" destOrd="0" presId="urn:microsoft.com/office/officeart/2005/8/layout/hierarchy3"/>
    <dgm:cxn modelId="{267E35C4-3EEF-4FD6-85DA-ECD71A545F19}" type="presParOf" srcId="{15F1E922-D461-443D-B3F8-9C9A57A29EDC}" destId="{6A95C305-1CDC-4FA5-9564-08C6F8D7BFC3}" srcOrd="2" destOrd="0" presId="urn:microsoft.com/office/officeart/2005/8/layout/hierarchy3"/>
    <dgm:cxn modelId="{3D5C8534-0BC6-4177-B95E-37059A260DB3}" type="presParOf" srcId="{15F1E922-D461-443D-B3F8-9C9A57A29EDC}" destId="{26BAB065-82F5-49C1-A570-000BE9BD7AEE}" srcOrd="3" destOrd="0" presId="urn:microsoft.com/office/officeart/2005/8/layout/hierarchy3"/>
    <dgm:cxn modelId="{2DD39FA6-AE3C-49C1-9776-2414BD699DBA}" type="presParOf" srcId="{15F1E922-D461-443D-B3F8-9C9A57A29EDC}" destId="{B02F2208-37F0-42E5-A67E-5713AC46531B}" srcOrd="4" destOrd="0" presId="urn:microsoft.com/office/officeart/2005/8/layout/hierarchy3"/>
    <dgm:cxn modelId="{6A2D45CF-FDBB-41B8-A177-C3BC4429B257}" type="presParOf" srcId="{15F1E922-D461-443D-B3F8-9C9A57A29EDC}" destId="{870608CC-547B-41F6-AA25-73183439F2FE}" srcOrd="5" destOrd="0" presId="urn:microsoft.com/office/officeart/2005/8/layout/hierarchy3"/>
    <dgm:cxn modelId="{118EA4B7-EB5E-43A4-B189-88C27906496E}" type="presParOf" srcId="{15F1E922-D461-443D-B3F8-9C9A57A29EDC}" destId="{E6D9D8EC-6B8B-41B0-88AB-F6D5B88BAEF3}" srcOrd="6" destOrd="0" presId="urn:microsoft.com/office/officeart/2005/8/layout/hierarchy3"/>
    <dgm:cxn modelId="{975C61BB-E459-4FAD-9371-A1BE7AB7CE08}" type="presParOf" srcId="{15F1E922-D461-443D-B3F8-9C9A57A29EDC}" destId="{447CE4E4-8797-4B53-9000-4A51E1AFE480}" srcOrd="7" destOrd="0" presId="urn:microsoft.com/office/officeart/2005/8/layout/hierarchy3"/>
    <dgm:cxn modelId="{5465A69F-0093-4D32-9BE2-739B3691F9D2}" type="presParOf" srcId="{15F1E922-D461-443D-B3F8-9C9A57A29EDC}" destId="{77E7325C-2ED6-4D3D-8639-3F925AC61973}" srcOrd="8" destOrd="0" presId="urn:microsoft.com/office/officeart/2005/8/layout/hierarchy3"/>
    <dgm:cxn modelId="{394B55D1-8A45-46CA-A480-4135052CCA01}" type="presParOf" srcId="{15F1E922-D461-443D-B3F8-9C9A57A29EDC}" destId="{1D56FAA7-0B4E-4384-B614-100230A57DAD}" srcOrd="9" destOrd="0" presId="urn:microsoft.com/office/officeart/2005/8/layout/hierarchy3"/>
    <dgm:cxn modelId="{5468589F-F77D-432B-8760-749238E68244}" type="presParOf" srcId="{15F1E922-D461-443D-B3F8-9C9A57A29EDC}" destId="{A5D6AECF-9E59-4916-B53A-03B2AF8AAF01}" srcOrd="10" destOrd="0" presId="urn:microsoft.com/office/officeart/2005/8/layout/hierarchy3"/>
    <dgm:cxn modelId="{51CF1F22-C6E2-47D9-B15D-B3D3CE72864F}" type="presParOf" srcId="{15F1E922-D461-443D-B3F8-9C9A57A29EDC}" destId="{15F3DBD1-4A77-4797-9163-3253711D4E8A}" srcOrd="11" destOrd="0" presId="urn:microsoft.com/office/officeart/2005/8/layout/hierarchy3"/>
    <dgm:cxn modelId="{43172B77-8840-43AD-A541-A787F9016E96}" type="presParOf" srcId="{15F1E922-D461-443D-B3F8-9C9A57A29EDC}" destId="{6972B66A-7A9A-4C1A-ABFC-7F22846BBFA0}" srcOrd="12" destOrd="0" presId="urn:microsoft.com/office/officeart/2005/8/layout/hierarchy3"/>
    <dgm:cxn modelId="{62531766-7938-4807-A665-ED4433939162}" type="presParOf" srcId="{15F1E922-D461-443D-B3F8-9C9A57A29EDC}" destId="{7A5306D7-B909-4E63-A373-FC90F056F8CC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152A96-B53B-48C8-9BA4-CE899D47DAAB}" type="doc">
      <dgm:prSet loTypeId="urn:microsoft.com/office/officeart/2005/8/layout/hierarchy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CL"/>
        </a:p>
      </dgm:t>
    </dgm:pt>
    <dgm:pt modelId="{5E8C4DBB-25CF-4EBA-9F2D-5FCEE0C5FB78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ES" dirty="0"/>
            <a:t>CLASIFICACIÓN</a:t>
          </a:r>
        </a:p>
        <a:p>
          <a:endParaRPr lang="es-CL" dirty="0"/>
        </a:p>
      </dgm:t>
    </dgm:pt>
    <dgm:pt modelId="{95D20EE7-C97D-4612-88FC-64F7F9E57B80}" type="parTrans" cxnId="{80B77F6B-A3CB-4C70-8FD2-6E8CE59BDD04}">
      <dgm:prSet/>
      <dgm:spPr/>
      <dgm:t>
        <a:bodyPr/>
        <a:lstStyle/>
        <a:p>
          <a:endParaRPr lang="es-CL"/>
        </a:p>
      </dgm:t>
    </dgm:pt>
    <dgm:pt modelId="{9BE55B45-2579-458F-99F3-22BCB27B33A1}" type="sibTrans" cxnId="{80B77F6B-A3CB-4C70-8FD2-6E8CE59BDD04}">
      <dgm:prSet/>
      <dgm:spPr/>
      <dgm:t>
        <a:bodyPr/>
        <a:lstStyle/>
        <a:p>
          <a:endParaRPr lang="es-CL"/>
        </a:p>
      </dgm:t>
    </dgm:pt>
    <dgm:pt modelId="{B92D3A1D-6B03-470E-8022-F08F6E4A495D}">
      <dgm:prSet phldrT="[Texto]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dirty="0"/>
            <a:t>UBICACIÓN EN MAPA</a:t>
          </a:r>
        </a:p>
        <a:p>
          <a:endParaRPr lang="es-CL" dirty="0"/>
        </a:p>
      </dgm:t>
    </dgm:pt>
    <dgm:pt modelId="{EDCFEB43-E44A-47CF-9B9B-E9EA38FEDE63}" type="parTrans" cxnId="{C067D0D8-653E-4262-9FD2-33F919EBC233}">
      <dgm:prSet/>
      <dgm:spPr/>
      <dgm:t>
        <a:bodyPr/>
        <a:lstStyle/>
        <a:p>
          <a:endParaRPr lang="es-CL"/>
        </a:p>
      </dgm:t>
    </dgm:pt>
    <dgm:pt modelId="{13B99E39-6634-4391-994B-3BAEECA15EC6}" type="sibTrans" cxnId="{C067D0D8-653E-4262-9FD2-33F919EBC233}">
      <dgm:prSet/>
      <dgm:spPr/>
      <dgm:t>
        <a:bodyPr/>
        <a:lstStyle/>
        <a:p>
          <a:endParaRPr lang="es-CL"/>
        </a:p>
      </dgm:t>
    </dgm:pt>
    <dgm:pt modelId="{527EC819-8568-4F67-B822-6E9A4FF68763}">
      <dgm:prSet phldrT="[Texto]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dirty="0"/>
            <a:t>TIPO DE EDUCACIÓN</a:t>
          </a:r>
        </a:p>
        <a:p>
          <a:endParaRPr lang="es-CL" dirty="0"/>
        </a:p>
      </dgm:t>
    </dgm:pt>
    <dgm:pt modelId="{0C49F5C8-9355-4273-ABAE-417682895C92}" type="parTrans" cxnId="{3FFFA447-EECE-449D-8569-B3396C2F0F78}">
      <dgm:prSet/>
      <dgm:spPr/>
      <dgm:t>
        <a:bodyPr/>
        <a:lstStyle/>
        <a:p>
          <a:endParaRPr lang="es-CL"/>
        </a:p>
      </dgm:t>
    </dgm:pt>
    <dgm:pt modelId="{644D7540-4A98-466D-8079-A39872177891}" type="sibTrans" cxnId="{3FFFA447-EECE-449D-8569-B3396C2F0F78}">
      <dgm:prSet/>
      <dgm:spPr/>
      <dgm:t>
        <a:bodyPr/>
        <a:lstStyle/>
        <a:p>
          <a:endParaRPr lang="es-CL"/>
        </a:p>
      </dgm:t>
    </dgm:pt>
    <dgm:pt modelId="{96CBD5A0-CFBD-4FDF-82E4-2B69274D0F68}">
      <dgm:prSet/>
      <dgm:spPr>
        <a:solidFill>
          <a:schemeClr val="accent1">
            <a:lumMod val="60000"/>
            <a:lumOff val="40000"/>
            <a:alpha val="90000"/>
          </a:schemeClr>
        </a:solidFill>
        <a:ln>
          <a:solidFill>
            <a:srgbClr val="00B050"/>
          </a:solidFill>
        </a:ln>
      </dgm:spPr>
      <dgm:t>
        <a:bodyPr/>
        <a:lstStyle/>
        <a:p>
          <a:r>
            <a:rPr lang="es-ES" dirty="0"/>
            <a:t>SIMCE</a:t>
          </a:r>
          <a:endParaRPr lang="es-CL" dirty="0"/>
        </a:p>
      </dgm:t>
    </dgm:pt>
    <dgm:pt modelId="{B25748C6-7FEA-40D7-A231-6F76728BA8E2}" type="parTrans" cxnId="{48296F44-8749-415E-84CD-6838A505368E}">
      <dgm:prSet/>
      <dgm:spPr/>
      <dgm:t>
        <a:bodyPr/>
        <a:lstStyle/>
        <a:p>
          <a:endParaRPr lang="es-CL"/>
        </a:p>
      </dgm:t>
    </dgm:pt>
    <dgm:pt modelId="{4ADFE9A1-DB1C-4B0B-B604-D1CED6055241}" type="sibTrans" cxnId="{48296F44-8749-415E-84CD-6838A505368E}">
      <dgm:prSet/>
      <dgm:spPr/>
      <dgm:t>
        <a:bodyPr/>
        <a:lstStyle/>
        <a:p>
          <a:endParaRPr lang="es-CL"/>
        </a:p>
      </dgm:t>
    </dgm:pt>
    <dgm:pt modelId="{A31C9268-6A16-478F-ACCA-AC4053153E19}">
      <dgm:prSet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dirty="0"/>
            <a:t>CATEGORÍA DE DESEMPEÑO</a:t>
          </a:r>
          <a:endParaRPr lang="es-CL" dirty="0"/>
        </a:p>
      </dgm:t>
    </dgm:pt>
    <dgm:pt modelId="{3F3853A3-FB64-4C5A-9442-82CE7CF23D9E}" type="parTrans" cxnId="{99B7CF8F-7D71-4401-9097-62B87D79CA63}">
      <dgm:prSet/>
      <dgm:spPr/>
      <dgm:t>
        <a:bodyPr/>
        <a:lstStyle/>
        <a:p>
          <a:endParaRPr lang="es-CL"/>
        </a:p>
      </dgm:t>
    </dgm:pt>
    <dgm:pt modelId="{7E37C0FE-5CFB-483A-9D44-D393B9B2A340}" type="sibTrans" cxnId="{99B7CF8F-7D71-4401-9097-62B87D79CA63}">
      <dgm:prSet/>
      <dgm:spPr/>
      <dgm:t>
        <a:bodyPr/>
        <a:lstStyle/>
        <a:p>
          <a:endParaRPr lang="es-CL"/>
        </a:p>
      </dgm:t>
    </dgm:pt>
    <dgm:pt modelId="{CCB5D915-B3C1-4998-A2E3-93273201C76E}">
      <dgm:prSet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s-ES" dirty="0"/>
            <a:t>CANTIDAD DE MATRICULA</a:t>
          </a:r>
          <a:endParaRPr lang="es-CL" dirty="0"/>
        </a:p>
      </dgm:t>
    </dgm:pt>
    <dgm:pt modelId="{9D85D358-6A16-45F3-953B-F6EC5E4DC49B}" type="parTrans" cxnId="{2D7B86EA-253E-4BE8-93D7-1F826E11ACFD}">
      <dgm:prSet/>
      <dgm:spPr/>
      <dgm:t>
        <a:bodyPr/>
        <a:lstStyle/>
        <a:p>
          <a:endParaRPr lang="es-CL"/>
        </a:p>
      </dgm:t>
    </dgm:pt>
    <dgm:pt modelId="{29A89DEC-5432-4DA1-BB41-17090746F8D3}" type="sibTrans" cxnId="{2D7B86EA-253E-4BE8-93D7-1F826E11ACFD}">
      <dgm:prSet/>
      <dgm:spPr/>
      <dgm:t>
        <a:bodyPr/>
        <a:lstStyle/>
        <a:p>
          <a:endParaRPr lang="es-CL"/>
        </a:p>
      </dgm:t>
    </dgm:pt>
    <dgm:pt modelId="{A1BC1284-C8D7-4BE1-9C42-8F4D31A98C80}">
      <dgm:prSet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dirty="0"/>
            <a:t>CANTIDAD DE DOCENTE</a:t>
          </a:r>
          <a:endParaRPr lang="es-CL" dirty="0"/>
        </a:p>
      </dgm:t>
    </dgm:pt>
    <dgm:pt modelId="{B0EE3B87-0AFE-4C46-80B8-981F3D3C1357}" type="parTrans" cxnId="{24F02FA3-E265-45DB-806E-2192EFE757CA}">
      <dgm:prSet/>
      <dgm:spPr/>
      <dgm:t>
        <a:bodyPr/>
        <a:lstStyle/>
        <a:p>
          <a:endParaRPr lang="es-CL"/>
        </a:p>
      </dgm:t>
    </dgm:pt>
    <dgm:pt modelId="{31F03C07-0B7E-461B-A9CF-DB8E7C536046}" type="sibTrans" cxnId="{24F02FA3-E265-45DB-806E-2192EFE757CA}">
      <dgm:prSet/>
      <dgm:spPr/>
      <dgm:t>
        <a:bodyPr/>
        <a:lstStyle/>
        <a:p>
          <a:endParaRPr lang="es-CL"/>
        </a:p>
      </dgm:t>
    </dgm:pt>
    <dgm:pt modelId="{84DA280D-2501-47E3-AA7F-C93A14BF125E}">
      <dgm:prSet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dirty="0"/>
            <a:t>INDICADOR DESARROLLO PERSONAL Y SOCIAL</a:t>
          </a:r>
          <a:endParaRPr lang="es-CL" dirty="0"/>
        </a:p>
      </dgm:t>
    </dgm:pt>
    <dgm:pt modelId="{979B609A-93F4-41E6-AD96-CDED4BD769CE}" type="parTrans" cxnId="{0F4EFE88-6EAB-4BB2-900E-122E9A2430B3}">
      <dgm:prSet/>
      <dgm:spPr/>
      <dgm:t>
        <a:bodyPr/>
        <a:lstStyle/>
        <a:p>
          <a:endParaRPr lang="es-CL"/>
        </a:p>
      </dgm:t>
    </dgm:pt>
    <dgm:pt modelId="{058AD261-9742-4817-B044-7ABA1D69FBB6}" type="sibTrans" cxnId="{0F4EFE88-6EAB-4BB2-900E-122E9A2430B3}">
      <dgm:prSet/>
      <dgm:spPr/>
      <dgm:t>
        <a:bodyPr/>
        <a:lstStyle/>
        <a:p>
          <a:endParaRPr lang="es-CL"/>
        </a:p>
      </dgm:t>
    </dgm:pt>
    <dgm:pt modelId="{A728FA98-5EC0-4470-B051-ED6B5FF8FBD1}" type="pres">
      <dgm:prSet presAssocID="{8A152A96-B53B-48C8-9BA4-CE899D47DAA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D40331-09BE-49C4-A729-1C8C20F25B72}" type="pres">
      <dgm:prSet presAssocID="{5E8C4DBB-25CF-4EBA-9F2D-5FCEE0C5FB78}" presName="root" presStyleCnt="0"/>
      <dgm:spPr/>
    </dgm:pt>
    <dgm:pt modelId="{F574C17B-F27F-428A-9400-5CF2CA9F2A2F}" type="pres">
      <dgm:prSet presAssocID="{5E8C4DBB-25CF-4EBA-9F2D-5FCEE0C5FB78}" presName="rootComposite" presStyleCnt="0"/>
      <dgm:spPr/>
    </dgm:pt>
    <dgm:pt modelId="{7FDAA5C3-5DAA-4927-9745-F5393AD90C29}" type="pres">
      <dgm:prSet presAssocID="{5E8C4DBB-25CF-4EBA-9F2D-5FCEE0C5FB78}" presName="rootText" presStyleLbl="node1" presStyleIdx="0" presStyleCnt="1" custScaleX="152618" custScaleY="58536" custLinFactX="-92486" custLinFactNeighborX="-100000" custLinFactNeighborY="-919"/>
      <dgm:spPr/>
    </dgm:pt>
    <dgm:pt modelId="{D9C16404-A96E-41A0-9BF8-55F8975CA19F}" type="pres">
      <dgm:prSet presAssocID="{5E8C4DBB-25CF-4EBA-9F2D-5FCEE0C5FB78}" presName="rootConnector" presStyleLbl="node1" presStyleIdx="0" presStyleCnt="1"/>
      <dgm:spPr/>
    </dgm:pt>
    <dgm:pt modelId="{15F1E922-D461-443D-B3F8-9C9A57A29EDC}" type="pres">
      <dgm:prSet presAssocID="{5E8C4DBB-25CF-4EBA-9F2D-5FCEE0C5FB78}" presName="childShape" presStyleCnt="0"/>
      <dgm:spPr/>
    </dgm:pt>
    <dgm:pt modelId="{FEC2A523-D478-4AB9-9CEB-FFB704AA5601}" type="pres">
      <dgm:prSet presAssocID="{EDCFEB43-E44A-47CF-9B9B-E9EA38FEDE63}" presName="Name13" presStyleLbl="parChTrans1D2" presStyleIdx="0" presStyleCnt="7"/>
      <dgm:spPr/>
    </dgm:pt>
    <dgm:pt modelId="{BEBE2856-2BC9-4C1B-8808-C2C9AF73D1CA}" type="pres">
      <dgm:prSet presAssocID="{B92D3A1D-6B03-470E-8022-F08F6E4A495D}" presName="childText" presStyleLbl="bgAcc1" presStyleIdx="0" presStyleCnt="7" custScaleX="154381" custScaleY="48798" custLinFactX="-100000" custLinFactNeighborX="-129545" custLinFactNeighborY="3700">
        <dgm:presLayoutVars>
          <dgm:bulletEnabled val="1"/>
        </dgm:presLayoutVars>
      </dgm:prSet>
      <dgm:spPr/>
    </dgm:pt>
    <dgm:pt modelId="{6A95C305-1CDC-4FA5-9564-08C6F8D7BFC3}" type="pres">
      <dgm:prSet presAssocID="{0C49F5C8-9355-4273-ABAE-417682895C92}" presName="Name13" presStyleLbl="parChTrans1D2" presStyleIdx="1" presStyleCnt="7"/>
      <dgm:spPr/>
    </dgm:pt>
    <dgm:pt modelId="{26BAB065-82F5-49C1-A570-000BE9BD7AEE}" type="pres">
      <dgm:prSet presAssocID="{527EC819-8568-4F67-B822-6E9A4FF68763}" presName="childText" presStyleLbl="bgAcc1" presStyleIdx="1" presStyleCnt="7" custScaleX="154381" custScaleY="49049" custLinFactX="-100000" custLinFactNeighborX="-128663" custLinFactNeighborY="-404">
        <dgm:presLayoutVars>
          <dgm:bulletEnabled val="1"/>
        </dgm:presLayoutVars>
      </dgm:prSet>
      <dgm:spPr/>
    </dgm:pt>
    <dgm:pt modelId="{B02F2208-37F0-42E5-A67E-5713AC46531B}" type="pres">
      <dgm:prSet presAssocID="{B25748C6-7FEA-40D7-A231-6F76728BA8E2}" presName="Name13" presStyleLbl="parChTrans1D2" presStyleIdx="2" presStyleCnt="7"/>
      <dgm:spPr/>
    </dgm:pt>
    <dgm:pt modelId="{870608CC-547B-41F6-AA25-73183439F2FE}" type="pres">
      <dgm:prSet presAssocID="{96CBD5A0-CFBD-4FDF-82E4-2B69274D0F68}" presName="childText" presStyleLbl="bgAcc1" presStyleIdx="2" presStyleCnt="7" custScaleX="154381" custScaleY="51865" custLinFactX="-100000" custLinFactNeighborX="-132166" custLinFactNeighborY="-388">
        <dgm:presLayoutVars>
          <dgm:bulletEnabled val="1"/>
        </dgm:presLayoutVars>
      </dgm:prSet>
      <dgm:spPr/>
    </dgm:pt>
    <dgm:pt modelId="{E6D9D8EC-6B8B-41B0-88AB-F6D5B88BAEF3}" type="pres">
      <dgm:prSet presAssocID="{3F3853A3-FB64-4C5A-9442-82CE7CF23D9E}" presName="Name13" presStyleLbl="parChTrans1D2" presStyleIdx="3" presStyleCnt="7"/>
      <dgm:spPr/>
    </dgm:pt>
    <dgm:pt modelId="{447CE4E4-8797-4B53-9000-4A51E1AFE480}" type="pres">
      <dgm:prSet presAssocID="{A31C9268-6A16-478F-ACCA-AC4053153E19}" presName="childText" presStyleLbl="bgAcc1" presStyleIdx="3" presStyleCnt="7" custScaleX="154381" custScaleY="51718" custLinFactX="-100000" custLinFactNeighborX="-133026" custLinFactNeighborY="-8857">
        <dgm:presLayoutVars>
          <dgm:bulletEnabled val="1"/>
        </dgm:presLayoutVars>
      </dgm:prSet>
      <dgm:spPr/>
    </dgm:pt>
    <dgm:pt modelId="{77E7325C-2ED6-4D3D-8639-3F925AC61973}" type="pres">
      <dgm:prSet presAssocID="{9D85D358-6A16-45F3-953B-F6EC5E4DC49B}" presName="Name13" presStyleLbl="parChTrans1D2" presStyleIdx="4" presStyleCnt="7"/>
      <dgm:spPr/>
    </dgm:pt>
    <dgm:pt modelId="{1D56FAA7-0B4E-4384-B614-100230A57DAD}" type="pres">
      <dgm:prSet presAssocID="{CCB5D915-B3C1-4998-A2E3-93273201C76E}" presName="childText" presStyleLbl="bgAcc1" presStyleIdx="4" presStyleCnt="7" custScaleX="154381" custScaleY="48798" custLinFactX="-100000" custLinFactNeighborX="-133101" custLinFactNeighborY="-21552">
        <dgm:presLayoutVars>
          <dgm:bulletEnabled val="1"/>
        </dgm:presLayoutVars>
      </dgm:prSet>
      <dgm:spPr/>
    </dgm:pt>
    <dgm:pt modelId="{A5D6AECF-9E59-4916-B53A-03B2AF8AAF01}" type="pres">
      <dgm:prSet presAssocID="{B0EE3B87-0AFE-4C46-80B8-981F3D3C1357}" presName="Name13" presStyleLbl="parChTrans1D2" presStyleIdx="5" presStyleCnt="7"/>
      <dgm:spPr/>
    </dgm:pt>
    <dgm:pt modelId="{15F3DBD1-4A77-4797-9163-3253711D4E8A}" type="pres">
      <dgm:prSet presAssocID="{A1BC1284-C8D7-4BE1-9C42-8F4D31A98C80}" presName="childText" presStyleLbl="bgAcc1" presStyleIdx="5" presStyleCnt="7" custScaleX="154381" custScaleY="49871" custLinFactX="-100000" custLinFactNeighborX="-133740" custLinFactNeighborY="-28797">
        <dgm:presLayoutVars>
          <dgm:bulletEnabled val="1"/>
        </dgm:presLayoutVars>
      </dgm:prSet>
      <dgm:spPr/>
    </dgm:pt>
    <dgm:pt modelId="{6972B66A-7A9A-4C1A-ABFC-7F22846BBFA0}" type="pres">
      <dgm:prSet presAssocID="{979B609A-93F4-41E6-AD96-CDED4BD769CE}" presName="Name13" presStyleLbl="parChTrans1D2" presStyleIdx="6" presStyleCnt="7"/>
      <dgm:spPr/>
    </dgm:pt>
    <dgm:pt modelId="{7A5306D7-B909-4E63-A373-FC90F056F8CC}" type="pres">
      <dgm:prSet presAssocID="{84DA280D-2501-47E3-AA7F-C93A14BF125E}" presName="childText" presStyleLbl="bgAcc1" presStyleIdx="6" presStyleCnt="7" custScaleX="154381" custScaleY="49062" custLinFactX="-100000" custLinFactNeighborX="-131796" custLinFactNeighborY="-33834">
        <dgm:presLayoutVars>
          <dgm:bulletEnabled val="1"/>
        </dgm:presLayoutVars>
      </dgm:prSet>
      <dgm:spPr/>
    </dgm:pt>
  </dgm:ptLst>
  <dgm:cxnLst>
    <dgm:cxn modelId="{FF1E3B0D-F38F-4FF3-B4EB-0576E433EEBA}" type="presOf" srcId="{5E8C4DBB-25CF-4EBA-9F2D-5FCEE0C5FB78}" destId="{D9C16404-A96E-41A0-9BF8-55F8975CA19F}" srcOrd="1" destOrd="0" presId="urn:microsoft.com/office/officeart/2005/8/layout/hierarchy3"/>
    <dgm:cxn modelId="{3B6BE110-BD62-480F-803C-AE3368079242}" type="presOf" srcId="{84DA280D-2501-47E3-AA7F-C93A14BF125E}" destId="{7A5306D7-B909-4E63-A373-FC90F056F8CC}" srcOrd="0" destOrd="0" presId="urn:microsoft.com/office/officeart/2005/8/layout/hierarchy3"/>
    <dgm:cxn modelId="{034A3114-2A84-4177-8986-64FF289F8D1D}" type="presOf" srcId="{0C49F5C8-9355-4273-ABAE-417682895C92}" destId="{6A95C305-1CDC-4FA5-9564-08C6F8D7BFC3}" srcOrd="0" destOrd="0" presId="urn:microsoft.com/office/officeart/2005/8/layout/hierarchy3"/>
    <dgm:cxn modelId="{81868D14-6165-4322-9025-19A781A6379E}" type="presOf" srcId="{527EC819-8568-4F67-B822-6E9A4FF68763}" destId="{26BAB065-82F5-49C1-A570-000BE9BD7AEE}" srcOrd="0" destOrd="0" presId="urn:microsoft.com/office/officeart/2005/8/layout/hierarchy3"/>
    <dgm:cxn modelId="{6576BC1C-FF9D-449B-8C67-AA334EA80CFC}" type="presOf" srcId="{A31C9268-6A16-478F-ACCA-AC4053153E19}" destId="{447CE4E4-8797-4B53-9000-4A51E1AFE480}" srcOrd="0" destOrd="0" presId="urn:microsoft.com/office/officeart/2005/8/layout/hierarchy3"/>
    <dgm:cxn modelId="{A6DF1F1E-5400-4567-8F70-4308A81437A4}" type="presOf" srcId="{979B609A-93F4-41E6-AD96-CDED4BD769CE}" destId="{6972B66A-7A9A-4C1A-ABFC-7F22846BBFA0}" srcOrd="0" destOrd="0" presId="urn:microsoft.com/office/officeart/2005/8/layout/hierarchy3"/>
    <dgm:cxn modelId="{C1EE9A27-5A12-49A0-8773-6466795AD0A4}" type="presOf" srcId="{B25748C6-7FEA-40D7-A231-6F76728BA8E2}" destId="{B02F2208-37F0-42E5-A67E-5713AC46531B}" srcOrd="0" destOrd="0" presId="urn:microsoft.com/office/officeart/2005/8/layout/hierarchy3"/>
    <dgm:cxn modelId="{C8E32D28-A6E7-453B-BE45-A88022796A2D}" type="presOf" srcId="{B0EE3B87-0AFE-4C46-80B8-981F3D3C1357}" destId="{A5D6AECF-9E59-4916-B53A-03B2AF8AAF01}" srcOrd="0" destOrd="0" presId="urn:microsoft.com/office/officeart/2005/8/layout/hierarchy3"/>
    <dgm:cxn modelId="{48296F44-8749-415E-84CD-6838A505368E}" srcId="{5E8C4DBB-25CF-4EBA-9F2D-5FCEE0C5FB78}" destId="{96CBD5A0-CFBD-4FDF-82E4-2B69274D0F68}" srcOrd="2" destOrd="0" parTransId="{B25748C6-7FEA-40D7-A231-6F76728BA8E2}" sibTransId="{4ADFE9A1-DB1C-4B0B-B604-D1CED6055241}"/>
    <dgm:cxn modelId="{8D4EE366-6880-469C-8563-C47F8C733ECD}" type="presOf" srcId="{CCB5D915-B3C1-4998-A2E3-93273201C76E}" destId="{1D56FAA7-0B4E-4384-B614-100230A57DAD}" srcOrd="0" destOrd="0" presId="urn:microsoft.com/office/officeart/2005/8/layout/hierarchy3"/>
    <dgm:cxn modelId="{3FFFA447-EECE-449D-8569-B3396C2F0F78}" srcId="{5E8C4DBB-25CF-4EBA-9F2D-5FCEE0C5FB78}" destId="{527EC819-8568-4F67-B822-6E9A4FF68763}" srcOrd="1" destOrd="0" parTransId="{0C49F5C8-9355-4273-ABAE-417682895C92}" sibTransId="{644D7540-4A98-466D-8079-A39872177891}"/>
    <dgm:cxn modelId="{80B77F6B-A3CB-4C70-8FD2-6E8CE59BDD04}" srcId="{8A152A96-B53B-48C8-9BA4-CE899D47DAAB}" destId="{5E8C4DBB-25CF-4EBA-9F2D-5FCEE0C5FB78}" srcOrd="0" destOrd="0" parTransId="{95D20EE7-C97D-4612-88FC-64F7F9E57B80}" sibTransId="{9BE55B45-2579-458F-99F3-22BCB27B33A1}"/>
    <dgm:cxn modelId="{FF94324E-4A28-443C-A636-2EAD6B4E5525}" type="presOf" srcId="{A1BC1284-C8D7-4BE1-9C42-8F4D31A98C80}" destId="{15F3DBD1-4A77-4797-9163-3253711D4E8A}" srcOrd="0" destOrd="0" presId="urn:microsoft.com/office/officeart/2005/8/layout/hierarchy3"/>
    <dgm:cxn modelId="{B9E0C570-190C-4E40-B1C1-254F64B40721}" type="presOf" srcId="{8A152A96-B53B-48C8-9BA4-CE899D47DAAB}" destId="{A728FA98-5EC0-4470-B051-ED6B5FF8FBD1}" srcOrd="0" destOrd="0" presId="urn:microsoft.com/office/officeart/2005/8/layout/hierarchy3"/>
    <dgm:cxn modelId="{0F4EFE88-6EAB-4BB2-900E-122E9A2430B3}" srcId="{5E8C4DBB-25CF-4EBA-9F2D-5FCEE0C5FB78}" destId="{84DA280D-2501-47E3-AA7F-C93A14BF125E}" srcOrd="6" destOrd="0" parTransId="{979B609A-93F4-41E6-AD96-CDED4BD769CE}" sibTransId="{058AD261-9742-4817-B044-7ABA1D69FBB6}"/>
    <dgm:cxn modelId="{99B7CF8F-7D71-4401-9097-62B87D79CA63}" srcId="{5E8C4DBB-25CF-4EBA-9F2D-5FCEE0C5FB78}" destId="{A31C9268-6A16-478F-ACCA-AC4053153E19}" srcOrd="3" destOrd="0" parTransId="{3F3853A3-FB64-4C5A-9442-82CE7CF23D9E}" sibTransId="{7E37C0FE-5CFB-483A-9D44-D393B9B2A340}"/>
    <dgm:cxn modelId="{F7318C93-93BD-400C-8675-AC75F32B4359}" type="presOf" srcId="{5E8C4DBB-25CF-4EBA-9F2D-5FCEE0C5FB78}" destId="{7FDAA5C3-5DAA-4927-9745-F5393AD90C29}" srcOrd="0" destOrd="0" presId="urn:microsoft.com/office/officeart/2005/8/layout/hierarchy3"/>
    <dgm:cxn modelId="{24F02FA3-E265-45DB-806E-2192EFE757CA}" srcId="{5E8C4DBB-25CF-4EBA-9F2D-5FCEE0C5FB78}" destId="{A1BC1284-C8D7-4BE1-9C42-8F4D31A98C80}" srcOrd="5" destOrd="0" parTransId="{B0EE3B87-0AFE-4C46-80B8-981F3D3C1357}" sibTransId="{31F03C07-0B7E-461B-A9CF-DB8E7C536046}"/>
    <dgm:cxn modelId="{A6E9B2A4-3D41-4995-BCFD-C65647596CED}" type="presOf" srcId="{B92D3A1D-6B03-470E-8022-F08F6E4A495D}" destId="{BEBE2856-2BC9-4C1B-8808-C2C9AF73D1CA}" srcOrd="0" destOrd="0" presId="urn:microsoft.com/office/officeart/2005/8/layout/hierarchy3"/>
    <dgm:cxn modelId="{197C85AC-EA8E-4246-AC24-186A78F892CF}" type="presOf" srcId="{EDCFEB43-E44A-47CF-9B9B-E9EA38FEDE63}" destId="{FEC2A523-D478-4AB9-9CEB-FFB704AA5601}" srcOrd="0" destOrd="0" presId="urn:microsoft.com/office/officeart/2005/8/layout/hierarchy3"/>
    <dgm:cxn modelId="{4F9FC4C6-50E7-47E6-914C-79AAFADB8CAF}" type="presOf" srcId="{96CBD5A0-CFBD-4FDF-82E4-2B69274D0F68}" destId="{870608CC-547B-41F6-AA25-73183439F2FE}" srcOrd="0" destOrd="0" presId="urn:microsoft.com/office/officeart/2005/8/layout/hierarchy3"/>
    <dgm:cxn modelId="{90F676CE-9FC0-424A-ABD2-CD16E77102CA}" type="presOf" srcId="{9D85D358-6A16-45F3-953B-F6EC5E4DC49B}" destId="{77E7325C-2ED6-4D3D-8639-3F925AC61973}" srcOrd="0" destOrd="0" presId="urn:microsoft.com/office/officeart/2005/8/layout/hierarchy3"/>
    <dgm:cxn modelId="{C067D0D8-653E-4262-9FD2-33F919EBC233}" srcId="{5E8C4DBB-25CF-4EBA-9F2D-5FCEE0C5FB78}" destId="{B92D3A1D-6B03-470E-8022-F08F6E4A495D}" srcOrd="0" destOrd="0" parTransId="{EDCFEB43-E44A-47CF-9B9B-E9EA38FEDE63}" sibTransId="{13B99E39-6634-4391-994B-3BAEECA15EC6}"/>
    <dgm:cxn modelId="{F4FCA5E7-97AE-4C38-9678-32EAEF3217D2}" type="presOf" srcId="{3F3853A3-FB64-4C5A-9442-82CE7CF23D9E}" destId="{E6D9D8EC-6B8B-41B0-88AB-F6D5B88BAEF3}" srcOrd="0" destOrd="0" presId="urn:microsoft.com/office/officeart/2005/8/layout/hierarchy3"/>
    <dgm:cxn modelId="{2D7B86EA-253E-4BE8-93D7-1F826E11ACFD}" srcId="{5E8C4DBB-25CF-4EBA-9F2D-5FCEE0C5FB78}" destId="{CCB5D915-B3C1-4998-A2E3-93273201C76E}" srcOrd="4" destOrd="0" parTransId="{9D85D358-6A16-45F3-953B-F6EC5E4DC49B}" sibTransId="{29A89DEC-5432-4DA1-BB41-17090746F8D3}"/>
    <dgm:cxn modelId="{D20F7911-ADFA-4AA9-84EB-92A9DAAEE9AD}" type="presParOf" srcId="{A728FA98-5EC0-4470-B051-ED6B5FF8FBD1}" destId="{80D40331-09BE-49C4-A729-1C8C20F25B72}" srcOrd="0" destOrd="0" presId="urn:microsoft.com/office/officeart/2005/8/layout/hierarchy3"/>
    <dgm:cxn modelId="{88E52738-C85F-4A39-9279-CD39F2309B6C}" type="presParOf" srcId="{80D40331-09BE-49C4-A729-1C8C20F25B72}" destId="{F574C17B-F27F-428A-9400-5CF2CA9F2A2F}" srcOrd="0" destOrd="0" presId="urn:microsoft.com/office/officeart/2005/8/layout/hierarchy3"/>
    <dgm:cxn modelId="{15040EE6-52F2-45CE-8FA1-000CFD8F5648}" type="presParOf" srcId="{F574C17B-F27F-428A-9400-5CF2CA9F2A2F}" destId="{7FDAA5C3-5DAA-4927-9745-F5393AD90C29}" srcOrd="0" destOrd="0" presId="urn:microsoft.com/office/officeart/2005/8/layout/hierarchy3"/>
    <dgm:cxn modelId="{62E5D457-2153-4F71-B85C-155038BDF9CA}" type="presParOf" srcId="{F574C17B-F27F-428A-9400-5CF2CA9F2A2F}" destId="{D9C16404-A96E-41A0-9BF8-55F8975CA19F}" srcOrd="1" destOrd="0" presId="urn:microsoft.com/office/officeart/2005/8/layout/hierarchy3"/>
    <dgm:cxn modelId="{2F97C26A-8E56-405E-8EC9-8EA4EEDA9509}" type="presParOf" srcId="{80D40331-09BE-49C4-A729-1C8C20F25B72}" destId="{15F1E922-D461-443D-B3F8-9C9A57A29EDC}" srcOrd="1" destOrd="0" presId="urn:microsoft.com/office/officeart/2005/8/layout/hierarchy3"/>
    <dgm:cxn modelId="{DFC28786-79A7-4322-A037-603CCCA0F2CD}" type="presParOf" srcId="{15F1E922-D461-443D-B3F8-9C9A57A29EDC}" destId="{FEC2A523-D478-4AB9-9CEB-FFB704AA5601}" srcOrd="0" destOrd="0" presId="urn:microsoft.com/office/officeart/2005/8/layout/hierarchy3"/>
    <dgm:cxn modelId="{5DE379DD-E2F8-4987-91D4-578512A47736}" type="presParOf" srcId="{15F1E922-D461-443D-B3F8-9C9A57A29EDC}" destId="{BEBE2856-2BC9-4C1B-8808-C2C9AF73D1CA}" srcOrd="1" destOrd="0" presId="urn:microsoft.com/office/officeart/2005/8/layout/hierarchy3"/>
    <dgm:cxn modelId="{267E35C4-3EEF-4FD6-85DA-ECD71A545F19}" type="presParOf" srcId="{15F1E922-D461-443D-B3F8-9C9A57A29EDC}" destId="{6A95C305-1CDC-4FA5-9564-08C6F8D7BFC3}" srcOrd="2" destOrd="0" presId="urn:microsoft.com/office/officeart/2005/8/layout/hierarchy3"/>
    <dgm:cxn modelId="{3D5C8534-0BC6-4177-B95E-37059A260DB3}" type="presParOf" srcId="{15F1E922-D461-443D-B3F8-9C9A57A29EDC}" destId="{26BAB065-82F5-49C1-A570-000BE9BD7AEE}" srcOrd="3" destOrd="0" presId="urn:microsoft.com/office/officeart/2005/8/layout/hierarchy3"/>
    <dgm:cxn modelId="{2DD39FA6-AE3C-49C1-9776-2414BD699DBA}" type="presParOf" srcId="{15F1E922-D461-443D-B3F8-9C9A57A29EDC}" destId="{B02F2208-37F0-42E5-A67E-5713AC46531B}" srcOrd="4" destOrd="0" presId="urn:microsoft.com/office/officeart/2005/8/layout/hierarchy3"/>
    <dgm:cxn modelId="{6A2D45CF-FDBB-41B8-A177-C3BC4429B257}" type="presParOf" srcId="{15F1E922-D461-443D-B3F8-9C9A57A29EDC}" destId="{870608CC-547B-41F6-AA25-73183439F2FE}" srcOrd="5" destOrd="0" presId="urn:microsoft.com/office/officeart/2005/8/layout/hierarchy3"/>
    <dgm:cxn modelId="{118EA4B7-EB5E-43A4-B189-88C27906496E}" type="presParOf" srcId="{15F1E922-D461-443D-B3F8-9C9A57A29EDC}" destId="{E6D9D8EC-6B8B-41B0-88AB-F6D5B88BAEF3}" srcOrd="6" destOrd="0" presId="urn:microsoft.com/office/officeart/2005/8/layout/hierarchy3"/>
    <dgm:cxn modelId="{975C61BB-E459-4FAD-9371-A1BE7AB7CE08}" type="presParOf" srcId="{15F1E922-D461-443D-B3F8-9C9A57A29EDC}" destId="{447CE4E4-8797-4B53-9000-4A51E1AFE480}" srcOrd="7" destOrd="0" presId="urn:microsoft.com/office/officeart/2005/8/layout/hierarchy3"/>
    <dgm:cxn modelId="{5465A69F-0093-4D32-9BE2-739B3691F9D2}" type="presParOf" srcId="{15F1E922-D461-443D-B3F8-9C9A57A29EDC}" destId="{77E7325C-2ED6-4D3D-8639-3F925AC61973}" srcOrd="8" destOrd="0" presId="urn:microsoft.com/office/officeart/2005/8/layout/hierarchy3"/>
    <dgm:cxn modelId="{394B55D1-8A45-46CA-A480-4135052CCA01}" type="presParOf" srcId="{15F1E922-D461-443D-B3F8-9C9A57A29EDC}" destId="{1D56FAA7-0B4E-4384-B614-100230A57DAD}" srcOrd="9" destOrd="0" presId="urn:microsoft.com/office/officeart/2005/8/layout/hierarchy3"/>
    <dgm:cxn modelId="{5468589F-F77D-432B-8760-749238E68244}" type="presParOf" srcId="{15F1E922-D461-443D-B3F8-9C9A57A29EDC}" destId="{A5D6AECF-9E59-4916-B53A-03B2AF8AAF01}" srcOrd="10" destOrd="0" presId="urn:microsoft.com/office/officeart/2005/8/layout/hierarchy3"/>
    <dgm:cxn modelId="{51CF1F22-C6E2-47D9-B15D-B3D3CE72864F}" type="presParOf" srcId="{15F1E922-D461-443D-B3F8-9C9A57A29EDC}" destId="{15F3DBD1-4A77-4797-9163-3253711D4E8A}" srcOrd="11" destOrd="0" presId="urn:microsoft.com/office/officeart/2005/8/layout/hierarchy3"/>
    <dgm:cxn modelId="{43172B77-8840-43AD-A541-A787F9016E96}" type="presParOf" srcId="{15F1E922-D461-443D-B3F8-9C9A57A29EDC}" destId="{6972B66A-7A9A-4C1A-ABFC-7F22846BBFA0}" srcOrd="12" destOrd="0" presId="urn:microsoft.com/office/officeart/2005/8/layout/hierarchy3"/>
    <dgm:cxn modelId="{62531766-7938-4807-A665-ED4433939162}" type="presParOf" srcId="{15F1E922-D461-443D-B3F8-9C9A57A29EDC}" destId="{7A5306D7-B909-4E63-A373-FC90F056F8CC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152A96-B53B-48C8-9BA4-CE899D47DAAB}" type="doc">
      <dgm:prSet loTypeId="urn:microsoft.com/office/officeart/2005/8/layout/hierarchy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CL"/>
        </a:p>
      </dgm:t>
    </dgm:pt>
    <dgm:pt modelId="{5E8C4DBB-25CF-4EBA-9F2D-5FCEE0C5FB78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ES" dirty="0"/>
            <a:t>CLASIFICACIÓN</a:t>
          </a:r>
        </a:p>
        <a:p>
          <a:endParaRPr lang="es-CL" dirty="0"/>
        </a:p>
      </dgm:t>
    </dgm:pt>
    <dgm:pt modelId="{95D20EE7-C97D-4612-88FC-64F7F9E57B80}" type="parTrans" cxnId="{80B77F6B-A3CB-4C70-8FD2-6E8CE59BDD04}">
      <dgm:prSet/>
      <dgm:spPr/>
      <dgm:t>
        <a:bodyPr/>
        <a:lstStyle/>
        <a:p>
          <a:endParaRPr lang="es-CL"/>
        </a:p>
      </dgm:t>
    </dgm:pt>
    <dgm:pt modelId="{9BE55B45-2579-458F-99F3-22BCB27B33A1}" type="sibTrans" cxnId="{80B77F6B-A3CB-4C70-8FD2-6E8CE59BDD04}">
      <dgm:prSet/>
      <dgm:spPr/>
      <dgm:t>
        <a:bodyPr/>
        <a:lstStyle/>
        <a:p>
          <a:endParaRPr lang="es-CL"/>
        </a:p>
      </dgm:t>
    </dgm:pt>
    <dgm:pt modelId="{B92D3A1D-6B03-470E-8022-F08F6E4A495D}">
      <dgm:prSet phldrT="[Texto]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dirty="0"/>
            <a:t>UBICACIÓN EN MAPA</a:t>
          </a:r>
        </a:p>
        <a:p>
          <a:endParaRPr lang="es-CL" dirty="0"/>
        </a:p>
      </dgm:t>
    </dgm:pt>
    <dgm:pt modelId="{EDCFEB43-E44A-47CF-9B9B-E9EA38FEDE63}" type="parTrans" cxnId="{C067D0D8-653E-4262-9FD2-33F919EBC233}">
      <dgm:prSet/>
      <dgm:spPr/>
      <dgm:t>
        <a:bodyPr/>
        <a:lstStyle/>
        <a:p>
          <a:endParaRPr lang="es-CL"/>
        </a:p>
      </dgm:t>
    </dgm:pt>
    <dgm:pt modelId="{13B99E39-6634-4391-994B-3BAEECA15EC6}" type="sibTrans" cxnId="{C067D0D8-653E-4262-9FD2-33F919EBC233}">
      <dgm:prSet/>
      <dgm:spPr/>
      <dgm:t>
        <a:bodyPr/>
        <a:lstStyle/>
        <a:p>
          <a:endParaRPr lang="es-CL"/>
        </a:p>
      </dgm:t>
    </dgm:pt>
    <dgm:pt modelId="{527EC819-8568-4F67-B822-6E9A4FF68763}">
      <dgm:prSet phldrT="[Texto]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dirty="0"/>
            <a:t>TIPO DE EDUCACIÓN</a:t>
          </a:r>
        </a:p>
        <a:p>
          <a:endParaRPr lang="es-CL" dirty="0"/>
        </a:p>
      </dgm:t>
    </dgm:pt>
    <dgm:pt modelId="{0C49F5C8-9355-4273-ABAE-417682895C92}" type="parTrans" cxnId="{3FFFA447-EECE-449D-8569-B3396C2F0F78}">
      <dgm:prSet/>
      <dgm:spPr/>
      <dgm:t>
        <a:bodyPr/>
        <a:lstStyle/>
        <a:p>
          <a:endParaRPr lang="es-CL"/>
        </a:p>
      </dgm:t>
    </dgm:pt>
    <dgm:pt modelId="{644D7540-4A98-466D-8079-A39872177891}" type="sibTrans" cxnId="{3FFFA447-EECE-449D-8569-B3396C2F0F78}">
      <dgm:prSet/>
      <dgm:spPr/>
      <dgm:t>
        <a:bodyPr/>
        <a:lstStyle/>
        <a:p>
          <a:endParaRPr lang="es-CL"/>
        </a:p>
      </dgm:t>
    </dgm:pt>
    <dgm:pt modelId="{96CBD5A0-CFBD-4FDF-82E4-2B69274D0F68}">
      <dgm:prSet/>
      <dgm:spPr>
        <a:solidFill>
          <a:schemeClr val="accent1">
            <a:lumMod val="60000"/>
            <a:lumOff val="40000"/>
            <a:alpha val="90000"/>
          </a:schemeClr>
        </a:solidFill>
        <a:ln>
          <a:solidFill>
            <a:srgbClr val="00B050"/>
          </a:solidFill>
        </a:ln>
      </dgm:spPr>
      <dgm:t>
        <a:bodyPr/>
        <a:lstStyle/>
        <a:p>
          <a:r>
            <a:rPr lang="es-ES" dirty="0"/>
            <a:t>SIMCE</a:t>
          </a:r>
          <a:endParaRPr lang="es-CL" dirty="0"/>
        </a:p>
      </dgm:t>
    </dgm:pt>
    <dgm:pt modelId="{B25748C6-7FEA-40D7-A231-6F76728BA8E2}" type="parTrans" cxnId="{48296F44-8749-415E-84CD-6838A505368E}">
      <dgm:prSet/>
      <dgm:spPr/>
      <dgm:t>
        <a:bodyPr/>
        <a:lstStyle/>
        <a:p>
          <a:endParaRPr lang="es-CL"/>
        </a:p>
      </dgm:t>
    </dgm:pt>
    <dgm:pt modelId="{4ADFE9A1-DB1C-4B0B-B604-D1CED6055241}" type="sibTrans" cxnId="{48296F44-8749-415E-84CD-6838A505368E}">
      <dgm:prSet/>
      <dgm:spPr/>
      <dgm:t>
        <a:bodyPr/>
        <a:lstStyle/>
        <a:p>
          <a:endParaRPr lang="es-CL"/>
        </a:p>
      </dgm:t>
    </dgm:pt>
    <dgm:pt modelId="{A31C9268-6A16-478F-ACCA-AC4053153E19}">
      <dgm:prSet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dirty="0"/>
            <a:t>CATEGORÍA DE DESEMPEÑO</a:t>
          </a:r>
          <a:endParaRPr lang="es-CL" dirty="0"/>
        </a:p>
      </dgm:t>
    </dgm:pt>
    <dgm:pt modelId="{3F3853A3-FB64-4C5A-9442-82CE7CF23D9E}" type="parTrans" cxnId="{99B7CF8F-7D71-4401-9097-62B87D79CA63}">
      <dgm:prSet/>
      <dgm:spPr/>
      <dgm:t>
        <a:bodyPr/>
        <a:lstStyle/>
        <a:p>
          <a:endParaRPr lang="es-CL"/>
        </a:p>
      </dgm:t>
    </dgm:pt>
    <dgm:pt modelId="{7E37C0FE-5CFB-483A-9D44-D393B9B2A340}" type="sibTrans" cxnId="{99B7CF8F-7D71-4401-9097-62B87D79CA63}">
      <dgm:prSet/>
      <dgm:spPr/>
      <dgm:t>
        <a:bodyPr/>
        <a:lstStyle/>
        <a:p>
          <a:endParaRPr lang="es-CL"/>
        </a:p>
      </dgm:t>
    </dgm:pt>
    <dgm:pt modelId="{CCB5D915-B3C1-4998-A2E3-93273201C76E}">
      <dgm:prSet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s-ES" dirty="0"/>
            <a:t>CANTIDAD DE MATRICULA</a:t>
          </a:r>
          <a:endParaRPr lang="es-CL" dirty="0"/>
        </a:p>
      </dgm:t>
    </dgm:pt>
    <dgm:pt modelId="{9D85D358-6A16-45F3-953B-F6EC5E4DC49B}" type="parTrans" cxnId="{2D7B86EA-253E-4BE8-93D7-1F826E11ACFD}">
      <dgm:prSet/>
      <dgm:spPr/>
      <dgm:t>
        <a:bodyPr/>
        <a:lstStyle/>
        <a:p>
          <a:endParaRPr lang="es-CL"/>
        </a:p>
      </dgm:t>
    </dgm:pt>
    <dgm:pt modelId="{29A89DEC-5432-4DA1-BB41-17090746F8D3}" type="sibTrans" cxnId="{2D7B86EA-253E-4BE8-93D7-1F826E11ACFD}">
      <dgm:prSet/>
      <dgm:spPr/>
      <dgm:t>
        <a:bodyPr/>
        <a:lstStyle/>
        <a:p>
          <a:endParaRPr lang="es-CL"/>
        </a:p>
      </dgm:t>
    </dgm:pt>
    <dgm:pt modelId="{A1BC1284-C8D7-4BE1-9C42-8F4D31A98C80}">
      <dgm:prSet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dirty="0"/>
            <a:t>CANTIDAD DE DOCENTE</a:t>
          </a:r>
          <a:endParaRPr lang="es-CL" dirty="0"/>
        </a:p>
      </dgm:t>
    </dgm:pt>
    <dgm:pt modelId="{B0EE3B87-0AFE-4C46-80B8-981F3D3C1357}" type="parTrans" cxnId="{24F02FA3-E265-45DB-806E-2192EFE757CA}">
      <dgm:prSet/>
      <dgm:spPr/>
      <dgm:t>
        <a:bodyPr/>
        <a:lstStyle/>
        <a:p>
          <a:endParaRPr lang="es-CL"/>
        </a:p>
      </dgm:t>
    </dgm:pt>
    <dgm:pt modelId="{31F03C07-0B7E-461B-A9CF-DB8E7C536046}" type="sibTrans" cxnId="{24F02FA3-E265-45DB-806E-2192EFE757CA}">
      <dgm:prSet/>
      <dgm:spPr/>
      <dgm:t>
        <a:bodyPr/>
        <a:lstStyle/>
        <a:p>
          <a:endParaRPr lang="es-CL"/>
        </a:p>
      </dgm:t>
    </dgm:pt>
    <dgm:pt modelId="{84DA280D-2501-47E3-AA7F-C93A14BF125E}">
      <dgm:prSet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dirty="0"/>
            <a:t>INDICADOR DESARROLLO PERSONAL Y SOCIAL</a:t>
          </a:r>
          <a:endParaRPr lang="es-CL" dirty="0"/>
        </a:p>
      </dgm:t>
    </dgm:pt>
    <dgm:pt modelId="{979B609A-93F4-41E6-AD96-CDED4BD769CE}" type="parTrans" cxnId="{0F4EFE88-6EAB-4BB2-900E-122E9A2430B3}">
      <dgm:prSet/>
      <dgm:spPr/>
      <dgm:t>
        <a:bodyPr/>
        <a:lstStyle/>
        <a:p>
          <a:endParaRPr lang="es-CL"/>
        </a:p>
      </dgm:t>
    </dgm:pt>
    <dgm:pt modelId="{058AD261-9742-4817-B044-7ABA1D69FBB6}" type="sibTrans" cxnId="{0F4EFE88-6EAB-4BB2-900E-122E9A2430B3}">
      <dgm:prSet/>
      <dgm:spPr/>
      <dgm:t>
        <a:bodyPr/>
        <a:lstStyle/>
        <a:p>
          <a:endParaRPr lang="es-CL"/>
        </a:p>
      </dgm:t>
    </dgm:pt>
    <dgm:pt modelId="{A728FA98-5EC0-4470-B051-ED6B5FF8FBD1}" type="pres">
      <dgm:prSet presAssocID="{8A152A96-B53B-48C8-9BA4-CE899D47DAA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D40331-09BE-49C4-A729-1C8C20F25B72}" type="pres">
      <dgm:prSet presAssocID="{5E8C4DBB-25CF-4EBA-9F2D-5FCEE0C5FB78}" presName="root" presStyleCnt="0"/>
      <dgm:spPr/>
    </dgm:pt>
    <dgm:pt modelId="{F574C17B-F27F-428A-9400-5CF2CA9F2A2F}" type="pres">
      <dgm:prSet presAssocID="{5E8C4DBB-25CF-4EBA-9F2D-5FCEE0C5FB78}" presName="rootComposite" presStyleCnt="0"/>
      <dgm:spPr/>
    </dgm:pt>
    <dgm:pt modelId="{7FDAA5C3-5DAA-4927-9745-F5393AD90C29}" type="pres">
      <dgm:prSet presAssocID="{5E8C4DBB-25CF-4EBA-9F2D-5FCEE0C5FB78}" presName="rootText" presStyleLbl="node1" presStyleIdx="0" presStyleCnt="1" custScaleX="152618" custScaleY="58536" custLinFactX="-92065" custLinFactNeighborX="-100000" custLinFactNeighborY="-1729"/>
      <dgm:spPr/>
    </dgm:pt>
    <dgm:pt modelId="{D9C16404-A96E-41A0-9BF8-55F8975CA19F}" type="pres">
      <dgm:prSet presAssocID="{5E8C4DBB-25CF-4EBA-9F2D-5FCEE0C5FB78}" presName="rootConnector" presStyleLbl="node1" presStyleIdx="0" presStyleCnt="1"/>
      <dgm:spPr/>
    </dgm:pt>
    <dgm:pt modelId="{15F1E922-D461-443D-B3F8-9C9A57A29EDC}" type="pres">
      <dgm:prSet presAssocID="{5E8C4DBB-25CF-4EBA-9F2D-5FCEE0C5FB78}" presName="childShape" presStyleCnt="0"/>
      <dgm:spPr/>
    </dgm:pt>
    <dgm:pt modelId="{FEC2A523-D478-4AB9-9CEB-FFB704AA5601}" type="pres">
      <dgm:prSet presAssocID="{EDCFEB43-E44A-47CF-9B9B-E9EA38FEDE63}" presName="Name13" presStyleLbl="parChTrans1D2" presStyleIdx="0" presStyleCnt="7"/>
      <dgm:spPr/>
    </dgm:pt>
    <dgm:pt modelId="{BEBE2856-2BC9-4C1B-8808-C2C9AF73D1CA}" type="pres">
      <dgm:prSet presAssocID="{B92D3A1D-6B03-470E-8022-F08F6E4A495D}" presName="childText" presStyleLbl="bgAcc1" presStyleIdx="0" presStyleCnt="7" custScaleX="154381" custScaleY="48798" custLinFactX="-100000" custLinFactNeighborX="-129545" custLinFactNeighborY="3700">
        <dgm:presLayoutVars>
          <dgm:bulletEnabled val="1"/>
        </dgm:presLayoutVars>
      </dgm:prSet>
      <dgm:spPr/>
    </dgm:pt>
    <dgm:pt modelId="{6A95C305-1CDC-4FA5-9564-08C6F8D7BFC3}" type="pres">
      <dgm:prSet presAssocID="{0C49F5C8-9355-4273-ABAE-417682895C92}" presName="Name13" presStyleLbl="parChTrans1D2" presStyleIdx="1" presStyleCnt="7"/>
      <dgm:spPr/>
    </dgm:pt>
    <dgm:pt modelId="{26BAB065-82F5-49C1-A570-000BE9BD7AEE}" type="pres">
      <dgm:prSet presAssocID="{527EC819-8568-4F67-B822-6E9A4FF68763}" presName="childText" presStyleLbl="bgAcc1" presStyleIdx="1" presStyleCnt="7" custScaleX="154381" custScaleY="49049" custLinFactX="-100000" custLinFactNeighborX="-128663" custLinFactNeighborY="-404">
        <dgm:presLayoutVars>
          <dgm:bulletEnabled val="1"/>
        </dgm:presLayoutVars>
      </dgm:prSet>
      <dgm:spPr/>
    </dgm:pt>
    <dgm:pt modelId="{B02F2208-37F0-42E5-A67E-5713AC46531B}" type="pres">
      <dgm:prSet presAssocID="{B25748C6-7FEA-40D7-A231-6F76728BA8E2}" presName="Name13" presStyleLbl="parChTrans1D2" presStyleIdx="2" presStyleCnt="7"/>
      <dgm:spPr/>
    </dgm:pt>
    <dgm:pt modelId="{870608CC-547B-41F6-AA25-73183439F2FE}" type="pres">
      <dgm:prSet presAssocID="{96CBD5A0-CFBD-4FDF-82E4-2B69274D0F68}" presName="childText" presStyleLbl="bgAcc1" presStyleIdx="2" presStyleCnt="7" custScaleX="154381" custScaleY="51865" custLinFactX="-100000" custLinFactNeighborX="-132166" custLinFactNeighborY="-388">
        <dgm:presLayoutVars>
          <dgm:bulletEnabled val="1"/>
        </dgm:presLayoutVars>
      </dgm:prSet>
      <dgm:spPr/>
    </dgm:pt>
    <dgm:pt modelId="{E6D9D8EC-6B8B-41B0-88AB-F6D5B88BAEF3}" type="pres">
      <dgm:prSet presAssocID="{3F3853A3-FB64-4C5A-9442-82CE7CF23D9E}" presName="Name13" presStyleLbl="parChTrans1D2" presStyleIdx="3" presStyleCnt="7"/>
      <dgm:spPr/>
    </dgm:pt>
    <dgm:pt modelId="{447CE4E4-8797-4B53-9000-4A51E1AFE480}" type="pres">
      <dgm:prSet presAssocID="{A31C9268-6A16-478F-ACCA-AC4053153E19}" presName="childText" presStyleLbl="bgAcc1" presStyleIdx="3" presStyleCnt="7" custScaleX="154381" custScaleY="51718" custLinFactX="-100000" custLinFactNeighborX="-133026" custLinFactNeighborY="-8857">
        <dgm:presLayoutVars>
          <dgm:bulletEnabled val="1"/>
        </dgm:presLayoutVars>
      </dgm:prSet>
      <dgm:spPr/>
    </dgm:pt>
    <dgm:pt modelId="{77E7325C-2ED6-4D3D-8639-3F925AC61973}" type="pres">
      <dgm:prSet presAssocID="{9D85D358-6A16-45F3-953B-F6EC5E4DC49B}" presName="Name13" presStyleLbl="parChTrans1D2" presStyleIdx="4" presStyleCnt="7"/>
      <dgm:spPr/>
    </dgm:pt>
    <dgm:pt modelId="{1D56FAA7-0B4E-4384-B614-100230A57DAD}" type="pres">
      <dgm:prSet presAssocID="{CCB5D915-B3C1-4998-A2E3-93273201C76E}" presName="childText" presStyleLbl="bgAcc1" presStyleIdx="4" presStyleCnt="7" custScaleX="154381" custScaleY="48798" custLinFactX="-100000" custLinFactNeighborX="-133101" custLinFactNeighborY="-21552">
        <dgm:presLayoutVars>
          <dgm:bulletEnabled val="1"/>
        </dgm:presLayoutVars>
      </dgm:prSet>
      <dgm:spPr/>
    </dgm:pt>
    <dgm:pt modelId="{A5D6AECF-9E59-4916-B53A-03B2AF8AAF01}" type="pres">
      <dgm:prSet presAssocID="{B0EE3B87-0AFE-4C46-80B8-981F3D3C1357}" presName="Name13" presStyleLbl="parChTrans1D2" presStyleIdx="5" presStyleCnt="7"/>
      <dgm:spPr/>
    </dgm:pt>
    <dgm:pt modelId="{15F3DBD1-4A77-4797-9163-3253711D4E8A}" type="pres">
      <dgm:prSet presAssocID="{A1BC1284-C8D7-4BE1-9C42-8F4D31A98C80}" presName="childText" presStyleLbl="bgAcc1" presStyleIdx="5" presStyleCnt="7" custScaleX="154381" custScaleY="49871" custLinFactX="-100000" custLinFactNeighborX="-133740" custLinFactNeighborY="-28797">
        <dgm:presLayoutVars>
          <dgm:bulletEnabled val="1"/>
        </dgm:presLayoutVars>
      </dgm:prSet>
      <dgm:spPr/>
    </dgm:pt>
    <dgm:pt modelId="{6972B66A-7A9A-4C1A-ABFC-7F22846BBFA0}" type="pres">
      <dgm:prSet presAssocID="{979B609A-93F4-41E6-AD96-CDED4BD769CE}" presName="Name13" presStyleLbl="parChTrans1D2" presStyleIdx="6" presStyleCnt="7"/>
      <dgm:spPr/>
    </dgm:pt>
    <dgm:pt modelId="{7A5306D7-B909-4E63-A373-FC90F056F8CC}" type="pres">
      <dgm:prSet presAssocID="{84DA280D-2501-47E3-AA7F-C93A14BF125E}" presName="childText" presStyleLbl="bgAcc1" presStyleIdx="6" presStyleCnt="7" custScaleX="154381" custScaleY="49062" custLinFactX="-100000" custLinFactNeighborX="-131796" custLinFactNeighborY="-33834">
        <dgm:presLayoutVars>
          <dgm:bulletEnabled val="1"/>
        </dgm:presLayoutVars>
      </dgm:prSet>
      <dgm:spPr/>
    </dgm:pt>
  </dgm:ptLst>
  <dgm:cxnLst>
    <dgm:cxn modelId="{FF1E3B0D-F38F-4FF3-B4EB-0576E433EEBA}" type="presOf" srcId="{5E8C4DBB-25CF-4EBA-9F2D-5FCEE0C5FB78}" destId="{D9C16404-A96E-41A0-9BF8-55F8975CA19F}" srcOrd="1" destOrd="0" presId="urn:microsoft.com/office/officeart/2005/8/layout/hierarchy3"/>
    <dgm:cxn modelId="{3B6BE110-BD62-480F-803C-AE3368079242}" type="presOf" srcId="{84DA280D-2501-47E3-AA7F-C93A14BF125E}" destId="{7A5306D7-B909-4E63-A373-FC90F056F8CC}" srcOrd="0" destOrd="0" presId="urn:microsoft.com/office/officeart/2005/8/layout/hierarchy3"/>
    <dgm:cxn modelId="{034A3114-2A84-4177-8986-64FF289F8D1D}" type="presOf" srcId="{0C49F5C8-9355-4273-ABAE-417682895C92}" destId="{6A95C305-1CDC-4FA5-9564-08C6F8D7BFC3}" srcOrd="0" destOrd="0" presId="urn:microsoft.com/office/officeart/2005/8/layout/hierarchy3"/>
    <dgm:cxn modelId="{81868D14-6165-4322-9025-19A781A6379E}" type="presOf" srcId="{527EC819-8568-4F67-B822-6E9A4FF68763}" destId="{26BAB065-82F5-49C1-A570-000BE9BD7AEE}" srcOrd="0" destOrd="0" presId="urn:microsoft.com/office/officeart/2005/8/layout/hierarchy3"/>
    <dgm:cxn modelId="{6576BC1C-FF9D-449B-8C67-AA334EA80CFC}" type="presOf" srcId="{A31C9268-6A16-478F-ACCA-AC4053153E19}" destId="{447CE4E4-8797-4B53-9000-4A51E1AFE480}" srcOrd="0" destOrd="0" presId="urn:microsoft.com/office/officeart/2005/8/layout/hierarchy3"/>
    <dgm:cxn modelId="{A6DF1F1E-5400-4567-8F70-4308A81437A4}" type="presOf" srcId="{979B609A-93F4-41E6-AD96-CDED4BD769CE}" destId="{6972B66A-7A9A-4C1A-ABFC-7F22846BBFA0}" srcOrd="0" destOrd="0" presId="urn:microsoft.com/office/officeart/2005/8/layout/hierarchy3"/>
    <dgm:cxn modelId="{C1EE9A27-5A12-49A0-8773-6466795AD0A4}" type="presOf" srcId="{B25748C6-7FEA-40D7-A231-6F76728BA8E2}" destId="{B02F2208-37F0-42E5-A67E-5713AC46531B}" srcOrd="0" destOrd="0" presId="urn:microsoft.com/office/officeart/2005/8/layout/hierarchy3"/>
    <dgm:cxn modelId="{C8E32D28-A6E7-453B-BE45-A88022796A2D}" type="presOf" srcId="{B0EE3B87-0AFE-4C46-80B8-981F3D3C1357}" destId="{A5D6AECF-9E59-4916-B53A-03B2AF8AAF01}" srcOrd="0" destOrd="0" presId="urn:microsoft.com/office/officeart/2005/8/layout/hierarchy3"/>
    <dgm:cxn modelId="{48296F44-8749-415E-84CD-6838A505368E}" srcId="{5E8C4DBB-25CF-4EBA-9F2D-5FCEE0C5FB78}" destId="{96CBD5A0-CFBD-4FDF-82E4-2B69274D0F68}" srcOrd="2" destOrd="0" parTransId="{B25748C6-7FEA-40D7-A231-6F76728BA8E2}" sibTransId="{4ADFE9A1-DB1C-4B0B-B604-D1CED6055241}"/>
    <dgm:cxn modelId="{8D4EE366-6880-469C-8563-C47F8C733ECD}" type="presOf" srcId="{CCB5D915-B3C1-4998-A2E3-93273201C76E}" destId="{1D56FAA7-0B4E-4384-B614-100230A57DAD}" srcOrd="0" destOrd="0" presId="urn:microsoft.com/office/officeart/2005/8/layout/hierarchy3"/>
    <dgm:cxn modelId="{3FFFA447-EECE-449D-8569-B3396C2F0F78}" srcId="{5E8C4DBB-25CF-4EBA-9F2D-5FCEE0C5FB78}" destId="{527EC819-8568-4F67-B822-6E9A4FF68763}" srcOrd="1" destOrd="0" parTransId="{0C49F5C8-9355-4273-ABAE-417682895C92}" sibTransId="{644D7540-4A98-466D-8079-A39872177891}"/>
    <dgm:cxn modelId="{80B77F6B-A3CB-4C70-8FD2-6E8CE59BDD04}" srcId="{8A152A96-B53B-48C8-9BA4-CE899D47DAAB}" destId="{5E8C4DBB-25CF-4EBA-9F2D-5FCEE0C5FB78}" srcOrd="0" destOrd="0" parTransId="{95D20EE7-C97D-4612-88FC-64F7F9E57B80}" sibTransId="{9BE55B45-2579-458F-99F3-22BCB27B33A1}"/>
    <dgm:cxn modelId="{FF94324E-4A28-443C-A636-2EAD6B4E5525}" type="presOf" srcId="{A1BC1284-C8D7-4BE1-9C42-8F4D31A98C80}" destId="{15F3DBD1-4A77-4797-9163-3253711D4E8A}" srcOrd="0" destOrd="0" presId="urn:microsoft.com/office/officeart/2005/8/layout/hierarchy3"/>
    <dgm:cxn modelId="{B9E0C570-190C-4E40-B1C1-254F64B40721}" type="presOf" srcId="{8A152A96-B53B-48C8-9BA4-CE899D47DAAB}" destId="{A728FA98-5EC0-4470-B051-ED6B5FF8FBD1}" srcOrd="0" destOrd="0" presId="urn:microsoft.com/office/officeart/2005/8/layout/hierarchy3"/>
    <dgm:cxn modelId="{0F4EFE88-6EAB-4BB2-900E-122E9A2430B3}" srcId="{5E8C4DBB-25CF-4EBA-9F2D-5FCEE0C5FB78}" destId="{84DA280D-2501-47E3-AA7F-C93A14BF125E}" srcOrd="6" destOrd="0" parTransId="{979B609A-93F4-41E6-AD96-CDED4BD769CE}" sibTransId="{058AD261-9742-4817-B044-7ABA1D69FBB6}"/>
    <dgm:cxn modelId="{99B7CF8F-7D71-4401-9097-62B87D79CA63}" srcId="{5E8C4DBB-25CF-4EBA-9F2D-5FCEE0C5FB78}" destId="{A31C9268-6A16-478F-ACCA-AC4053153E19}" srcOrd="3" destOrd="0" parTransId="{3F3853A3-FB64-4C5A-9442-82CE7CF23D9E}" sibTransId="{7E37C0FE-5CFB-483A-9D44-D393B9B2A340}"/>
    <dgm:cxn modelId="{F7318C93-93BD-400C-8675-AC75F32B4359}" type="presOf" srcId="{5E8C4DBB-25CF-4EBA-9F2D-5FCEE0C5FB78}" destId="{7FDAA5C3-5DAA-4927-9745-F5393AD90C29}" srcOrd="0" destOrd="0" presId="urn:microsoft.com/office/officeart/2005/8/layout/hierarchy3"/>
    <dgm:cxn modelId="{24F02FA3-E265-45DB-806E-2192EFE757CA}" srcId="{5E8C4DBB-25CF-4EBA-9F2D-5FCEE0C5FB78}" destId="{A1BC1284-C8D7-4BE1-9C42-8F4D31A98C80}" srcOrd="5" destOrd="0" parTransId="{B0EE3B87-0AFE-4C46-80B8-981F3D3C1357}" sibTransId="{31F03C07-0B7E-461B-A9CF-DB8E7C536046}"/>
    <dgm:cxn modelId="{A6E9B2A4-3D41-4995-BCFD-C65647596CED}" type="presOf" srcId="{B92D3A1D-6B03-470E-8022-F08F6E4A495D}" destId="{BEBE2856-2BC9-4C1B-8808-C2C9AF73D1CA}" srcOrd="0" destOrd="0" presId="urn:microsoft.com/office/officeart/2005/8/layout/hierarchy3"/>
    <dgm:cxn modelId="{197C85AC-EA8E-4246-AC24-186A78F892CF}" type="presOf" srcId="{EDCFEB43-E44A-47CF-9B9B-E9EA38FEDE63}" destId="{FEC2A523-D478-4AB9-9CEB-FFB704AA5601}" srcOrd="0" destOrd="0" presId="urn:microsoft.com/office/officeart/2005/8/layout/hierarchy3"/>
    <dgm:cxn modelId="{4F9FC4C6-50E7-47E6-914C-79AAFADB8CAF}" type="presOf" srcId="{96CBD5A0-CFBD-4FDF-82E4-2B69274D0F68}" destId="{870608CC-547B-41F6-AA25-73183439F2FE}" srcOrd="0" destOrd="0" presId="urn:microsoft.com/office/officeart/2005/8/layout/hierarchy3"/>
    <dgm:cxn modelId="{90F676CE-9FC0-424A-ABD2-CD16E77102CA}" type="presOf" srcId="{9D85D358-6A16-45F3-953B-F6EC5E4DC49B}" destId="{77E7325C-2ED6-4D3D-8639-3F925AC61973}" srcOrd="0" destOrd="0" presId="urn:microsoft.com/office/officeart/2005/8/layout/hierarchy3"/>
    <dgm:cxn modelId="{C067D0D8-653E-4262-9FD2-33F919EBC233}" srcId="{5E8C4DBB-25CF-4EBA-9F2D-5FCEE0C5FB78}" destId="{B92D3A1D-6B03-470E-8022-F08F6E4A495D}" srcOrd="0" destOrd="0" parTransId="{EDCFEB43-E44A-47CF-9B9B-E9EA38FEDE63}" sibTransId="{13B99E39-6634-4391-994B-3BAEECA15EC6}"/>
    <dgm:cxn modelId="{F4FCA5E7-97AE-4C38-9678-32EAEF3217D2}" type="presOf" srcId="{3F3853A3-FB64-4C5A-9442-82CE7CF23D9E}" destId="{E6D9D8EC-6B8B-41B0-88AB-F6D5B88BAEF3}" srcOrd="0" destOrd="0" presId="urn:microsoft.com/office/officeart/2005/8/layout/hierarchy3"/>
    <dgm:cxn modelId="{2D7B86EA-253E-4BE8-93D7-1F826E11ACFD}" srcId="{5E8C4DBB-25CF-4EBA-9F2D-5FCEE0C5FB78}" destId="{CCB5D915-B3C1-4998-A2E3-93273201C76E}" srcOrd="4" destOrd="0" parTransId="{9D85D358-6A16-45F3-953B-F6EC5E4DC49B}" sibTransId="{29A89DEC-5432-4DA1-BB41-17090746F8D3}"/>
    <dgm:cxn modelId="{D20F7911-ADFA-4AA9-84EB-92A9DAAEE9AD}" type="presParOf" srcId="{A728FA98-5EC0-4470-B051-ED6B5FF8FBD1}" destId="{80D40331-09BE-49C4-A729-1C8C20F25B72}" srcOrd="0" destOrd="0" presId="urn:microsoft.com/office/officeart/2005/8/layout/hierarchy3"/>
    <dgm:cxn modelId="{88E52738-C85F-4A39-9279-CD39F2309B6C}" type="presParOf" srcId="{80D40331-09BE-49C4-A729-1C8C20F25B72}" destId="{F574C17B-F27F-428A-9400-5CF2CA9F2A2F}" srcOrd="0" destOrd="0" presId="urn:microsoft.com/office/officeart/2005/8/layout/hierarchy3"/>
    <dgm:cxn modelId="{15040EE6-52F2-45CE-8FA1-000CFD8F5648}" type="presParOf" srcId="{F574C17B-F27F-428A-9400-5CF2CA9F2A2F}" destId="{7FDAA5C3-5DAA-4927-9745-F5393AD90C29}" srcOrd="0" destOrd="0" presId="urn:microsoft.com/office/officeart/2005/8/layout/hierarchy3"/>
    <dgm:cxn modelId="{62E5D457-2153-4F71-B85C-155038BDF9CA}" type="presParOf" srcId="{F574C17B-F27F-428A-9400-5CF2CA9F2A2F}" destId="{D9C16404-A96E-41A0-9BF8-55F8975CA19F}" srcOrd="1" destOrd="0" presId="urn:microsoft.com/office/officeart/2005/8/layout/hierarchy3"/>
    <dgm:cxn modelId="{2F97C26A-8E56-405E-8EC9-8EA4EEDA9509}" type="presParOf" srcId="{80D40331-09BE-49C4-A729-1C8C20F25B72}" destId="{15F1E922-D461-443D-B3F8-9C9A57A29EDC}" srcOrd="1" destOrd="0" presId="urn:microsoft.com/office/officeart/2005/8/layout/hierarchy3"/>
    <dgm:cxn modelId="{DFC28786-79A7-4322-A037-603CCCA0F2CD}" type="presParOf" srcId="{15F1E922-D461-443D-B3F8-9C9A57A29EDC}" destId="{FEC2A523-D478-4AB9-9CEB-FFB704AA5601}" srcOrd="0" destOrd="0" presId="urn:microsoft.com/office/officeart/2005/8/layout/hierarchy3"/>
    <dgm:cxn modelId="{5DE379DD-E2F8-4987-91D4-578512A47736}" type="presParOf" srcId="{15F1E922-D461-443D-B3F8-9C9A57A29EDC}" destId="{BEBE2856-2BC9-4C1B-8808-C2C9AF73D1CA}" srcOrd="1" destOrd="0" presId="urn:microsoft.com/office/officeart/2005/8/layout/hierarchy3"/>
    <dgm:cxn modelId="{267E35C4-3EEF-4FD6-85DA-ECD71A545F19}" type="presParOf" srcId="{15F1E922-D461-443D-B3F8-9C9A57A29EDC}" destId="{6A95C305-1CDC-4FA5-9564-08C6F8D7BFC3}" srcOrd="2" destOrd="0" presId="urn:microsoft.com/office/officeart/2005/8/layout/hierarchy3"/>
    <dgm:cxn modelId="{3D5C8534-0BC6-4177-B95E-37059A260DB3}" type="presParOf" srcId="{15F1E922-D461-443D-B3F8-9C9A57A29EDC}" destId="{26BAB065-82F5-49C1-A570-000BE9BD7AEE}" srcOrd="3" destOrd="0" presId="urn:microsoft.com/office/officeart/2005/8/layout/hierarchy3"/>
    <dgm:cxn modelId="{2DD39FA6-AE3C-49C1-9776-2414BD699DBA}" type="presParOf" srcId="{15F1E922-D461-443D-B3F8-9C9A57A29EDC}" destId="{B02F2208-37F0-42E5-A67E-5713AC46531B}" srcOrd="4" destOrd="0" presId="urn:microsoft.com/office/officeart/2005/8/layout/hierarchy3"/>
    <dgm:cxn modelId="{6A2D45CF-FDBB-41B8-A177-C3BC4429B257}" type="presParOf" srcId="{15F1E922-D461-443D-B3F8-9C9A57A29EDC}" destId="{870608CC-547B-41F6-AA25-73183439F2FE}" srcOrd="5" destOrd="0" presId="urn:microsoft.com/office/officeart/2005/8/layout/hierarchy3"/>
    <dgm:cxn modelId="{118EA4B7-EB5E-43A4-B189-88C27906496E}" type="presParOf" srcId="{15F1E922-D461-443D-B3F8-9C9A57A29EDC}" destId="{E6D9D8EC-6B8B-41B0-88AB-F6D5B88BAEF3}" srcOrd="6" destOrd="0" presId="urn:microsoft.com/office/officeart/2005/8/layout/hierarchy3"/>
    <dgm:cxn modelId="{975C61BB-E459-4FAD-9371-A1BE7AB7CE08}" type="presParOf" srcId="{15F1E922-D461-443D-B3F8-9C9A57A29EDC}" destId="{447CE4E4-8797-4B53-9000-4A51E1AFE480}" srcOrd="7" destOrd="0" presId="urn:microsoft.com/office/officeart/2005/8/layout/hierarchy3"/>
    <dgm:cxn modelId="{5465A69F-0093-4D32-9BE2-739B3691F9D2}" type="presParOf" srcId="{15F1E922-D461-443D-B3F8-9C9A57A29EDC}" destId="{77E7325C-2ED6-4D3D-8639-3F925AC61973}" srcOrd="8" destOrd="0" presId="urn:microsoft.com/office/officeart/2005/8/layout/hierarchy3"/>
    <dgm:cxn modelId="{394B55D1-8A45-46CA-A480-4135052CCA01}" type="presParOf" srcId="{15F1E922-D461-443D-B3F8-9C9A57A29EDC}" destId="{1D56FAA7-0B4E-4384-B614-100230A57DAD}" srcOrd="9" destOrd="0" presId="urn:microsoft.com/office/officeart/2005/8/layout/hierarchy3"/>
    <dgm:cxn modelId="{5468589F-F77D-432B-8760-749238E68244}" type="presParOf" srcId="{15F1E922-D461-443D-B3F8-9C9A57A29EDC}" destId="{A5D6AECF-9E59-4916-B53A-03B2AF8AAF01}" srcOrd="10" destOrd="0" presId="urn:microsoft.com/office/officeart/2005/8/layout/hierarchy3"/>
    <dgm:cxn modelId="{51CF1F22-C6E2-47D9-B15D-B3D3CE72864F}" type="presParOf" srcId="{15F1E922-D461-443D-B3F8-9C9A57A29EDC}" destId="{15F3DBD1-4A77-4797-9163-3253711D4E8A}" srcOrd="11" destOrd="0" presId="urn:microsoft.com/office/officeart/2005/8/layout/hierarchy3"/>
    <dgm:cxn modelId="{43172B77-8840-43AD-A541-A787F9016E96}" type="presParOf" srcId="{15F1E922-D461-443D-B3F8-9C9A57A29EDC}" destId="{6972B66A-7A9A-4C1A-ABFC-7F22846BBFA0}" srcOrd="12" destOrd="0" presId="urn:microsoft.com/office/officeart/2005/8/layout/hierarchy3"/>
    <dgm:cxn modelId="{62531766-7938-4807-A665-ED4433939162}" type="presParOf" srcId="{15F1E922-D461-443D-B3F8-9C9A57A29EDC}" destId="{7A5306D7-B909-4E63-A373-FC90F056F8CC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152A96-B53B-48C8-9BA4-CE899D47DAAB}" type="doc">
      <dgm:prSet loTypeId="urn:microsoft.com/office/officeart/2005/8/layout/hierarchy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CL"/>
        </a:p>
      </dgm:t>
    </dgm:pt>
    <dgm:pt modelId="{5E8C4DBB-25CF-4EBA-9F2D-5FCEE0C5FB78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ES" dirty="0"/>
            <a:t>CLASIFICACIÓN</a:t>
          </a:r>
        </a:p>
        <a:p>
          <a:endParaRPr lang="es-CL" dirty="0"/>
        </a:p>
      </dgm:t>
    </dgm:pt>
    <dgm:pt modelId="{95D20EE7-C97D-4612-88FC-64F7F9E57B80}" type="parTrans" cxnId="{80B77F6B-A3CB-4C70-8FD2-6E8CE59BDD04}">
      <dgm:prSet/>
      <dgm:spPr/>
      <dgm:t>
        <a:bodyPr/>
        <a:lstStyle/>
        <a:p>
          <a:endParaRPr lang="es-CL"/>
        </a:p>
      </dgm:t>
    </dgm:pt>
    <dgm:pt modelId="{9BE55B45-2579-458F-99F3-22BCB27B33A1}" type="sibTrans" cxnId="{80B77F6B-A3CB-4C70-8FD2-6E8CE59BDD04}">
      <dgm:prSet/>
      <dgm:spPr/>
      <dgm:t>
        <a:bodyPr/>
        <a:lstStyle/>
        <a:p>
          <a:endParaRPr lang="es-CL"/>
        </a:p>
      </dgm:t>
    </dgm:pt>
    <dgm:pt modelId="{B92D3A1D-6B03-470E-8022-F08F6E4A495D}">
      <dgm:prSet phldrT="[Texto]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dirty="0"/>
            <a:t>UBICACIÓN EN MAPA</a:t>
          </a:r>
        </a:p>
        <a:p>
          <a:endParaRPr lang="es-CL" dirty="0"/>
        </a:p>
      </dgm:t>
    </dgm:pt>
    <dgm:pt modelId="{EDCFEB43-E44A-47CF-9B9B-E9EA38FEDE63}" type="parTrans" cxnId="{C067D0D8-653E-4262-9FD2-33F919EBC233}">
      <dgm:prSet/>
      <dgm:spPr/>
      <dgm:t>
        <a:bodyPr/>
        <a:lstStyle/>
        <a:p>
          <a:endParaRPr lang="es-CL"/>
        </a:p>
      </dgm:t>
    </dgm:pt>
    <dgm:pt modelId="{13B99E39-6634-4391-994B-3BAEECA15EC6}" type="sibTrans" cxnId="{C067D0D8-653E-4262-9FD2-33F919EBC233}">
      <dgm:prSet/>
      <dgm:spPr/>
      <dgm:t>
        <a:bodyPr/>
        <a:lstStyle/>
        <a:p>
          <a:endParaRPr lang="es-CL"/>
        </a:p>
      </dgm:t>
    </dgm:pt>
    <dgm:pt modelId="{527EC819-8568-4F67-B822-6E9A4FF68763}">
      <dgm:prSet phldrT="[Texto]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dirty="0"/>
            <a:t>TIPO DE EDUCACIÓN</a:t>
          </a:r>
        </a:p>
        <a:p>
          <a:endParaRPr lang="es-CL" dirty="0"/>
        </a:p>
      </dgm:t>
    </dgm:pt>
    <dgm:pt modelId="{0C49F5C8-9355-4273-ABAE-417682895C92}" type="parTrans" cxnId="{3FFFA447-EECE-449D-8569-B3396C2F0F78}">
      <dgm:prSet/>
      <dgm:spPr/>
      <dgm:t>
        <a:bodyPr/>
        <a:lstStyle/>
        <a:p>
          <a:endParaRPr lang="es-CL"/>
        </a:p>
      </dgm:t>
    </dgm:pt>
    <dgm:pt modelId="{644D7540-4A98-466D-8079-A39872177891}" type="sibTrans" cxnId="{3FFFA447-EECE-449D-8569-B3396C2F0F78}">
      <dgm:prSet/>
      <dgm:spPr/>
      <dgm:t>
        <a:bodyPr/>
        <a:lstStyle/>
        <a:p>
          <a:endParaRPr lang="es-CL"/>
        </a:p>
      </dgm:t>
    </dgm:pt>
    <dgm:pt modelId="{96CBD5A0-CFBD-4FDF-82E4-2B69274D0F68}">
      <dgm:prSet/>
      <dgm:spPr>
        <a:solidFill>
          <a:schemeClr val="accent1">
            <a:lumMod val="60000"/>
            <a:lumOff val="40000"/>
            <a:alpha val="90000"/>
          </a:schemeClr>
        </a:solidFill>
        <a:ln>
          <a:solidFill>
            <a:srgbClr val="00B050"/>
          </a:solidFill>
        </a:ln>
      </dgm:spPr>
      <dgm:t>
        <a:bodyPr/>
        <a:lstStyle/>
        <a:p>
          <a:r>
            <a:rPr lang="es-ES" dirty="0"/>
            <a:t>SIMCE</a:t>
          </a:r>
          <a:endParaRPr lang="es-CL" dirty="0"/>
        </a:p>
      </dgm:t>
    </dgm:pt>
    <dgm:pt modelId="{B25748C6-7FEA-40D7-A231-6F76728BA8E2}" type="parTrans" cxnId="{48296F44-8749-415E-84CD-6838A505368E}">
      <dgm:prSet/>
      <dgm:spPr/>
      <dgm:t>
        <a:bodyPr/>
        <a:lstStyle/>
        <a:p>
          <a:endParaRPr lang="es-CL"/>
        </a:p>
      </dgm:t>
    </dgm:pt>
    <dgm:pt modelId="{4ADFE9A1-DB1C-4B0B-B604-D1CED6055241}" type="sibTrans" cxnId="{48296F44-8749-415E-84CD-6838A505368E}">
      <dgm:prSet/>
      <dgm:spPr/>
      <dgm:t>
        <a:bodyPr/>
        <a:lstStyle/>
        <a:p>
          <a:endParaRPr lang="es-CL"/>
        </a:p>
      </dgm:t>
    </dgm:pt>
    <dgm:pt modelId="{A31C9268-6A16-478F-ACCA-AC4053153E19}">
      <dgm:prSet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dirty="0"/>
            <a:t>CATEGORÍA DE DESEMPEÑO</a:t>
          </a:r>
          <a:endParaRPr lang="es-CL" dirty="0"/>
        </a:p>
      </dgm:t>
    </dgm:pt>
    <dgm:pt modelId="{3F3853A3-FB64-4C5A-9442-82CE7CF23D9E}" type="parTrans" cxnId="{99B7CF8F-7D71-4401-9097-62B87D79CA63}">
      <dgm:prSet/>
      <dgm:spPr/>
      <dgm:t>
        <a:bodyPr/>
        <a:lstStyle/>
        <a:p>
          <a:endParaRPr lang="es-CL"/>
        </a:p>
      </dgm:t>
    </dgm:pt>
    <dgm:pt modelId="{7E37C0FE-5CFB-483A-9D44-D393B9B2A340}" type="sibTrans" cxnId="{99B7CF8F-7D71-4401-9097-62B87D79CA63}">
      <dgm:prSet/>
      <dgm:spPr/>
      <dgm:t>
        <a:bodyPr/>
        <a:lstStyle/>
        <a:p>
          <a:endParaRPr lang="es-CL"/>
        </a:p>
      </dgm:t>
    </dgm:pt>
    <dgm:pt modelId="{CCB5D915-B3C1-4998-A2E3-93273201C76E}">
      <dgm:prSet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dirty="0"/>
            <a:t>CANTIDAD DE MATRICULA</a:t>
          </a:r>
          <a:endParaRPr lang="es-CL" dirty="0"/>
        </a:p>
      </dgm:t>
    </dgm:pt>
    <dgm:pt modelId="{9D85D358-6A16-45F3-953B-F6EC5E4DC49B}" type="parTrans" cxnId="{2D7B86EA-253E-4BE8-93D7-1F826E11ACFD}">
      <dgm:prSet/>
      <dgm:spPr/>
      <dgm:t>
        <a:bodyPr/>
        <a:lstStyle/>
        <a:p>
          <a:endParaRPr lang="es-CL"/>
        </a:p>
      </dgm:t>
    </dgm:pt>
    <dgm:pt modelId="{29A89DEC-5432-4DA1-BB41-17090746F8D3}" type="sibTrans" cxnId="{2D7B86EA-253E-4BE8-93D7-1F826E11ACFD}">
      <dgm:prSet/>
      <dgm:spPr/>
      <dgm:t>
        <a:bodyPr/>
        <a:lstStyle/>
        <a:p>
          <a:endParaRPr lang="es-CL"/>
        </a:p>
      </dgm:t>
    </dgm:pt>
    <dgm:pt modelId="{A1BC1284-C8D7-4BE1-9C42-8F4D31A98C80}">
      <dgm:prSet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s-ES" dirty="0"/>
            <a:t>CANTIDAD DE DOCENTE</a:t>
          </a:r>
          <a:endParaRPr lang="es-CL" dirty="0"/>
        </a:p>
      </dgm:t>
    </dgm:pt>
    <dgm:pt modelId="{B0EE3B87-0AFE-4C46-80B8-981F3D3C1357}" type="parTrans" cxnId="{24F02FA3-E265-45DB-806E-2192EFE757CA}">
      <dgm:prSet/>
      <dgm:spPr/>
      <dgm:t>
        <a:bodyPr/>
        <a:lstStyle/>
        <a:p>
          <a:endParaRPr lang="es-CL"/>
        </a:p>
      </dgm:t>
    </dgm:pt>
    <dgm:pt modelId="{31F03C07-0B7E-461B-A9CF-DB8E7C536046}" type="sibTrans" cxnId="{24F02FA3-E265-45DB-806E-2192EFE757CA}">
      <dgm:prSet/>
      <dgm:spPr/>
      <dgm:t>
        <a:bodyPr/>
        <a:lstStyle/>
        <a:p>
          <a:endParaRPr lang="es-CL"/>
        </a:p>
      </dgm:t>
    </dgm:pt>
    <dgm:pt modelId="{84DA280D-2501-47E3-AA7F-C93A14BF125E}">
      <dgm:prSet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S" dirty="0"/>
            <a:t>INDICADOR DESARROLLO PERSONAL Y SOCIAL</a:t>
          </a:r>
          <a:endParaRPr lang="es-CL" dirty="0"/>
        </a:p>
      </dgm:t>
    </dgm:pt>
    <dgm:pt modelId="{979B609A-93F4-41E6-AD96-CDED4BD769CE}" type="parTrans" cxnId="{0F4EFE88-6EAB-4BB2-900E-122E9A2430B3}">
      <dgm:prSet/>
      <dgm:spPr/>
      <dgm:t>
        <a:bodyPr/>
        <a:lstStyle/>
        <a:p>
          <a:endParaRPr lang="es-CL"/>
        </a:p>
      </dgm:t>
    </dgm:pt>
    <dgm:pt modelId="{058AD261-9742-4817-B044-7ABA1D69FBB6}" type="sibTrans" cxnId="{0F4EFE88-6EAB-4BB2-900E-122E9A2430B3}">
      <dgm:prSet/>
      <dgm:spPr/>
      <dgm:t>
        <a:bodyPr/>
        <a:lstStyle/>
        <a:p>
          <a:endParaRPr lang="es-CL"/>
        </a:p>
      </dgm:t>
    </dgm:pt>
    <dgm:pt modelId="{A728FA98-5EC0-4470-B051-ED6B5FF8FBD1}" type="pres">
      <dgm:prSet presAssocID="{8A152A96-B53B-48C8-9BA4-CE899D47DAA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D40331-09BE-49C4-A729-1C8C20F25B72}" type="pres">
      <dgm:prSet presAssocID="{5E8C4DBB-25CF-4EBA-9F2D-5FCEE0C5FB78}" presName="root" presStyleCnt="0"/>
      <dgm:spPr/>
    </dgm:pt>
    <dgm:pt modelId="{F574C17B-F27F-428A-9400-5CF2CA9F2A2F}" type="pres">
      <dgm:prSet presAssocID="{5E8C4DBB-25CF-4EBA-9F2D-5FCEE0C5FB78}" presName="rootComposite" presStyleCnt="0"/>
      <dgm:spPr/>
    </dgm:pt>
    <dgm:pt modelId="{7FDAA5C3-5DAA-4927-9745-F5393AD90C29}" type="pres">
      <dgm:prSet presAssocID="{5E8C4DBB-25CF-4EBA-9F2D-5FCEE0C5FB78}" presName="rootText" presStyleLbl="node1" presStyleIdx="0" presStyleCnt="1" custScaleX="152618" custScaleY="58536" custLinFactX="-92065" custLinFactNeighborX="-100000" custLinFactNeighborY="-1729"/>
      <dgm:spPr/>
    </dgm:pt>
    <dgm:pt modelId="{D9C16404-A96E-41A0-9BF8-55F8975CA19F}" type="pres">
      <dgm:prSet presAssocID="{5E8C4DBB-25CF-4EBA-9F2D-5FCEE0C5FB78}" presName="rootConnector" presStyleLbl="node1" presStyleIdx="0" presStyleCnt="1"/>
      <dgm:spPr/>
    </dgm:pt>
    <dgm:pt modelId="{15F1E922-D461-443D-B3F8-9C9A57A29EDC}" type="pres">
      <dgm:prSet presAssocID="{5E8C4DBB-25CF-4EBA-9F2D-5FCEE0C5FB78}" presName="childShape" presStyleCnt="0"/>
      <dgm:spPr/>
    </dgm:pt>
    <dgm:pt modelId="{FEC2A523-D478-4AB9-9CEB-FFB704AA5601}" type="pres">
      <dgm:prSet presAssocID="{EDCFEB43-E44A-47CF-9B9B-E9EA38FEDE63}" presName="Name13" presStyleLbl="parChTrans1D2" presStyleIdx="0" presStyleCnt="7"/>
      <dgm:spPr/>
    </dgm:pt>
    <dgm:pt modelId="{BEBE2856-2BC9-4C1B-8808-C2C9AF73D1CA}" type="pres">
      <dgm:prSet presAssocID="{B92D3A1D-6B03-470E-8022-F08F6E4A495D}" presName="childText" presStyleLbl="bgAcc1" presStyleIdx="0" presStyleCnt="7" custScaleX="154381" custScaleY="48798" custLinFactX="-100000" custLinFactNeighborX="-129545" custLinFactNeighborY="3700">
        <dgm:presLayoutVars>
          <dgm:bulletEnabled val="1"/>
        </dgm:presLayoutVars>
      </dgm:prSet>
      <dgm:spPr/>
    </dgm:pt>
    <dgm:pt modelId="{6A95C305-1CDC-4FA5-9564-08C6F8D7BFC3}" type="pres">
      <dgm:prSet presAssocID="{0C49F5C8-9355-4273-ABAE-417682895C92}" presName="Name13" presStyleLbl="parChTrans1D2" presStyleIdx="1" presStyleCnt="7"/>
      <dgm:spPr/>
    </dgm:pt>
    <dgm:pt modelId="{26BAB065-82F5-49C1-A570-000BE9BD7AEE}" type="pres">
      <dgm:prSet presAssocID="{527EC819-8568-4F67-B822-6E9A4FF68763}" presName="childText" presStyleLbl="bgAcc1" presStyleIdx="1" presStyleCnt="7" custScaleX="154381" custScaleY="49049" custLinFactX="-100000" custLinFactNeighborX="-128663" custLinFactNeighborY="-404">
        <dgm:presLayoutVars>
          <dgm:bulletEnabled val="1"/>
        </dgm:presLayoutVars>
      </dgm:prSet>
      <dgm:spPr/>
    </dgm:pt>
    <dgm:pt modelId="{B02F2208-37F0-42E5-A67E-5713AC46531B}" type="pres">
      <dgm:prSet presAssocID="{B25748C6-7FEA-40D7-A231-6F76728BA8E2}" presName="Name13" presStyleLbl="parChTrans1D2" presStyleIdx="2" presStyleCnt="7"/>
      <dgm:spPr/>
    </dgm:pt>
    <dgm:pt modelId="{870608CC-547B-41F6-AA25-73183439F2FE}" type="pres">
      <dgm:prSet presAssocID="{96CBD5A0-CFBD-4FDF-82E4-2B69274D0F68}" presName="childText" presStyleLbl="bgAcc1" presStyleIdx="2" presStyleCnt="7" custScaleX="154381" custScaleY="51865" custLinFactX="-100000" custLinFactNeighborX="-132166" custLinFactNeighborY="-388">
        <dgm:presLayoutVars>
          <dgm:bulletEnabled val="1"/>
        </dgm:presLayoutVars>
      </dgm:prSet>
      <dgm:spPr/>
    </dgm:pt>
    <dgm:pt modelId="{E6D9D8EC-6B8B-41B0-88AB-F6D5B88BAEF3}" type="pres">
      <dgm:prSet presAssocID="{3F3853A3-FB64-4C5A-9442-82CE7CF23D9E}" presName="Name13" presStyleLbl="parChTrans1D2" presStyleIdx="3" presStyleCnt="7"/>
      <dgm:spPr/>
    </dgm:pt>
    <dgm:pt modelId="{447CE4E4-8797-4B53-9000-4A51E1AFE480}" type="pres">
      <dgm:prSet presAssocID="{A31C9268-6A16-478F-ACCA-AC4053153E19}" presName="childText" presStyleLbl="bgAcc1" presStyleIdx="3" presStyleCnt="7" custScaleX="154381" custScaleY="51718" custLinFactX="-100000" custLinFactNeighborX="-133026" custLinFactNeighborY="-8857">
        <dgm:presLayoutVars>
          <dgm:bulletEnabled val="1"/>
        </dgm:presLayoutVars>
      </dgm:prSet>
      <dgm:spPr/>
    </dgm:pt>
    <dgm:pt modelId="{77E7325C-2ED6-4D3D-8639-3F925AC61973}" type="pres">
      <dgm:prSet presAssocID="{9D85D358-6A16-45F3-953B-F6EC5E4DC49B}" presName="Name13" presStyleLbl="parChTrans1D2" presStyleIdx="4" presStyleCnt="7"/>
      <dgm:spPr/>
    </dgm:pt>
    <dgm:pt modelId="{1D56FAA7-0B4E-4384-B614-100230A57DAD}" type="pres">
      <dgm:prSet presAssocID="{CCB5D915-B3C1-4998-A2E3-93273201C76E}" presName="childText" presStyleLbl="bgAcc1" presStyleIdx="4" presStyleCnt="7" custScaleX="154381" custScaleY="48798" custLinFactX="-100000" custLinFactNeighborX="-133101" custLinFactNeighborY="-21552">
        <dgm:presLayoutVars>
          <dgm:bulletEnabled val="1"/>
        </dgm:presLayoutVars>
      </dgm:prSet>
      <dgm:spPr/>
    </dgm:pt>
    <dgm:pt modelId="{A5D6AECF-9E59-4916-B53A-03B2AF8AAF01}" type="pres">
      <dgm:prSet presAssocID="{B0EE3B87-0AFE-4C46-80B8-981F3D3C1357}" presName="Name13" presStyleLbl="parChTrans1D2" presStyleIdx="5" presStyleCnt="7"/>
      <dgm:spPr/>
    </dgm:pt>
    <dgm:pt modelId="{15F3DBD1-4A77-4797-9163-3253711D4E8A}" type="pres">
      <dgm:prSet presAssocID="{A1BC1284-C8D7-4BE1-9C42-8F4D31A98C80}" presName="childText" presStyleLbl="bgAcc1" presStyleIdx="5" presStyleCnt="7" custScaleX="154381" custScaleY="49871" custLinFactX="-100000" custLinFactNeighborX="-133740" custLinFactNeighborY="-28797">
        <dgm:presLayoutVars>
          <dgm:bulletEnabled val="1"/>
        </dgm:presLayoutVars>
      </dgm:prSet>
      <dgm:spPr/>
    </dgm:pt>
    <dgm:pt modelId="{6972B66A-7A9A-4C1A-ABFC-7F22846BBFA0}" type="pres">
      <dgm:prSet presAssocID="{979B609A-93F4-41E6-AD96-CDED4BD769CE}" presName="Name13" presStyleLbl="parChTrans1D2" presStyleIdx="6" presStyleCnt="7"/>
      <dgm:spPr/>
    </dgm:pt>
    <dgm:pt modelId="{7A5306D7-B909-4E63-A373-FC90F056F8CC}" type="pres">
      <dgm:prSet presAssocID="{84DA280D-2501-47E3-AA7F-C93A14BF125E}" presName="childText" presStyleLbl="bgAcc1" presStyleIdx="6" presStyleCnt="7" custScaleX="154381" custScaleY="49062" custLinFactX="-100000" custLinFactNeighborX="-131796" custLinFactNeighborY="-33834">
        <dgm:presLayoutVars>
          <dgm:bulletEnabled val="1"/>
        </dgm:presLayoutVars>
      </dgm:prSet>
      <dgm:spPr/>
    </dgm:pt>
  </dgm:ptLst>
  <dgm:cxnLst>
    <dgm:cxn modelId="{FF1E3B0D-F38F-4FF3-B4EB-0576E433EEBA}" type="presOf" srcId="{5E8C4DBB-25CF-4EBA-9F2D-5FCEE0C5FB78}" destId="{D9C16404-A96E-41A0-9BF8-55F8975CA19F}" srcOrd="1" destOrd="0" presId="urn:microsoft.com/office/officeart/2005/8/layout/hierarchy3"/>
    <dgm:cxn modelId="{3B6BE110-BD62-480F-803C-AE3368079242}" type="presOf" srcId="{84DA280D-2501-47E3-AA7F-C93A14BF125E}" destId="{7A5306D7-B909-4E63-A373-FC90F056F8CC}" srcOrd="0" destOrd="0" presId="urn:microsoft.com/office/officeart/2005/8/layout/hierarchy3"/>
    <dgm:cxn modelId="{034A3114-2A84-4177-8986-64FF289F8D1D}" type="presOf" srcId="{0C49F5C8-9355-4273-ABAE-417682895C92}" destId="{6A95C305-1CDC-4FA5-9564-08C6F8D7BFC3}" srcOrd="0" destOrd="0" presId="urn:microsoft.com/office/officeart/2005/8/layout/hierarchy3"/>
    <dgm:cxn modelId="{81868D14-6165-4322-9025-19A781A6379E}" type="presOf" srcId="{527EC819-8568-4F67-B822-6E9A4FF68763}" destId="{26BAB065-82F5-49C1-A570-000BE9BD7AEE}" srcOrd="0" destOrd="0" presId="urn:microsoft.com/office/officeart/2005/8/layout/hierarchy3"/>
    <dgm:cxn modelId="{6576BC1C-FF9D-449B-8C67-AA334EA80CFC}" type="presOf" srcId="{A31C9268-6A16-478F-ACCA-AC4053153E19}" destId="{447CE4E4-8797-4B53-9000-4A51E1AFE480}" srcOrd="0" destOrd="0" presId="urn:microsoft.com/office/officeart/2005/8/layout/hierarchy3"/>
    <dgm:cxn modelId="{A6DF1F1E-5400-4567-8F70-4308A81437A4}" type="presOf" srcId="{979B609A-93F4-41E6-AD96-CDED4BD769CE}" destId="{6972B66A-7A9A-4C1A-ABFC-7F22846BBFA0}" srcOrd="0" destOrd="0" presId="urn:microsoft.com/office/officeart/2005/8/layout/hierarchy3"/>
    <dgm:cxn modelId="{C1EE9A27-5A12-49A0-8773-6466795AD0A4}" type="presOf" srcId="{B25748C6-7FEA-40D7-A231-6F76728BA8E2}" destId="{B02F2208-37F0-42E5-A67E-5713AC46531B}" srcOrd="0" destOrd="0" presId="urn:microsoft.com/office/officeart/2005/8/layout/hierarchy3"/>
    <dgm:cxn modelId="{C8E32D28-A6E7-453B-BE45-A88022796A2D}" type="presOf" srcId="{B0EE3B87-0AFE-4C46-80B8-981F3D3C1357}" destId="{A5D6AECF-9E59-4916-B53A-03B2AF8AAF01}" srcOrd="0" destOrd="0" presId="urn:microsoft.com/office/officeart/2005/8/layout/hierarchy3"/>
    <dgm:cxn modelId="{48296F44-8749-415E-84CD-6838A505368E}" srcId="{5E8C4DBB-25CF-4EBA-9F2D-5FCEE0C5FB78}" destId="{96CBD5A0-CFBD-4FDF-82E4-2B69274D0F68}" srcOrd="2" destOrd="0" parTransId="{B25748C6-7FEA-40D7-A231-6F76728BA8E2}" sibTransId="{4ADFE9A1-DB1C-4B0B-B604-D1CED6055241}"/>
    <dgm:cxn modelId="{8D4EE366-6880-469C-8563-C47F8C733ECD}" type="presOf" srcId="{CCB5D915-B3C1-4998-A2E3-93273201C76E}" destId="{1D56FAA7-0B4E-4384-B614-100230A57DAD}" srcOrd="0" destOrd="0" presId="urn:microsoft.com/office/officeart/2005/8/layout/hierarchy3"/>
    <dgm:cxn modelId="{3FFFA447-EECE-449D-8569-B3396C2F0F78}" srcId="{5E8C4DBB-25CF-4EBA-9F2D-5FCEE0C5FB78}" destId="{527EC819-8568-4F67-B822-6E9A4FF68763}" srcOrd="1" destOrd="0" parTransId="{0C49F5C8-9355-4273-ABAE-417682895C92}" sibTransId="{644D7540-4A98-466D-8079-A39872177891}"/>
    <dgm:cxn modelId="{80B77F6B-A3CB-4C70-8FD2-6E8CE59BDD04}" srcId="{8A152A96-B53B-48C8-9BA4-CE899D47DAAB}" destId="{5E8C4DBB-25CF-4EBA-9F2D-5FCEE0C5FB78}" srcOrd="0" destOrd="0" parTransId="{95D20EE7-C97D-4612-88FC-64F7F9E57B80}" sibTransId="{9BE55B45-2579-458F-99F3-22BCB27B33A1}"/>
    <dgm:cxn modelId="{FF94324E-4A28-443C-A636-2EAD6B4E5525}" type="presOf" srcId="{A1BC1284-C8D7-4BE1-9C42-8F4D31A98C80}" destId="{15F3DBD1-4A77-4797-9163-3253711D4E8A}" srcOrd="0" destOrd="0" presId="urn:microsoft.com/office/officeart/2005/8/layout/hierarchy3"/>
    <dgm:cxn modelId="{B9E0C570-190C-4E40-B1C1-254F64B40721}" type="presOf" srcId="{8A152A96-B53B-48C8-9BA4-CE899D47DAAB}" destId="{A728FA98-5EC0-4470-B051-ED6B5FF8FBD1}" srcOrd="0" destOrd="0" presId="urn:microsoft.com/office/officeart/2005/8/layout/hierarchy3"/>
    <dgm:cxn modelId="{0F4EFE88-6EAB-4BB2-900E-122E9A2430B3}" srcId="{5E8C4DBB-25CF-4EBA-9F2D-5FCEE0C5FB78}" destId="{84DA280D-2501-47E3-AA7F-C93A14BF125E}" srcOrd="6" destOrd="0" parTransId="{979B609A-93F4-41E6-AD96-CDED4BD769CE}" sibTransId="{058AD261-9742-4817-B044-7ABA1D69FBB6}"/>
    <dgm:cxn modelId="{99B7CF8F-7D71-4401-9097-62B87D79CA63}" srcId="{5E8C4DBB-25CF-4EBA-9F2D-5FCEE0C5FB78}" destId="{A31C9268-6A16-478F-ACCA-AC4053153E19}" srcOrd="3" destOrd="0" parTransId="{3F3853A3-FB64-4C5A-9442-82CE7CF23D9E}" sibTransId="{7E37C0FE-5CFB-483A-9D44-D393B9B2A340}"/>
    <dgm:cxn modelId="{F7318C93-93BD-400C-8675-AC75F32B4359}" type="presOf" srcId="{5E8C4DBB-25CF-4EBA-9F2D-5FCEE0C5FB78}" destId="{7FDAA5C3-5DAA-4927-9745-F5393AD90C29}" srcOrd="0" destOrd="0" presId="urn:microsoft.com/office/officeart/2005/8/layout/hierarchy3"/>
    <dgm:cxn modelId="{24F02FA3-E265-45DB-806E-2192EFE757CA}" srcId="{5E8C4DBB-25CF-4EBA-9F2D-5FCEE0C5FB78}" destId="{A1BC1284-C8D7-4BE1-9C42-8F4D31A98C80}" srcOrd="5" destOrd="0" parTransId="{B0EE3B87-0AFE-4C46-80B8-981F3D3C1357}" sibTransId="{31F03C07-0B7E-461B-A9CF-DB8E7C536046}"/>
    <dgm:cxn modelId="{A6E9B2A4-3D41-4995-BCFD-C65647596CED}" type="presOf" srcId="{B92D3A1D-6B03-470E-8022-F08F6E4A495D}" destId="{BEBE2856-2BC9-4C1B-8808-C2C9AF73D1CA}" srcOrd="0" destOrd="0" presId="urn:microsoft.com/office/officeart/2005/8/layout/hierarchy3"/>
    <dgm:cxn modelId="{197C85AC-EA8E-4246-AC24-186A78F892CF}" type="presOf" srcId="{EDCFEB43-E44A-47CF-9B9B-E9EA38FEDE63}" destId="{FEC2A523-D478-4AB9-9CEB-FFB704AA5601}" srcOrd="0" destOrd="0" presId="urn:microsoft.com/office/officeart/2005/8/layout/hierarchy3"/>
    <dgm:cxn modelId="{4F9FC4C6-50E7-47E6-914C-79AAFADB8CAF}" type="presOf" srcId="{96CBD5A0-CFBD-4FDF-82E4-2B69274D0F68}" destId="{870608CC-547B-41F6-AA25-73183439F2FE}" srcOrd="0" destOrd="0" presId="urn:microsoft.com/office/officeart/2005/8/layout/hierarchy3"/>
    <dgm:cxn modelId="{90F676CE-9FC0-424A-ABD2-CD16E77102CA}" type="presOf" srcId="{9D85D358-6A16-45F3-953B-F6EC5E4DC49B}" destId="{77E7325C-2ED6-4D3D-8639-3F925AC61973}" srcOrd="0" destOrd="0" presId="urn:microsoft.com/office/officeart/2005/8/layout/hierarchy3"/>
    <dgm:cxn modelId="{C067D0D8-653E-4262-9FD2-33F919EBC233}" srcId="{5E8C4DBB-25CF-4EBA-9F2D-5FCEE0C5FB78}" destId="{B92D3A1D-6B03-470E-8022-F08F6E4A495D}" srcOrd="0" destOrd="0" parTransId="{EDCFEB43-E44A-47CF-9B9B-E9EA38FEDE63}" sibTransId="{13B99E39-6634-4391-994B-3BAEECA15EC6}"/>
    <dgm:cxn modelId="{F4FCA5E7-97AE-4C38-9678-32EAEF3217D2}" type="presOf" srcId="{3F3853A3-FB64-4C5A-9442-82CE7CF23D9E}" destId="{E6D9D8EC-6B8B-41B0-88AB-F6D5B88BAEF3}" srcOrd="0" destOrd="0" presId="urn:microsoft.com/office/officeart/2005/8/layout/hierarchy3"/>
    <dgm:cxn modelId="{2D7B86EA-253E-4BE8-93D7-1F826E11ACFD}" srcId="{5E8C4DBB-25CF-4EBA-9F2D-5FCEE0C5FB78}" destId="{CCB5D915-B3C1-4998-A2E3-93273201C76E}" srcOrd="4" destOrd="0" parTransId="{9D85D358-6A16-45F3-953B-F6EC5E4DC49B}" sibTransId="{29A89DEC-5432-4DA1-BB41-17090746F8D3}"/>
    <dgm:cxn modelId="{D20F7911-ADFA-4AA9-84EB-92A9DAAEE9AD}" type="presParOf" srcId="{A728FA98-5EC0-4470-B051-ED6B5FF8FBD1}" destId="{80D40331-09BE-49C4-A729-1C8C20F25B72}" srcOrd="0" destOrd="0" presId="urn:microsoft.com/office/officeart/2005/8/layout/hierarchy3"/>
    <dgm:cxn modelId="{88E52738-C85F-4A39-9279-CD39F2309B6C}" type="presParOf" srcId="{80D40331-09BE-49C4-A729-1C8C20F25B72}" destId="{F574C17B-F27F-428A-9400-5CF2CA9F2A2F}" srcOrd="0" destOrd="0" presId="urn:microsoft.com/office/officeart/2005/8/layout/hierarchy3"/>
    <dgm:cxn modelId="{15040EE6-52F2-45CE-8FA1-000CFD8F5648}" type="presParOf" srcId="{F574C17B-F27F-428A-9400-5CF2CA9F2A2F}" destId="{7FDAA5C3-5DAA-4927-9745-F5393AD90C29}" srcOrd="0" destOrd="0" presId="urn:microsoft.com/office/officeart/2005/8/layout/hierarchy3"/>
    <dgm:cxn modelId="{62E5D457-2153-4F71-B85C-155038BDF9CA}" type="presParOf" srcId="{F574C17B-F27F-428A-9400-5CF2CA9F2A2F}" destId="{D9C16404-A96E-41A0-9BF8-55F8975CA19F}" srcOrd="1" destOrd="0" presId="urn:microsoft.com/office/officeart/2005/8/layout/hierarchy3"/>
    <dgm:cxn modelId="{2F97C26A-8E56-405E-8EC9-8EA4EEDA9509}" type="presParOf" srcId="{80D40331-09BE-49C4-A729-1C8C20F25B72}" destId="{15F1E922-D461-443D-B3F8-9C9A57A29EDC}" srcOrd="1" destOrd="0" presId="urn:microsoft.com/office/officeart/2005/8/layout/hierarchy3"/>
    <dgm:cxn modelId="{DFC28786-79A7-4322-A037-603CCCA0F2CD}" type="presParOf" srcId="{15F1E922-D461-443D-B3F8-9C9A57A29EDC}" destId="{FEC2A523-D478-4AB9-9CEB-FFB704AA5601}" srcOrd="0" destOrd="0" presId="urn:microsoft.com/office/officeart/2005/8/layout/hierarchy3"/>
    <dgm:cxn modelId="{5DE379DD-E2F8-4987-91D4-578512A47736}" type="presParOf" srcId="{15F1E922-D461-443D-B3F8-9C9A57A29EDC}" destId="{BEBE2856-2BC9-4C1B-8808-C2C9AF73D1CA}" srcOrd="1" destOrd="0" presId="urn:microsoft.com/office/officeart/2005/8/layout/hierarchy3"/>
    <dgm:cxn modelId="{267E35C4-3EEF-4FD6-85DA-ECD71A545F19}" type="presParOf" srcId="{15F1E922-D461-443D-B3F8-9C9A57A29EDC}" destId="{6A95C305-1CDC-4FA5-9564-08C6F8D7BFC3}" srcOrd="2" destOrd="0" presId="urn:microsoft.com/office/officeart/2005/8/layout/hierarchy3"/>
    <dgm:cxn modelId="{3D5C8534-0BC6-4177-B95E-37059A260DB3}" type="presParOf" srcId="{15F1E922-D461-443D-B3F8-9C9A57A29EDC}" destId="{26BAB065-82F5-49C1-A570-000BE9BD7AEE}" srcOrd="3" destOrd="0" presId="urn:microsoft.com/office/officeart/2005/8/layout/hierarchy3"/>
    <dgm:cxn modelId="{2DD39FA6-AE3C-49C1-9776-2414BD699DBA}" type="presParOf" srcId="{15F1E922-D461-443D-B3F8-9C9A57A29EDC}" destId="{B02F2208-37F0-42E5-A67E-5713AC46531B}" srcOrd="4" destOrd="0" presId="urn:microsoft.com/office/officeart/2005/8/layout/hierarchy3"/>
    <dgm:cxn modelId="{6A2D45CF-FDBB-41B8-A177-C3BC4429B257}" type="presParOf" srcId="{15F1E922-D461-443D-B3F8-9C9A57A29EDC}" destId="{870608CC-547B-41F6-AA25-73183439F2FE}" srcOrd="5" destOrd="0" presId="urn:microsoft.com/office/officeart/2005/8/layout/hierarchy3"/>
    <dgm:cxn modelId="{118EA4B7-EB5E-43A4-B189-88C27906496E}" type="presParOf" srcId="{15F1E922-D461-443D-B3F8-9C9A57A29EDC}" destId="{E6D9D8EC-6B8B-41B0-88AB-F6D5B88BAEF3}" srcOrd="6" destOrd="0" presId="urn:microsoft.com/office/officeart/2005/8/layout/hierarchy3"/>
    <dgm:cxn modelId="{975C61BB-E459-4FAD-9371-A1BE7AB7CE08}" type="presParOf" srcId="{15F1E922-D461-443D-B3F8-9C9A57A29EDC}" destId="{447CE4E4-8797-4B53-9000-4A51E1AFE480}" srcOrd="7" destOrd="0" presId="urn:microsoft.com/office/officeart/2005/8/layout/hierarchy3"/>
    <dgm:cxn modelId="{5465A69F-0093-4D32-9BE2-739B3691F9D2}" type="presParOf" srcId="{15F1E922-D461-443D-B3F8-9C9A57A29EDC}" destId="{77E7325C-2ED6-4D3D-8639-3F925AC61973}" srcOrd="8" destOrd="0" presId="urn:microsoft.com/office/officeart/2005/8/layout/hierarchy3"/>
    <dgm:cxn modelId="{394B55D1-8A45-46CA-A480-4135052CCA01}" type="presParOf" srcId="{15F1E922-D461-443D-B3F8-9C9A57A29EDC}" destId="{1D56FAA7-0B4E-4384-B614-100230A57DAD}" srcOrd="9" destOrd="0" presId="urn:microsoft.com/office/officeart/2005/8/layout/hierarchy3"/>
    <dgm:cxn modelId="{5468589F-F77D-432B-8760-749238E68244}" type="presParOf" srcId="{15F1E922-D461-443D-B3F8-9C9A57A29EDC}" destId="{A5D6AECF-9E59-4916-B53A-03B2AF8AAF01}" srcOrd="10" destOrd="0" presId="urn:microsoft.com/office/officeart/2005/8/layout/hierarchy3"/>
    <dgm:cxn modelId="{51CF1F22-C6E2-47D9-B15D-B3D3CE72864F}" type="presParOf" srcId="{15F1E922-D461-443D-B3F8-9C9A57A29EDC}" destId="{15F3DBD1-4A77-4797-9163-3253711D4E8A}" srcOrd="11" destOrd="0" presId="urn:microsoft.com/office/officeart/2005/8/layout/hierarchy3"/>
    <dgm:cxn modelId="{43172B77-8840-43AD-A541-A787F9016E96}" type="presParOf" srcId="{15F1E922-D461-443D-B3F8-9C9A57A29EDC}" destId="{6972B66A-7A9A-4C1A-ABFC-7F22846BBFA0}" srcOrd="12" destOrd="0" presId="urn:microsoft.com/office/officeart/2005/8/layout/hierarchy3"/>
    <dgm:cxn modelId="{62531766-7938-4807-A665-ED4433939162}" type="presParOf" srcId="{15F1E922-D461-443D-B3F8-9C9A57A29EDC}" destId="{7A5306D7-B909-4E63-A373-FC90F056F8CC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AA5C3-5DAA-4927-9745-F5393AD90C29}">
      <dsp:nvSpPr>
        <dsp:cNvPr id="0" name=""/>
        <dsp:cNvSpPr/>
      </dsp:nvSpPr>
      <dsp:spPr>
        <a:xfrm>
          <a:off x="0" y="56947"/>
          <a:ext cx="3335177" cy="639596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CLASIFICACIÓN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600" kern="1200" dirty="0"/>
        </a:p>
      </dsp:txBody>
      <dsp:txXfrm>
        <a:off x="18733" y="75680"/>
        <a:ext cx="3297711" cy="602130"/>
      </dsp:txXfrm>
    </dsp:sp>
    <dsp:sp modelId="{FEC2A523-D478-4AB9-9CEB-FFB704AA5601}">
      <dsp:nvSpPr>
        <dsp:cNvPr id="0" name=""/>
        <dsp:cNvSpPr/>
      </dsp:nvSpPr>
      <dsp:spPr>
        <a:xfrm>
          <a:off x="333517" y="696544"/>
          <a:ext cx="162829" cy="526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954"/>
              </a:lnTo>
              <a:lnTo>
                <a:pt x="162829" y="5269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E2856-2BC9-4C1B-8808-C2C9AF73D1CA}">
      <dsp:nvSpPr>
        <dsp:cNvPr id="0" name=""/>
        <dsp:cNvSpPr/>
      </dsp:nvSpPr>
      <dsp:spPr>
        <a:xfrm>
          <a:off x="496347" y="956902"/>
          <a:ext cx="2698963" cy="53319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UBICACIÓN EN MAPA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 dirty="0"/>
        </a:p>
      </dsp:txBody>
      <dsp:txXfrm>
        <a:off x="511964" y="972519"/>
        <a:ext cx="2667729" cy="501959"/>
      </dsp:txXfrm>
    </dsp:sp>
    <dsp:sp modelId="{6A95C305-1CDC-4FA5-9564-08C6F8D7BFC3}">
      <dsp:nvSpPr>
        <dsp:cNvPr id="0" name=""/>
        <dsp:cNvSpPr/>
      </dsp:nvSpPr>
      <dsp:spPr>
        <a:xfrm>
          <a:off x="333517" y="696544"/>
          <a:ext cx="178249" cy="1289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9841"/>
              </a:lnTo>
              <a:lnTo>
                <a:pt x="178249" y="128984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AB065-82F5-49C1-A570-000BE9BD7AEE}">
      <dsp:nvSpPr>
        <dsp:cNvPr id="0" name=""/>
        <dsp:cNvSpPr/>
      </dsp:nvSpPr>
      <dsp:spPr>
        <a:xfrm>
          <a:off x="511767" y="1718417"/>
          <a:ext cx="2698963" cy="535936"/>
        </a:xfrm>
        <a:prstGeom prst="roundRect">
          <a:avLst>
            <a:gd name="adj" fmla="val 10000"/>
          </a:avLst>
        </a:prstGeom>
        <a:solidFill>
          <a:srgbClr val="00B050">
            <a:alpha val="90000"/>
          </a:srgb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TIPO DE EDUCACIÓN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 dirty="0"/>
        </a:p>
      </dsp:txBody>
      <dsp:txXfrm>
        <a:off x="527464" y="1734114"/>
        <a:ext cx="2667569" cy="504542"/>
      </dsp:txXfrm>
    </dsp:sp>
    <dsp:sp modelId="{B02F2208-37F0-42E5-A67E-5713AC46531B}">
      <dsp:nvSpPr>
        <dsp:cNvPr id="0" name=""/>
        <dsp:cNvSpPr/>
      </dsp:nvSpPr>
      <dsp:spPr>
        <a:xfrm>
          <a:off x="333517" y="696544"/>
          <a:ext cx="117008" cy="2114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4501"/>
              </a:lnTo>
              <a:lnTo>
                <a:pt x="117008" y="211450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608CC-547B-41F6-AA25-73183439F2FE}">
      <dsp:nvSpPr>
        <dsp:cNvPr id="0" name=""/>
        <dsp:cNvSpPr/>
      </dsp:nvSpPr>
      <dsp:spPr>
        <a:xfrm>
          <a:off x="450525" y="2527692"/>
          <a:ext cx="2698963" cy="56670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SIMCE</a:t>
          </a:r>
          <a:endParaRPr lang="es-CL" sz="1300" kern="1200" dirty="0"/>
        </a:p>
      </dsp:txBody>
      <dsp:txXfrm>
        <a:off x="467123" y="2544290"/>
        <a:ext cx="2665767" cy="533509"/>
      </dsp:txXfrm>
    </dsp:sp>
    <dsp:sp modelId="{E6D9D8EC-6B8B-41B0-88AB-F6D5B88BAEF3}">
      <dsp:nvSpPr>
        <dsp:cNvPr id="0" name=""/>
        <dsp:cNvSpPr/>
      </dsp:nvSpPr>
      <dsp:spPr>
        <a:xfrm>
          <a:off x="333517" y="696544"/>
          <a:ext cx="101973" cy="2861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1030"/>
              </a:lnTo>
              <a:lnTo>
                <a:pt x="101973" y="286103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CE4E4-8797-4B53-9000-4A51E1AFE480}">
      <dsp:nvSpPr>
        <dsp:cNvPr id="0" name=""/>
        <dsp:cNvSpPr/>
      </dsp:nvSpPr>
      <dsp:spPr>
        <a:xfrm>
          <a:off x="435491" y="3275025"/>
          <a:ext cx="2698963" cy="56509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CATEGORÍA DE DESEMPEÑO</a:t>
          </a:r>
          <a:endParaRPr lang="es-CL" sz="1300" kern="1200" dirty="0"/>
        </a:p>
      </dsp:txBody>
      <dsp:txXfrm>
        <a:off x="452042" y="3291576"/>
        <a:ext cx="2665861" cy="531997"/>
      </dsp:txXfrm>
    </dsp:sp>
    <dsp:sp modelId="{77E7325C-2ED6-4D3D-8639-3F925AC61973}">
      <dsp:nvSpPr>
        <dsp:cNvPr id="0" name=""/>
        <dsp:cNvSpPr/>
      </dsp:nvSpPr>
      <dsp:spPr>
        <a:xfrm>
          <a:off x="333517" y="696544"/>
          <a:ext cx="100662" cy="3544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4628"/>
              </a:lnTo>
              <a:lnTo>
                <a:pt x="100662" y="354462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6FAA7-0B4E-4384-B614-100230A57DAD}">
      <dsp:nvSpPr>
        <dsp:cNvPr id="0" name=""/>
        <dsp:cNvSpPr/>
      </dsp:nvSpPr>
      <dsp:spPr>
        <a:xfrm>
          <a:off x="434179" y="3974576"/>
          <a:ext cx="2698963" cy="53319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CANTIDAD DE MATRICULA</a:t>
          </a:r>
          <a:endParaRPr lang="es-CL" sz="1300" kern="1200" dirty="0"/>
        </a:p>
      </dsp:txBody>
      <dsp:txXfrm>
        <a:off x="449796" y="3990193"/>
        <a:ext cx="2667729" cy="501959"/>
      </dsp:txXfrm>
    </dsp:sp>
    <dsp:sp modelId="{A5D6AECF-9E59-4916-B53A-03B2AF8AAF01}">
      <dsp:nvSpPr>
        <dsp:cNvPr id="0" name=""/>
        <dsp:cNvSpPr/>
      </dsp:nvSpPr>
      <dsp:spPr>
        <a:xfrm>
          <a:off x="287797" y="696544"/>
          <a:ext cx="91440" cy="42776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77685"/>
              </a:lnTo>
              <a:lnTo>
                <a:pt x="135210" y="427768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3DBD1-4A77-4797-9163-3253711D4E8A}">
      <dsp:nvSpPr>
        <dsp:cNvPr id="0" name=""/>
        <dsp:cNvSpPr/>
      </dsp:nvSpPr>
      <dsp:spPr>
        <a:xfrm>
          <a:off x="423008" y="4701771"/>
          <a:ext cx="2698963" cy="54491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CANTIDAD DE DOCENTE</a:t>
          </a:r>
          <a:endParaRPr lang="es-CL" sz="1300" kern="1200" dirty="0"/>
        </a:p>
      </dsp:txBody>
      <dsp:txXfrm>
        <a:off x="438968" y="4717731"/>
        <a:ext cx="2667043" cy="512998"/>
      </dsp:txXfrm>
    </dsp:sp>
    <dsp:sp modelId="{6972B66A-7A9A-4C1A-ABFC-7F22846BBFA0}">
      <dsp:nvSpPr>
        <dsp:cNvPr id="0" name=""/>
        <dsp:cNvSpPr/>
      </dsp:nvSpPr>
      <dsp:spPr>
        <a:xfrm>
          <a:off x="333517" y="696544"/>
          <a:ext cx="123476" cy="5036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36310"/>
              </a:lnTo>
              <a:lnTo>
                <a:pt x="123476" y="503631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6D7-B909-4E63-A373-FC90F056F8CC}">
      <dsp:nvSpPr>
        <dsp:cNvPr id="0" name=""/>
        <dsp:cNvSpPr/>
      </dsp:nvSpPr>
      <dsp:spPr>
        <a:xfrm>
          <a:off x="456994" y="5464815"/>
          <a:ext cx="2698963" cy="53607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INDICADOR DESARROLLO PERSONAL Y SOCIAL</a:t>
          </a:r>
          <a:endParaRPr lang="es-CL" sz="1300" kern="1200" dirty="0"/>
        </a:p>
      </dsp:txBody>
      <dsp:txXfrm>
        <a:off x="472695" y="5480516"/>
        <a:ext cx="2667561" cy="5046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AA5C3-5DAA-4927-9745-F5393AD90C29}">
      <dsp:nvSpPr>
        <dsp:cNvPr id="0" name=""/>
        <dsp:cNvSpPr/>
      </dsp:nvSpPr>
      <dsp:spPr>
        <a:xfrm>
          <a:off x="0" y="57250"/>
          <a:ext cx="3337942" cy="640126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CLASIFICACIÓN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600" kern="1200" dirty="0"/>
        </a:p>
      </dsp:txBody>
      <dsp:txXfrm>
        <a:off x="18749" y="75999"/>
        <a:ext cx="3300444" cy="602628"/>
      </dsp:txXfrm>
    </dsp:sp>
    <dsp:sp modelId="{FEC2A523-D478-4AB9-9CEB-FFB704AA5601}">
      <dsp:nvSpPr>
        <dsp:cNvPr id="0" name=""/>
        <dsp:cNvSpPr/>
      </dsp:nvSpPr>
      <dsp:spPr>
        <a:xfrm>
          <a:off x="333794" y="697377"/>
          <a:ext cx="197312" cy="524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493"/>
              </a:lnTo>
              <a:lnTo>
                <a:pt x="197312" y="52449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E2856-2BC9-4C1B-8808-C2C9AF73D1CA}">
      <dsp:nvSpPr>
        <dsp:cNvPr id="0" name=""/>
        <dsp:cNvSpPr/>
      </dsp:nvSpPr>
      <dsp:spPr>
        <a:xfrm>
          <a:off x="531106" y="955052"/>
          <a:ext cx="2701201" cy="53363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UBICACIÓN EN MAPA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 dirty="0"/>
        </a:p>
      </dsp:txBody>
      <dsp:txXfrm>
        <a:off x="546736" y="970682"/>
        <a:ext cx="2669941" cy="502375"/>
      </dsp:txXfrm>
    </dsp:sp>
    <dsp:sp modelId="{6A95C305-1CDC-4FA5-9564-08C6F8D7BFC3}">
      <dsp:nvSpPr>
        <dsp:cNvPr id="0" name=""/>
        <dsp:cNvSpPr/>
      </dsp:nvSpPr>
      <dsp:spPr>
        <a:xfrm>
          <a:off x="333794" y="697377"/>
          <a:ext cx="212744" cy="1288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8012"/>
              </a:lnTo>
              <a:lnTo>
                <a:pt x="212744" y="128801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AB065-82F5-49C1-A570-000BE9BD7AEE}">
      <dsp:nvSpPr>
        <dsp:cNvPr id="0" name=""/>
        <dsp:cNvSpPr/>
      </dsp:nvSpPr>
      <dsp:spPr>
        <a:xfrm>
          <a:off x="546538" y="1717199"/>
          <a:ext cx="2701201" cy="53638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TIPO DE EDUCACIÓN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 dirty="0"/>
        </a:p>
      </dsp:txBody>
      <dsp:txXfrm>
        <a:off x="562248" y="1732909"/>
        <a:ext cx="2669781" cy="504960"/>
      </dsp:txXfrm>
    </dsp:sp>
    <dsp:sp modelId="{B02F2208-37F0-42E5-A67E-5713AC46531B}">
      <dsp:nvSpPr>
        <dsp:cNvPr id="0" name=""/>
        <dsp:cNvSpPr/>
      </dsp:nvSpPr>
      <dsp:spPr>
        <a:xfrm>
          <a:off x="333794" y="697377"/>
          <a:ext cx="151452" cy="2113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3356"/>
              </a:lnTo>
              <a:lnTo>
                <a:pt x="151452" y="211335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608CC-547B-41F6-AA25-73183439F2FE}">
      <dsp:nvSpPr>
        <dsp:cNvPr id="0" name=""/>
        <dsp:cNvSpPr/>
      </dsp:nvSpPr>
      <dsp:spPr>
        <a:xfrm>
          <a:off x="485246" y="2527145"/>
          <a:ext cx="2701201" cy="567175"/>
        </a:xfrm>
        <a:prstGeom prst="roundRect">
          <a:avLst>
            <a:gd name="adj" fmla="val 10000"/>
          </a:avLst>
        </a:prstGeom>
        <a:solidFill>
          <a:srgbClr val="00B050">
            <a:alpha val="90000"/>
          </a:srgbClr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SIMCE</a:t>
          </a:r>
          <a:endParaRPr lang="es-CL" sz="1400" kern="1200" dirty="0"/>
        </a:p>
      </dsp:txBody>
      <dsp:txXfrm>
        <a:off x="501858" y="2543757"/>
        <a:ext cx="2667977" cy="533951"/>
      </dsp:txXfrm>
    </dsp:sp>
    <dsp:sp modelId="{E6D9D8EC-6B8B-41B0-88AB-F6D5B88BAEF3}">
      <dsp:nvSpPr>
        <dsp:cNvPr id="0" name=""/>
        <dsp:cNvSpPr/>
      </dsp:nvSpPr>
      <dsp:spPr>
        <a:xfrm>
          <a:off x="333794" y="697377"/>
          <a:ext cx="136405" cy="2860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0504"/>
              </a:lnTo>
              <a:lnTo>
                <a:pt x="136405" y="28605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CE4E4-8797-4B53-9000-4A51E1AFE480}">
      <dsp:nvSpPr>
        <dsp:cNvPr id="0" name=""/>
        <dsp:cNvSpPr/>
      </dsp:nvSpPr>
      <dsp:spPr>
        <a:xfrm>
          <a:off x="470199" y="3275097"/>
          <a:ext cx="2701201" cy="56556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CATEGORÍA DE DESEMPEÑO</a:t>
          </a:r>
          <a:endParaRPr lang="es-CL" sz="1400" kern="1200" dirty="0"/>
        </a:p>
      </dsp:txBody>
      <dsp:txXfrm>
        <a:off x="486764" y="3291662"/>
        <a:ext cx="2668071" cy="532437"/>
      </dsp:txXfrm>
    </dsp:sp>
    <dsp:sp modelId="{77E7325C-2ED6-4D3D-8639-3F925AC61973}">
      <dsp:nvSpPr>
        <dsp:cNvPr id="0" name=""/>
        <dsp:cNvSpPr/>
      </dsp:nvSpPr>
      <dsp:spPr>
        <a:xfrm>
          <a:off x="333794" y="697377"/>
          <a:ext cx="135092" cy="3544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4669"/>
              </a:lnTo>
              <a:lnTo>
                <a:pt x="135092" y="354466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6FAA7-0B4E-4384-B614-100230A57DAD}">
      <dsp:nvSpPr>
        <dsp:cNvPr id="0" name=""/>
        <dsp:cNvSpPr/>
      </dsp:nvSpPr>
      <dsp:spPr>
        <a:xfrm>
          <a:off x="468887" y="3975228"/>
          <a:ext cx="2701201" cy="53363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CANTIDAD DE MATRICULA</a:t>
          </a:r>
          <a:endParaRPr lang="es-CL" sz="1400" kern="1200" dirty="0"/>
        </a:p>
      </dsp:txBody>
      <dsp:txXfrm>
        <a:off x="484517" y="3990858"/>
        <a:ext cx="2669941" cy="502375"/>
      </dsp:txXfrm>
    </dsp:sp>
    <dsp:sp modelId="{A5D6AECF-9E59-4916-B53A-03B2AF8AAF01}">
      <dsp:nvSpPr>
        <dsp:cNvPr id="0" name=""/>
        <dsp:cNvSpPr/>
      </dsp:nvSpPr>
      <dsp:spPr>
        <a:xfrm>
          <a:off x="333794" y="697377"/>
          <a:ext cx="123912" cy="42783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8333"/>
              </a:lnTo>
              <a:lnTo>
                <a:pt x="123912" y="427833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3DBD1-4A77-4797-9163-3253711D4E8A}">
      <dsp:nvSpPr>
        <dsp:cNvPr id="0" name=""/>
        <dsp:cNvSpPr/>
      </dsp:nvSpPr>
      <dsp:spPr>
        <a:xfrm>
          <a:off x="457706" y="4703026"/>
          <a:ext cx="2701201" cy="54536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CANTIDAD DE DOCENTE</a:t>
          </a:r>
          <a:endParaRPr lang="es-CL" sz="1400" kern="1200" dirty="0"/>
        </a:p>
      </dsp:txBody>
      <dsp:txXfrm>
        <a:off x="473679" y="4718999"/>
        <a:ext cx="2669255" cy="513423"/>
      </dsp:txXfrm>
    </dsp:sp>
    <dsp:sp modelId="{6972B66A-7A9A-4C1A-ABFC-7F22846BBFA0}">
      <dsp:nvSpPr>
        <dsp:cNvPr id="0" name=""/>
        <dsp:cNvSpPr/>
      </dsp:nvSpPr>
      <dsp:spPr>
        <a:xfrm>
          <a:off x="333794" y="697377"/>
          <a:ext cx="157926" cy="5037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37587"/>
              </a:lnTo>
              <a:lnTo>
                <a:pt x="157926" y="503758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6D7-B909-4E63-A373-FC90F056F8CC}">
      <dsp:nvSpPr>
        <dsp:cNvPr id="0" name=""/>
        <dsp:cNvSpPr/>
      </dsp:nvSpPr>
      <dsp:spPr>
        <a:xfrm>
          <a:off x="491720" y="5466703"/>
          <a:ext cx="2701201" cy="53652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INDICADOR DESARROLLO PERSONAL Y SOCIAL</a:t>
          </a:r>
          <a:endParaRPr lang="es-CL" sz="1400" kern="1200" dirty="0"/>
        </a:p>
      </dsp:txBody>
      <dsp:txXfrm>
        <a:off x="507434" y="5482417"/>
        <a:ext cx="2669773" cy="505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AA5C3-5DAA-4927-9745-F5393AD90C29}">
      <dsp:nvSpPr>
        <dsp:cNvPr id="0" name=""/>
        <dsp:cNvSpPr/>
      </dsp:nvSpPr>
      <dsp:spPr>
        <a:xfrm>
          <a:off x="0" y="0"/>
          <a:ext cx="3336991" cy="63994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CLASIFICACIÓN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600" kern="1200" dirty="0"/>
        </a:p>
      </dsp:txBody>
      <dsp:txXfrm>
        <a:off x="18743" y="18743"/>
        <a:ext cx="3299505" cy="602458"/>
      </dsp:txXfrm>
    </dsp:sp>
    <dsp:sp modelId="{FEC2A523-D478-4AB9-9CEB-FFB704AA5601}">
      <dsp:nvSpPr>
        <dsp:cNvPr id="0" name=""/>
        <dsp:cNvSpPr/>
      </dsp:nvSpPr>
      <dsp:spPr>
        <a:xfrm>
          <a:off x="333699" y="639944"/>
          <a:ext cx="246051" cy="582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2486"/>
              </a:lnTo>
              <a:lnTo>
                <a:pt x="246051" y="58248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E2856-2BC9-4C1B-8808-C2C9AF73D1CA}">
      <dsp:nvSpPr>
        <dsp:cNvPr id="0" name=""/>
        <dsp:cNvSpPr/>
      </dsp:nvSpPr>
      <dsp:spPr>
        <a:xfrm>
          <a:off x="579750" y="955689"/>
          <a:ext cx="2700431" cy="53348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UBICACIÓN EN MAPA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 dirty="0"/>
        </a:p>
      </dsp:txBody>
      <dsp:txXfrm>
        <a:off x="595375" y="971314"/>
        <a:ext cx="2669181" cy="502233"/>
      </dsp:txXfrm>
    </dsp:sp>
    <dsp:sp modelId="{6A95C305-1CDC-4FA5-9564-08C6F8D7BFC3}">
      <dsp:nvSpPr>
        <dsp:cNvPr id="0" name=""/>
        <dsp:cNvSpPr/>
      </dsp:nvSpPr>
      <dsp:spPr>
        <a:xfrm>
          <a:off x="333699" y="639944"/>
          <a:ext cx="261479" cy="1345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788"/>
              </a:lnTo>
              <a:lnTo>
                <a:pt x="261479" y="134578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AB065-82F5-49C1-A570-000BE9BD7AEE}">
      <dsp:nvSpPr>
        <dsp:cNvPr id="0" name=""/>
        <dsp:cNvSpPr/>
      </dsp:nvSpPr>
      <dsp:spPr>
        <a:xfrm>
          <a:off x="595178" y="1717618"/>
          <a:ext cx="2700431" cy="53622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TIPO DE EDUCACIÓN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 dirty="0"/>
        </a:p>
      </dsp:txBody>
      <dsp:txXfrm>
        <a:off x="610884" y="1733324"/>
        <a:ext cx="2669019" cy="504816"/>
      </dsp:txXfrm>
    </dsp:sp>
    <dsp:sp modelId="{B02F2208-37F0-42E5-A67E-5713AC46531B}">
      <dsp:nvSpPr>
        <dsp:cNvPr id="0" name=""/>
        <dsp:cNvSpPr/>
      </dsp:nvSpPr>
      <dsp:spPr>
        <a:xfrm>
          <a:off x="333699" y="639944"/>
          <a:ext cx="200204" cy="2170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0896"/>
              </a:lnTo>
              <a:lnTo>
                <a:pt x="200204" y="217089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608CC-547B-41F6-AA25-73183439F2FE}">
      <dsp:nvSpPr>
        <dsp:cNvPr id="0" name=""/>
        <dsp:cNvSpPr/>
      </dsp:nvSpPr>
      <dsp:spPr>
        <a:xfrm>
          <a:off x="533903" y="2527334"/>
          <a:ext cx="2700431" cy="56701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SIMCE</a:t>
          </a:r>
          <a:endParaRPr lang="es-CL" sz="1400" kern="1200" dirty="0"/>
        </a:p>
      </dsp:txBody>
      <dsp:txXfrm>
        <a:off x="550510" y="2543941"/>
        <a:ext cx="2667217" cy="533799"/>
      </dsp:txXfrm>
    </dsp:sp>
    <dsp:sp modelId="{E6D9D8EC-6B8B-41B0-88AB-F6D5B88BAEF3}">
      <dsp:nvSpPr>
        <dsp:cNvPr id="0" name=""/>
        <dsp:cNvSpPr/>
      </dsp:nvSpPr>
      <dsp:spPr>
        <a:xfrm>
          <a:off x="333699" y="639944"/>
          <a:ext cx="185161" cy="2917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831"/>
              </a:lnTo>
              <a:lnTo>
                <a:pt x="185161" y="291783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CE4E4-8797-4B53-9000-4A51E1AFE480}">
      <dsp:nvSpPr>
        <dsp:cNvPr id="0" name=""/>
        <dsp:cNvSpPr/>
      </dsp:nvSpPr>
      <dsp:spPr>
        <a:xfrm>
          <a:off x="518860" y="3275073"/>
          <a:ext cx="2700431" cy="565406"/>
        </a:xfrm>
        <a:prstGeom prst="roundRect">
          <a:avLst>
            <a:gd name="adj" fmla="val 10000"/>
          </a:avLst>
        </a:prstGeom>
        <a:solidFill>
          <a:srgbClr val="00B050">
            <a:alpha val="90000"/>
          </a:srgb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CATEGORÍA DE DESEMPEÑO</a:t>
          </a:r>
          <a:endParaRPr lang="es-CL" sz="1400" kern="1200" dirty="0"/>
        </a:p>
      </dsp:txBody>
      <dsp:txXfrm>
        <a:off x="535420" y="3291633"/>
        <a:ext cx="2667311" cy="532286"/>
      </dsp:txXfrm>
    </dsp:sp>
    <dsp:sp modelId="{77E7325C-2ED6-4D3D-8639-3F925AC61973}">
      <dsp:nvSpPr>
        <dsp:cNvPr id="0" name=""/>
        <dsp:cNvSpPr/>
      </dsp:nvSpPr>
      <dsp:spPr>
        <a:xfrm>
          <a:off x="333699" y="639944"/>
          <a:ext cx="183849" cy="3601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1801"/>
              </a:lnTo>
              <a:lnTo>
                <a:pt x="183849" y="360180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6FAA7-0B4E-4384-B614-100230A57DAD}">
      <dsp:nvSpPr>
        <dsp:cNvPr id="0" name=""/>
        <dsp:cNvSpPr/>
      </dsp:nvSpPr>
      <dsp:spPr>
        <a:xfrm>
          <a:off x="517548" y="3975004"/>
          <a:ext cx="2700431" cy="53348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CANTIDAD DE MATRICULA</a:t>
          </a:r>
          <a:endParaRPr lang="es-CL" sz="1400" kern="1200" dirty="0"/>
        </a:p>
      </dsp:txBody>
      <dsp:txXfrm>
        <a:off x="533173" y="3990629"/>
        <a:ext cx="2669181" cy="502233"/>
      </dsp:txXfrm>
    </dsp:sp>
    <dsp:sp modelId="{A5D6AECF-9E59-4916-B53A-03B2AF8AAF01}">
      <dsp:nvSpPr>
        <dsp:cNvPr id="0" name=""/>
        <dsp:cNvSpPr/>
      </dsp:nvSpPr>
      <dsp:spPr>
        <a:xfrm>
          <a:off x="333699" y="639944"/>
          <a:ext cx="172672" cy="4335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5257"/>
              </a:lnTo>
              <a:lnTo>
                <a:pt x="172672" y="43352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3DBD1-4A77-4797-9163-3253711D4E8A}">
      <dsp:nvSpPr>
        <dsp:cNvPr id="0" name=""/>
        <dsp:cNvSpPr/>
      </dsp:nvSpPr>
      <dsp:spPr>
        <a:xfrm>
          <a:off x="506371" y="4702594"/>
          <a:ext cx="2700431" cy="54521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CANTIDAD DE DOCENTE</a:t>
          </a:r>
          <a:endParaRPr lang="es-CL" sz="1400" kern="1200" dirty="0"/>
        </a:p>
      </dsp:txBody>
      <dsp:txXfrm>
        <a:off x="522340" y="4718563"/>
        <a:ext cx="2668493" cy="513276"/>
      </dsp:txXfrm>
    </dsp:sp>
    <dsp:sp modelId="{6972B66A-7A9A-4C1A-ABFC-7F22846BBFA0}">
      <dsp:nvSpPr>
        <dsp:cNvPr id="0" name=""/>
        <dsp:cNvSpPr/>
      </dsp:nvSpPr>
      <dsp:spPr>
        <a:xfrm>
          <a:off x="333699" y="639944"/>
          <a:ext cx="206676" cy="5094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4295"/>
              </a:lnTo>
              <a:lnTo>
                <a:pt x="206676" y="509429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6D7-B909-4E63-A373-FC90F056F8CC}">
      <dsp:nvSpPr>
        <dsp:cNvPr id="0" name=""/>
        <dsp:cNvSpPr/>
      </dsp:nvSpPr>
      <dsp:spPr>
        <a:xfrm>
          <a:off x="540375" y="5466054"/>
          <a:ext cx="2700431" cy="536370"/>
        </a:xfrm>
        <a:prstGeom prst="roundRect">
          <a:avLst>
            <a:gd name="adj" fmla="val 10000"/>
          </a:avLst>
        </a:prstGeom>
        <a:solidFill>
          <a:schemeClr val="accent4"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INDICADOR DESARROLLO PERSONAL Y SOCIAL</a:t>
          </a:r>
          <a:endParaRPr lang="es-CL" sz="1400" kern="1200" dirty="0"/>
        </a:p>
      </dsp:txBody>
      <dsp:txXfrm>
        <a:off x="556085" y="5481764"/>
        <a:ext cx="2669011" cy="5049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AA5C3-5DAA-4927-9745-F5393AD90C29}">
      <dsp:nvSpPr>
        <dsp:cNvPr id="0" name=""/>
        <dsp:cNvSpPr/>
      </dsp:nvSpPr>
      <dsp:spPr>
        <a:xfrm>
          <a:off x="54224" y="0"/>
          <a:ext cx="3338906" cy="640311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CLASIFICACIÓN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600" kern="1200" dirty="0"/>
        </a:p>
      </dsp:txBody>
      <dsp:txXfrm>
        <a:off x="72978" y="18754"/>
        <a:ext cx="3301398" cy="602803"/>
      </dsp:txXfrm>
    </dsp:sp>
    <dsp:sp modelId="{FEC2A523-D478-4AB9-9CEB-FFB704AA5601}">
      <dsp:nvSpPr>
        <dsp:cNvPr id="0" name=""/>
        <dsp:cNvSpPr/>
      </dsp:nvSpPr>
      <dsp:spPr>
        <a:xfrm>
          <a:off x="388115" y="640311"/>
          <a:ext cx="527506" cy="580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992"/>
              </a:lnTo>
              <a:lnTo>
                <a:pt x="527506" y="58099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E2856-2BC9-4C1B-8808-C2C9AF73D1CA}">
      <dsp:nvSpPr>
        <dsp:cNvPr id="0" name=""/>
        <dsp:cNvSpPr/>
      </dsp:nvSpPr>
      <dsp:spPr>
        <a:xfrm>
          <a:off x="915622" y="954408"/>
          <a:ext cx="2701981" cy="5337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UBICACIÓN EN MAPA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 dirty="0"/>
        </a:p>
      </dsp:txBody>
      <dsp:txXfrm>
        <a:off x="931256" y="970042"/>
        <a:ext cx="2670713" cy="502522"/>
      </dsp:txXfrm>
    </dsp:sp>
    <dsp:sp modelId="{6A95C305-1CDC-4FA5-9564-08C6F8D7BFC3}">
      <dsp:nvSpPr>
        <dsp:cNvPr id="0" name=""/>
        <dsp:cNvSpPr/>
      </dsp:nvSpPr>
      <dsp:spPr>
        <a:xfrm>
          <a:off x="388115" y="640311"/>
          <a:ext cx="542943" cy="1344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4731"/>
              </a:lnTo>
              <a:lnTo>
                <a:pt x="542943" y="134473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AB065-82F5-49C1-A570-000BE9BD7AEE}">
      <dsp:nvSpPr>
        <dsp:cNvPr id="0" name=""/>
        <dsp:cNvSpPr/>
      </dsp:nvSpPr>
      <dsp:spPr>
        <a:xfrm>
          <a:off x="931058" y="1716775"/>
          <a:ext cx="2701981" cy="53653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TIPO DE EDUCACIÓN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 dirty="0"/>
        </a:p>
      </dsp:txBody>
      <dsp:txXfrm>
        <a:off x="946773" y="1732490"/>
        <a:ext cx="2670551" cy="505105"/>
      </dsp:txXfrm>
    </dsp:sp>
    <dsp:sp modelId="{B02F2208-37F0-42E5-A67E-5713AC46531B}">
      <dsp:nvSpPr>
        <dsp:cNvPr id="0" name=""/>
        <dsp:cNvSpPr/>
      </dsp:nvSpPr>
      <dsp:spPr>
        <a:xfrm>
          <a:off x="388115" y="640311"/>
          <a:ext cx="481634" cy="2170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0313"/>
              </a:lnTo>
              <a:lnTo>
                <a:pt x="481634" y="217031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608CC-547B-41F6-AA25-73183439F2FE}">
      <dsp:nvSpPr>
        <dsp:cNvPr id="0" name=""/>
        <dsp:cNvSpPr/>
      </dsp:nvSpPr>
      <dsp:spPr>
        <a:xfrm>
          <a:off x="869749" y="2526955"/>
          <a:ext cx="2701981" cy="56733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SIMCE</a:t>
          </a:r>
          <a:endParaRPr lang="es-CL" sz="1400" kern="1200" dirty="0"/>
        </a:p>
      </dsp:txBody>
      <dsp:txXfrm>
        <a:off x="886366" y="2543572"/>
        <a:ext cx="2668747" cy="534105"/>
      </dsp:txXfrm>
    </dsp:sp>
    <dsp:sp modelId="{E6D9D8EC-6B8B-41B0-88AB-F6D5B88BAEF3}">
      <dsp:nvSpPr>
        <dsp:cNvPr id="0" name=""/>
        <dsp:cNvSpPr/>
      </dsp:nvSpPr>
      <dsp:spPr>
        <a:xfrm>
          <a:off x="388115" y="640311"/>
          <a:ext cx="466582" cy="2917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677"/>
              </a:lnTo>
              <a:lnTo>
                <a:pt x="466582" y="29176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CE4E4-8797-4B53-9000-4A51E1AFE480}">
      <dsp:nvSpPr>
        <dsp:cNvPr id="0" name=""/>
        <dsp:cNvSpPr/>
      </dsp:nvSpPr>
      <dsp:spPr>
        <a:xfrm>
          <a:off x="854697" y="3275123"/>
          <a:ext cx="2701981" cy="56573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CATEGORÍA DE DESEMPEÑO</a:t>
          </a:r>
          <a:endParaRPr lang="es-CL" sz="1400" kern="1200" dirty="0"/>
        </a:p>
      </dsp:txBody>
      <dsp:txXfrm>
        <a:off x="871267" y="3291693"/>
        <a:ext cx="2668841" cy="532591"/>
      </dsp:txXfrm>
    </dsp:sp>
    <dsp:sp modelId="{77E7325C-2ED6-4D3D-8639-3F925AC61973}">
      <dsp:nvSpPr>
        <dsp:cNvPr id="0" name=""/>
        <dsp:cNvSpPr/>
      </dsp:nvSpPr>
      <dsp:spPr>
        <a:xfrm>
          <a:off x="388115" y="640311"/>
          <a:ext cx="465269" cy="3602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2039"/>
              </a:lnTo>
              <a:lnTo>
                <a:pt x="465269" y="360203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6FAA7-0B4E-4384-B614-100230A57DAD}">
      <dsp:nvSpPr>
        <dsp:cNvPr id="0" name=""/>
        <dsp:cNvSpPr/>
      </dsp:nvSpPr>
      <dsp:spPr>
        <a:xfrm>
          <a:off x="853384" y="3975456"/>
          <a:ext cx="2701981" cy="533790"/>
        </a:xfrm>
        <a:prstGeom prst="roundRect">
          <a:avLst>
            <a:gd name="adj" fmla="val 10000"/>
          </a:avLst>
        </a:prstGeom>
        <a:solidFill>
          <a:srgbClr val="00B050">
            <a:alpha val="90000"/>
          </a:srgb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CANTIDAD DE MATRICULA</a:t>
          </a:r>
          <a:endParaRPr lang="es-CL" sz="1400" kern="1200" dirty="0"/>
        </a:p>
      </dsp:txBody>
      <dsp:txXfrm>
        <a:off x="869018" y="3991090"/>
        <a:ext cx="2670713" cy="502522"/>
      </dsp:txXfrm>
    </dsp:sp>
    <dsp:sp modelId="{A5D6AECF-9E59-4916-B53A-03B2AF8AAF01}">
      <dsp:nvSpPr>
        <dsp:cNvPr id="0" name=""/>
        <dsp:cNvSpPr/>
      </dsp:nvSpPr>
      <dsp:spPr>
        <a:xfrm>
          <a:off x="388115" y="640311"/>
          <a:ext cx="454085" cy="4335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5916"/>
              </a:lnTo>
              <a:lnTo>
                <a:pt x="454085" y="433591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3DBD1-4A77-4797-9163-3253711D4E8A}">
      <dsp:nvSpPr>
        <dsp:cNvPr id="0" name=""/>
        <dsp:cNvSpPr/>
      </dsp:nvSpPr>
      <dsp:spPr>
        <a:xfrm>
          <a:off x="842201" y="4703464"/>
          <a:ext cx="2701981" cy="54552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CANTIDAD DE DOCENTE</a:t>
          </a:r>
          <a:endParaRPr lang="es-CL" sz="1400" kern="1200" dirty="0"/>
        </a:p>
      </dsp:txBody>
      <dsp:txXfrm>
        <a:off x="858179" y="4719442"/>
        <a:ext cx="2670025" cy="513571"/>
      </dsp:txXfrm>
    </dsp:sp>
    <dsp:sp modelId="{6972B66A-7A9A-4C1A-ABFC-7F22846BBFA0}">
      <dsp:nvSpPr>
        <dsp:cNvPr id="0" name=""/>
        <dsp:cNvSpPr/>
      </dsp:nvSpPr>
      <dsp:spPr>
        <a:xfrm>
          <a:off x="388115" y="640311"/>
          <a:ext cx="488109" cy="5095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5389"/>
              </a:lnTo>
              <a:lnTo>
                <a:pt x="488109" y="509538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6D7-B909-4E63-A373-FC90F056F8CC}">
      <dsp:nvSpPr>
        <dsp:cNvPr id="0" name=""/>
        <dsp:cNvSpPr/>
      </dsp:nvSpPr>
      <dsp:spPr>
        <a:xfrm>
          <a:off x="876225" y="5467362"/>
          <a:ext cx="2701981" cy="53667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INDICADOR DESARROLLO PERSONAL Y SOCIAL</a:t>
          </a:r>
          <a:endParaRPr lang="es-CL" sz="1400" kern="1200" dirty="0"/>
        </a:p>
      </dsp:txBody>
      <dsp:txXfrm>
        <a:off x="891944" y="5483081"/>
        <a:ext cx="2670543" cy="5052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AA5C3-5DAA-4927-9745-F5393AD90C29}">
      <dsp:nvSpPr>
        <dsp:cNvPr id="0" name=""/>
        <dsp:cNvSpPr/>
      </dsp:nvSpPr>
      <dsp:spPr>
        <a:xfrm>
          <a:off x="63435" y="0"/>
          <a:ext cx="3338906" cy="640311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CLASIFICACIÓN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600" kern="1200" dirty="0"/>
        </a:p>
      </dsp:txBody>
      <dsp:txXfrm>
        <a:off x="82189" y="18754"/>
        <a:ext cx="3301398" cy="602803"/>
      </dsp:txXfrm>
    </dsp:sp>
    <dsp:sp modelId="{FEC2A523-D478-4AB9-9CEB-FFB704AA5601}">
      <dsp:nvSpPr>
        <dsp:cNvPr id="0" name=""/>
        <dsp:cNvSpPr/>
      </dsp:nvSpPr>
      <dsp:spPr>
        <a:xfrm>
          <a:off x="397325" y="640311"/>
          <a:ext cx="518296" cy="580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992"/>
              </a:lnTo>
              <a:lnTo>
                <a:pt x="518296" y="58099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E2856-2BC9-4C1B-8808-C2C9AF73D1CA}">
      <dsp:nvSpPr>
        <dsp:cNvPr id="0" name=""/>
        <dsp:cNvSpPr/>
      </dsp:nvSpPr>
      <dsp:spPr>
        <a:xfrm>
          <a:off x="915622" y="954408"/>
          <a:ext cx="2701981" cy="5337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UBICACIÓN EN MAPA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 dirty="0"/>
        </a:p>
      </dsp:txBody>
      <dsp:txXfrm>
        <a:off x="931256" y="970042"/>
        <a:ext cx="2670713" cy="502522"/>
      </dsp:txXfrm>
    </dsp:sp>
    <dsp:sp modelId="{6A95C305-1CDC-4FA5-9564-08C6F8D7BFC3}">
      <dsp:nvSpPr>
        <dsp:cNvPr id="0" name=""/>
        <dsp:cNvSpPr/>
      </dsp:nvSpPr>
      <dsp:spPr>
        <a:xfrm>
          <a:off x="397325" y="640311"/>
          <a:ext cx="533733" cy="1344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4731"/>
              </a:lnTo>
              <a:lnTo>
                <a:pt x="533733" y="134473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AB065-82F5-49C1-A570-000BE9BD7AEE}">
      <dsp:nvSpPr>
        <dsp:cNvPr id="0" name=""/>
        <dsp:cNvSpPr/>
      </dsp:nvSpPr>
      <dsp:spPr>
        <a:xfrm>
          <a:off x="931058" y="1716775"/>
          <a:ext cx="2701981" cy="53653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TIPO DE EDUCACIÓN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 dirty="0"/>
        </a:p>
      </dsp:txBody>
      <dsp:txXfrm>
        <a:off x="946773" y="1732490"/>
        <a:ext cx="2670551" cy="505105"/>
      </dsp:txXfrm>
    </dsp:sp>
    <dsp:sp modelId="{B02F2208-37F0-42E5-A67E-5713AC46531B}">
      <dsp:nvSpPr>
        <dsp:cNvPr id="0" name=""/>
        <dsp:cNvSpPr/>
      </dsp:nvSpPr>
      <dsp:spPr>
        <a:xfrm>
          <a:off x="397325" y="640311"/>
          <a:ext cx="472423" cy="2170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0313"/>
              </a:lnTo>
              <a:lnTo>
                <a:pt x="472423" y="217031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608CC-547B-41F6-AA25-73183439F2FE}">
      <dsp:nvSpPr>
        <dsp:cNvPr id="0" name=""/>
        <dsp:cNvSpPr/>
      </dsp:nvSpPr>
      <dsp:spPr>
        <a:xfrm>
          <a:off x="869749" y="2526955"/>
          <a:ext cx="2701981" cy="56733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SIMCE</a:t>
          </a:r>
          <a:endParaRPr lang="es-CL" sz="1400" kern="1200" dirty="0"/>
        </a:p>
      </dsp:txBody>
      <dsp:txXfrm>
        <a:off x="886366" y="2543572"/>
        <a:ext cx="2668747" cy="534105"/>
      </dsp:txXfrm>
    </dsp:sp>
    <dsp:sp modelId="{E6D9D8EC-6B8B-41B0-88AB-F6D5B88BAEF3}">
      <dsp:nvSpPr>
        <dsp:cNvPr id="0" name=""/>
        <dsp:cNvSpPr/>
      </dsp:nvSpPr>
      <dsp:spPr>
        <a:xfrm>
          <a:off x="397325" y="640311"/>
          <a:ext cx="457371" cy="2917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677"/>
              </a:lnTo>
              <a:lnTo>
                <a:pt x="457371" y="29176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CE4E4-8797-4B53-9000-4A51E1AFE480}">
      <dsp:nvSpPr>
        <dsp:cNvPr id="0" name=""/>
        <dsp:cNvSpPr/>
      </dsp:nvSpPr>
      <dsp:spPr>
        <a:xfrm>
          <a:off x="854697" y="3275123"/>
          <a:ext cx="2701981" cy="56573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CATEGORÍA DE DESEMPEÑO</a:t>
          </a:r>
          <a:endParaRPr lang="es-CL" sz="1400" kern="1200" dirty="0"/>
        </a:p>
      </dsp:txBody>
      <dsp:txXfrm>
        <a:off x="871267" y="3291693"/>
        <a:ext cx="2668841" cy="532591"/>
      </dsp:txXfrm>
    </dsp:sp>
    <dsp:sp modelId="{77E7325C-2ED6-4D3D-8639-3F925AC61973}">
      <dsp:nvSpPr>
        <dsp:cNvPr id="0" name=""/>
        <dsp:cNvSpPr/>
      </dsp:nvSpPr>
      <dsp:spPr>
        <a:xfrm>
          <a:off x="397325" y="640311"/>
          <a:ext cx="456059" cy="3602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2039"/>
              </a:lnTo>
              <a:lnTo>
                <a:pt x="456059" y="360203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6FAA7-0B4E-4384-B614-100230A57DAD}">
      <dsp:nvSpPr>
        <dsp:cNvPr id="0" name=""/>
        <dsp:cNvSpPr/>
      </dsp:nvSpPr>
      <dsp:spPr>
        <a:xfrm>
          <a:off x="853384" y="3975456"/>
          <a:ext cx="2701981" cy="533790"/>
        </a:xfrm>
        <a:prstGeom prst="roundRect">
          <a:avLst>
            <a:gd name="adj" fmla="val 10000"/>
          </a:avLst>
        </a:prstGeom>
        <a:solidFill>
          <a:srgbClr val="00B050">
            <a:alpha val="90000"/>
          </a:srgb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CANTIDAD DE MATRICULA</a:t>
          </a:r>
          <a:endParaRPr lang="es-CL" sz="1400" kern="1200" dirty="0"/>
        </a:p>
      </dsp:txBody>
      <dsp:txXfrm>
        <a:off x="869018" y="3991090"/>
        <a:ext cx="2670713" cy="502522"/>
      </dsp:txXfrm>
    </dsp:sp>
    <dsp:sp modelId="{A5D6AECF-9E59-4916-B53A-03B2AF8AAF01}">
      <dsp:nvSpPr>
        <dsp:cNvPr id="0" name=""/>
        <dsp:cNvSpPr/>
      </dsp:nvSpPr>
      <dsp:spPr>
        <a:xfrm>
          <a:off x="397325" y="640311"/>
          <a:ext cx="444875" cy="4335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5916"/>
              </a:lnTo>
              <a:lnTo>
                <a:pt x="444875" y="433591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3DBD1-4A77-4797-9163-3253711D4E8A}">
      <dsp:nvSpPr>
        <dsp:cNvPr id="0" name=""/>
        <dsp:cNvSpPr/>
      </dsp:nvSpPr>
      <dsp:spPr>
        <a:xfrm>
          <a:off x="842201" y="4703464"/>
          <a:ext cx="2701981" cy="54552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CANTIDAD DE DOCENTE</a:t>
          </a:r>
          <a:endParaRPr lang="es-CL" sz="1400" kern="1200" dirty="0"/>
        </a:p>
      </dsp:txBody>
      <dsp:txXfrm>
        <a:off x="858179" y="4719442"/>
        <a:ext cx="2670025" cy="513571"/>
      </dsp:txXfrm>
    </dsp:sp>
    <dsp:sp modelId="{6972B66A-7A9A-4C1A-ABFC-7F22846BBFA0}">
      <dsp:nvSpPr>
        <dsp:cNvPr id="0" name=""/>
        <dsp:cNvSpPr/>
      </dsp:nvSpPr>
      <dsp:spPr>
        <a:xfrm>
          <a:off x="397325" y="640311"/>
          <a:ext cx="478899" cy="5095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5389"/>
              </a:lnTo>
              <a:lnTo>
                <a:pt x="478899" y="509538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6D7-B909-4E63-A373-FC90F056F8CC}">
      <dsp:nvSpPr>
        <dsp:cNvPr id="0" name=""/>
        <dsp:cNvSpPr/>
      </dsp:nvSpPr>
      <dsp:spPr>
        <a:xfrm>
          <a:off x="876225" y="5467362"/>
          <a:ext cx="2701981" cy="53667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INDICADOR DESARROLLO PERSONAL Y SOCIAL</a:t>
          </a:r>
          <a:endParaRPr lang="es-CL" sz="1400" kern="1200" dirty="0"/>
        </a:p>
      </dsp:txBody>
      <dsp:txXfrm>
        <a:off x="891944" y="5483081"/>
        <a:ext cx="2670543" cy="5052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AA5C3-5DAA-4927-9745-F5393AD90C29}">
      <dsp:nvSpPr>
        <dsp:cNvPr id="0" name=""/>
        <dsp:cNvSpPr/>
      </dsp:nvSpPr>
      <dsp:spPr>
        <a:xfrm>
          <a:off x="63435" y="0"/>
          <a:ext cx="3338906" cy="640311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CLASIFICACIÓN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600" kern="1200" dirty="0"/>
        </a:p>
      </dsp:txBody>
      <dsp:txXfrm>
        <a:off x="82189" y="18754"/>
        <a:ext cx="3301398" cy="602803"/>
      </dsp:txXfrm>
    </dsp:sp>
    <dsp:sp modelId="{FEC2A523-D478-4AB9-9CEB-FFB704AA5601}">
      <dsp:nvSpPr>
        <dsp:cNvPr id="0" name=""/>
        <dsp:cNvSpPr/>
      </dsp:nvSpPr>
      <dsp:spPr>
        <a:xfrm>
          <a:off x="397325" y="640311"/>
          <a:ext cx="518296" cy="580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992"/>
              </a:lnTo>
              <a:lnTo>
                <a:pt x="518296" y="58099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E2856-2BC9-4C1B-8808-C2C9AF73D1CA}">
      <dsp:nvSpPr>
        <dsp:cNvPr id="0" name=""/>
        <dsp:cNvSpPr/>
      </dsp:nvSpPr>
      <dsp:spPr>
        <a:xfrm>
          <a:off x="915622" y="954408"/>
          <a:ext cx="2701981" cy="5337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UBICACIÓN EN MAPA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 dirty="0"/>
        </a:p>
      </dsp:txBody>
      <dsp:txXfrm>
        <a:off x="931256" y="970042"/>
        <a:ext cx="2670713" cy="502522"/>
      </dsp:txXfrm>
    </dsp:sp>
    <dsp:sp modelId="{6A95C305-1CDC-4FA5-9564-08C6F8D7BFC3}">
      <dsp:nvSpPr>
        <dsp:cNvPr id="0" name=""/>
        <dsp:cNvSpPr/>
      </dsp:nvSpPr>
      <dsp:spPr>
        <a:xfrm>
          <a:off x="397325" y="640311"/>
          <a:ext cx="533733" cy="1344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4731"/>
              </a:lnTo>
              <a:lnTo>
                <a:pt x="533733" y="134473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AB065-82F5-49C1-A570-000BE9BD7AEE}">
      <dsp:nvSpPr>
        <dsp:cNvPr id="0" name=""/>
        <dsp:cNvSpPr/>
      </dsp:nvSpPr>
      <dsp:spPr>
        <a:xfrm>
          <a:off x="931058" y="1716775"/>
          <a:ext cx="2701981" cy="53653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TIPO DE EDUCACIÓN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 dirty="0"/>
        </a:p>
      </dsp:txBody>
      <dsp:txXfrm>
        <a:off x="946773" y="1732490"/>
        <a:ext cx="2670551" cy="505105"/>
      </dsp:txXfrm>
    </dsp:sp>
    <dsp:sp modelId="{B02F2208-37F0-42E5-A67E-5713AC46531B}">
      <dsp:nvSpPr>
        <dsp:cNvPr id="0" name=""/>
        <dsp:cNvSpPr/>
      </dsp:nvSpPr>
      <dsp:spPr>
        <a:xfrm>
          <a:off x="397325" y="640311"/>
          <a:ext cx="472423" cy="2170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0313"/>
              </a:lnTo>
              <a:lnTo>
                <a:pt x="472423" y="217031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608CC-547B-41F6-AA25-73183439F2FE}">
      <dsp:nvSpPr>
        <dsp:cNvPr id="0" name=""/>
        <dsp:cNvSpPr/>
      </dsp:nvSpPr>
      <dsp:spPr>
        <a:xfrm>
          <a:off x="869749" y="2526955"/>
          <a:ext cx="2701981" cy="56733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SIMCE</a:t>
          </a:r>
          <a:endParaRPr lang="es-CL" sz="1400" kern="1200" dirty="0"/>
        </a:p>
      </dsp:txBody>
      <dsp:txXfrm>
        <a:off x="886366" y="2543572"/>
        <a:ext cx="2668747" cy="534105"/>
      </dsp:txXfrm>
    </dsp:sp>
    <dsp:sp modelId="{E6D9D8EC-6B8B-41B0-88AB-F6D5B88BAEF3}">
      <dsp:nvSpPr>
        <dsp:cNvPr id="0" name=""/>
        <dsp:cNvSpPr/>
      </dsp:nvSpPr>
      <dsp:spPr>
        <a:xfrm>
          <a:off x="397325" y="640311"/>
          <a:ext cx="457371" cy="2917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677"/>
              </a:lnTo>
              <a:lnTo>
                <a:pt x="457371" y="29176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CE4E4-8797-4B53-9000-4A51E1AFE480}">
      <dsp:nvSpPr>
        <dsp:cNvPr id="0" name=""/>
        <dsp:cNvSpPr/>
      </dsp:nvSpPr>
      <dsp:spPr>
        <a:xfrm>
          <a:off x="854697" y="3275123"/>
          <a:ext cx="2701981" cy="56573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CATEGORÍA DE DESEMPEÑO</a:t>
          </a:r>
          <a:endParaRPr lang="es-CL" sz="1400" kern="1200" dirty="0"/>
        </a:p>
      </dsp:txBody>
      <dsp:txXfrm>
        <a:off x="871267" y="3291693"/>
        <a:ext cx="2668841" cy="532591"/>
      </dsp:txXfrm>
    </dsp:sp>
    <dsp:sp modelId="{77E7325C-2ED6-4D3D-8639-3F925AC61973}">
      <dsp:nvSpPr>
        <dsp:cNvPr id="0" name=""/>
        <dsp:cNvSpPr/>
      </dsp:nvSpPr>
      <dsp:spPr>
        <a:xfrm>
          <a:off x="397325" y="640311"/>
          <a:ext cx="456059" cy="3602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2039"/>
              </a:lnTo>
              <a:lnTo>
                <a:pt x="456059" y="360203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6FAA7-0B4E-4384-B614-100230A57DAD}">
      <dsp:nvSpPr>
        <dsp:cNvPr id="0" name=""/>
        <dsp:cNvSpPr/>
      </dsp:nvSpPr>
      <dsp:spPr>
        <a:xfrm>
          <a:off x="853384" y="3975456"/>
          <a:ext cx="2701981" cy="5337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CANTIDAD DE MATRICULA</a:t>
          </a:r>
          <a:endParaRPr lang="es-CL" sz="1400" kern="1200" dirty="0"/>
        </a:p>
      </dsp:txBody>
      <dsp:txXfrm>
        <a:off x="869018" y="3991090"/>
        <a:ext cx="2670713" cy="502522"/>
      </dsp:txXfrm>
    </dsp:sp>
    <dsp:sp modelId="{A5D6AECF-9E59-4916-B53A-03B2AF8AAF01}">
      <dsp:nvSpPr>
        <dsp:cNvPr id="0" name=""/>
        <dsp:cNvSpPr/>
      </dsp:nvSpPr>
      <dsp:spPr>
        <a:xfrm>
          <a:off x="397325" y="640311"/>
          <a:ext cx="444875" cy="4335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5916"/>
              </a:lnTo>
              <a:lnTo>
                <a:pt x="444875" y="433591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3DBD1-4A77-4797-9163-3253711D4E8A}">
      <dsp:nvSpPr>
        <dsp:cNvPr id="0" name=""/>
        <dsp:cNvSpPr/>
      </dsp:nvSpPr>
      <dsp:spPr>
        <a:xfrm>
          <a:off x="842201" y="4703464"/>
          <a:ext cx="2701981" cy="545527"/>
        </a:xfrm>
        <a:prstGeom prst="roundRect">
          <a:avLst>
            <a:gd name="adj" fmla="val 10000"/>
          </a:avLst>
        </a:prstGeom>
        <a:solidFill>
          <a:srgbClr val="00B050">
            <a:alpha val="90000"/>
          </a:srgb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CANTIDAD DE DOCENTE</a:t>
          </a:r>
          <a:endParaRPr lang="es-CL" sz="1400" kern="1200" dirty="0"/>
        </a:p>
      </dsp:txBody>
      <dsp:txXfrm>
        <a:off x="858179" y="4719442"/>
        <a:ext cx="2670025" cy="513571"/>
      </dsp:txXfrm>
    </dsp:sp>
    <dsp:sp modelId="{6972B66A-7A9A-4C1A-ABFC-7F22846BBFA0}">
      <dsp:nvSpPr>
        <dsp:cNvPr id="0" name=""/>
        <dsp:cNvSpPr/>
      </dsp:nvSpPr>
      <dsp:spPr>
        <a:xfrm>
          <a:off x="397325" y="640311"/>
          <a:ext cx="478899" cy="5095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5389"/>
              </a:lnTo>
              <a:lnTo>
                <a:pt x="478899" y="509538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6D7-B909-4E63-A373-FC90F056F8CC}">
      <dsp:nvSpPr>
        <dsp:cNvPr id="0" name=""/>
        <dsp:cNvSpPr/>
      </dsp:nvSpPr>
      <dsp:spPr>
        <a:xfrm>
          <a:off x="876225" y="5467362"/>
          <a:ext cx="2701981" cy="53667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INDICADOR DESARROLLO PERSONAL Y SOCIAL</a:t>
          </a:r>
          <a:endParaRPr lang="es-CL" sz="1400" kern="1200" dirty="0"/>
        </a:p>
      </dsp:txBody>
      <dsp:txXfrm>
        <a:off x="891944" y="5483081"/>
        <a:ext cx="2670543" cy="505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93DA2-E18E-4576-A04F-2336D58A991F}" type="datetimeFigureOut">
              <a:rPr lang="es-CL" smtClean="0"/>
              <a:t>22-09-2020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BCCD6-FA27-4E40-86A6-8121C30386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053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61DC8-B557-4439-AC90-9CBE1ADD0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5EF301-DA2B-4D24-B787-FDC0CF4C6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962939-699D-489F-9E07-6BE1153D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6CD9-3C5C-4E14-8415-8F3A6CE7570D}" type="datetimeFigureOut">
              <a:rPr lang="es-CL" smtClean="0"/>
              <a:t>22-09-2020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27C348-582D-4D5E-B754-B853C329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55647-5B34-41DC-94B4-E347958B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9C58-BF74-4E69-9CD9-C44F0302D70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489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D11EC-5245-4F51-9F3A-370EC7D7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B5E1BA-4251-40DE-9324-BCA53CC3E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B68C56-276C-43A6-819D-2238F0FE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6CD9-3C5C-4E14-8415-8F3A6CE7570D}" type="datetimeFigureOut">
              <a:rPr lang="es-CL" smtClean="0"/>
              <a:t>22-09-2020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A02E76-A8DE-44AC-B433-A481F7B5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513A2A-83E8-4DAC-909E-C99EF490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9C58-BF74-4E69-9CD9-C44F0302D70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910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1133A1-E9FE-44F1-BAD4-C37A5B393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FD7031-D026-45A3-BB4B-9AC754543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4B86C0-F574-4971-A1B5-92F3C787C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6CD9-3C5C-4E14-8415-8F3A6CE7570D}" type="datetimeFigureOut">
              <a:rPr lang="es-CL" smtClean="0"/>
              <a:t>22-09-2020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0B01C7-2E81-417B-A83F-A8D66651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9D0508-FE0E-4D7F-8CDB-F75F6D84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9C58-BF74-4E69-9CD9-C44F0302D70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20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07FFF-5EAB-4DC2-8FF9-C095DE30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A4CECB-C242-4244-8726-51FCBEC2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E02E2-EE9F-4749-8429-2CD5CF17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6CD9-3C5C-4E14-8415-8F3A6CE7570D}" type="datetimeFigureOut">
              <a:rPr lang="es-CL" smtClean="0"/>
              <a:t>22-09-2020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D79316-AC0F-4EA3-9EC7-D48A947F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4395A1-A4EC-4C4D-A08F-03A58B15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9C58-BF74-4E69-9CD9-C44F0302D70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267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D99A8-F989-4CD7-A317-E3368142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F198EA-578C-4130-9965-47B840507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5C8486-9775-4126-994A-F26E38D7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6CD9-3C5C-4E14-8415-8F3A6CE7570D}" type="datetimeFigureOut">
              <a:rPr lang="es-CL" smtClean="0"/>
              <a:t>22-09-2020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A0FD06-E291-4C76-BFF6-6C6F2BD3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64C3FF-4EC7-4D40-B64B-E5C7B8F1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9C58-BF74-4E69-9CD9-C44F0302D70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108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3C18A-EC13-480C-A864-50B13858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D0860D-F0FE-4F2C-B84C-41A526AC5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2D98C4-344F-490A-B6B8-CCADB7744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6F6112-7385-418C-A82A-7B2D14B3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6CD9-3C5C-4E14-8415-8F3A6CE7570D}" type="datetimeFigureOut">
              <a:rPr lang="es-CL" smtClean="0"/>
              <a:t>22-09-2020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3DB76D-357E-4CA1-92AD-DA6FECCF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A5B86A-6A6A-49AF-9B4C-B5949239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9C58-BF74-4E69-9CD9-C44F0302D70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992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73164-96CC-49D2-A722-B5350778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4A1E6C-36CA-4A1C-BB51-689119A89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7CF23B-D67B-41FE-93C7-C110BA3CB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EB738B-1D15-4296-B54A-FCECC24B4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CA4E91-5B0C-4ECF-B6E5-2F5BE24CC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5E01D5-992A-4CB3-82B5-33C329CD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6CD9-3C5C-4E14-8415-8F3A6CE7570D}" type="datetimeFigureOut">
              <a:rPr lang="es-CL" smtClean="0"/>
              <a:t>22-09-2020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A0AD96-2ADC-4698-9BDB-2E94439A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A6FB83-574E-4518-972D-4D99AF39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9C58-BF74-4E69-9CD9-C44F0302D70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321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876F6-D09F-46BB-9415-CD018446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C1DCDB-9A77-41B8-9945-058D3171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6CD9-3C5C-4E14-8415-8F3A6CE7570D}" type="datetimeFigureOut">
              <a:rPr lang="es-CL" smtClean="0"/>
              <a:t>22-09-2020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B675C1-3199-4A94-8152-F860002B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581694-D4BE-4EFE-B3A1-63F26B15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9C58-BF74-4E69-9CD9-C44F0302D70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94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FCCDE8-A268-4F80-9DBD-20B696E6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6CD9-3C5C-4E14-8415-8F3A6CE7570D}" type="datetimeFigureOut">
              <a:rPr lang="es-CL" smtClean="0"/>
              <a:t>22-09-2020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FD93D6-4968-425B-88A7-F12F286D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7B6185-E2A9-450D-BCB8-B2749AEC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9C58-BF74-4E69-9CD9-C44F0302D70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489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60AE2-F191-4C16-AB0E-C6329BFC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93A8D6-3124-430B-9EA5-6DCB639EB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4C6AA4-F62B-4F74-B079-3C62C182A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054B6F-26CF-461D-9435-602288B0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6CD9-3C5C-4E14-8415-8F3A6CE7570D}" type="datetimeFigureOut">
              <a:rPr lang="es-CL" smtClean="0"/>
              <a:t>22-09-2020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B67A35-0057-48BF-994A-306EF103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AB4D62-DA81-468C-9432-EEF68D7E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9C58-BF74-4E69-9CD9-C44F0302D70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203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9ADEC-1F83-491E-ABC4-39B772A9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180E80-40AD-4B76-A99F-66540AA08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B73844-2B98-4320-A5CA-D5373D1DB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F3B640-DB59-4C24-BA9E-19548EFB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6CD9-3C5C-4E14-8415-8F3A6CE7570D}" type="datetimeFigureOut">
              <a:rPr lang="es-CL" smtClean="0"/>
              <a:t>22-09-2020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61B38B-CC00-4746-99A1-AB2632C9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736A20-4461-4E42-9CBD-CEE0D6A5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9C58-BF74-4E69-9CD9-C44F0302D70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997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0C11546-5DF4-4FA4-AD04-67BAB846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A28F38-3253-488F-BBA3-D401C69A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181FD3-63F5-4A56-8C5E-E60721201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A6CD9-3C5C-4E14-8415-8F3A6CE7570D}" type="datetimeFigureOut">
              <a:rPr lang="es-CL" smtClean="0"/>
              <a:t>22-09-2020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F48A11-788F-43C3-9279-7BDEE449E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0C5F47-7542-49B8-AF0D-6D7015529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9C58-BF74-4E69-9CD9-C44F0302D70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474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A871064-564D-4BA6-BB3A-7F8D07694037}"/>
              </a:ext>
            </a:extLst>
          </p:cNvPr>
          <p:cNvSpPr/>
          <p:nvPr/>
        </p:nvSpPr>
        <p:spPr>
          <a:xfrm>
            <a:off x="4853353" y="99391"/>
            <a:ext cx="3348111" cy="698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DATAEDUCACION</a:t>
            </a:r>
            <a:endParaRPr lang="es-CL" dirty="0"/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67F7E7DF-8D40-4930-9259-1A429184190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6413" y="384312"/>
            <a:ext cx="1026941" cy="206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9EE12B5-5D8F-48E8-88C5-2DBA93137D42}"/>
              </a:ext>
            </a:extLst>
          </p:cNvPr>
          <p:cNvSpPr/>
          <p:nvPr/>
        </p:nvSpPr>
        <p:spPr>
          <a:xfrm>
            <a:off x="9174964" y="170796"/>
            <a:ext cx="2276138" cy="586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GLOSARIO</a:t>
            </a:r>
            <a:endParaRPr lang="es-CL" dirty="0"/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05EDEFF9-9379-4A52-A455-0C8CF69E8CA0}"/>
              </a:ext>
            </a:extLst>
          </p:cNvPr>
          <p:cNvCxnSpPr>
            <a:cxnSpLocks/>
          </p:cNvCxnSpPr>
          <p:nvPr/>
        </p:nvCxnSpPr>
        <p:spPr>
          <a:xfrm>
            <a:off x="8231798" y="303422"/>
            <a:ext cx="973500" cy="2074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992CBED-2392-429E-905B-77358A5CF3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622545"/>
              </p:ext>
            </p:extLst>
          </p:nvPr>
        </p:nvGraphicFramePr>
        <p:xfrm>
          <a:off x="531743" y="384312"/>
          <a:ext cx="11050658" cy="6374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ángulo 17">
            <a:extLst>
              <a:ext uri="{FF2B5EF4-FFF2-40B4-BE49-F238E27FC236}">
                <a16:creationId xmlns:a16="http://schemas.microsoft.com/office/drawing/2014/main" id="{ABCD57C0-CEC1-412F-A839-08E5DDCE9841}"/>
              </a:ext>
            </a:extLst>
          </p:cNvPr>
          <p:cNvSpPr/>
          <p:nvPr/>
        </p:nvSpPr>
        <p:spPr>
          <a:xfrm>
            <a:off x="4280451" y="1457739"/>
            <a:ext cx="1722784" cy="3578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municipal</a:t>
            </a:r>
            <a:endParaRPr lang="es-CL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2649ECA-ECD4-47E8-97C6-37341FCDB736}"/>
              </a:ext>
            </a:extLst>
          </p:cNvPr>
          <p:cNvSpPr/>
          <p:nvPr/>
        </p:nvSpPr>
        <p:spPr>
          <a:xfrm>
            <a:off x="4280451" y="2056124"/>
            <a:ext cx="1722784" cy="3578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subvencionado</a:t>
            </a:r>
            <a:endParaRPr lang="es-CL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7DCDEF1-1DD5-43B1-86E8-3444B83D8402}"/>
              </a:ext>
            </a:extLst>
          </p:cNvPr>
          <p:cNvSpPr/>
          <p:nvPr/>
        </p:nvSpPr>
        <p:spPr>
          <a:xfrm>
            <a:off x="4280451" y="2682444"/>
            <a:ext cx="1722784" cy="3578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particular</a:t>
            </a:r>
            <a:endParaRPr lang="es-CL" dirty="0"/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4E09CFB2-32D6-422B-AB57-1397A52BC948}"/>
              </a:ext>
            </a:extLst>
          </p:cNvPr>
          <p:cNvCxnSpPr>
            <a:cxnSpLocks/>
            <a:endCxn id="18" idx="1"/>
          </p:cNvCxnSpPr>
          <p:nvPr/>
        </p:nvCxnSpPr>
        <p:spPr>
          <a:xfrm rot="5400000" flipH="1" flipV="1">
            <a:off x="3671411" y="1791646"/>
            <a:ext cx="764042" cy="4540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9BFCACD6-7883-4996-B459-8F4B3A58510F}"/>
              </a:ext>
            </a:extLst>
          </p:cNvPr>
          <p:cNvCxnSpPr/>
          <p:nvPr/>
        </p:nvCxnSpPr>
        <p:spPr>
          <a:xfrm flipV="1">
            <a:off x="3826413" y="2221777"/>
            <a:ext cx="454038" cy="178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FC7A68B6-8713-4B9C-95DC-E7BEC525E966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H="1">
            <a:off x="3823098" y="2403996"/>
            <a:ext cx="460668" cy="4540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CD43D0A4-2F06-4D77-84C5-D820319DB7DD}"/>
              </a:ext>
            </a:extLst>
          </p:cNvPr>
          <p:cNvSpPr/>
          <p:nvPr/>
        </p:nvSpPr>
        <p:spPr>
          <a:xfrm>
            <a:off x="9239213" y="1387501"/>
            <a:ext cx="1562125" cy="357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RURAL</a:t>
            </a:r>
            <a:endParaRPr lang="es-CL" sz="1400" dirty="0">
              <a:solidFill>
                <a:schemeClr val="tx1"/>
              </a:solidFill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BBB32A09-4CC4-482F-BAA1-954DC8C99408}"/>
              </a:ext>
            </a:extLst>
          </p:cNvPr>
          <p:cNvSpPr/>
          <p:nvPr/>
        </p:nvSpPr>
        <p:spPr>
          <a:xfrm>
            <a:off x="9239214" y="2023908"/>
            <a:ext cx="1562124" cy="357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URBANO</a:t>
            </a:r>
            <a:endParaRPr lang="es-CL" sz="1400" dirty="0">
              <a:solidFill>
                <a:schemeClr val="tx1"/>
              </a:solidFill>
            </a:endParaRP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97FFA799-237B-47F6-A183-7446F051DCF0}"/>
              </a:ext>
            </a:extLst>
          </p:cNvPr>
          <p:cNvCxnSpPr/>
          <p:nvPr/>
        </p:nvCxnSpPr>
        <p:spPr>
          <a:xfrm flipH="1">
            <a:off x="3751793" y="2400680"/>
            <a:ext cx="149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ángulo 91">
            <a:extLst>
              <a:ext uri="{FF2B5EF4-FFF2-40B4-BE49-F238E27FC236}">
                <a16:creationId xmlns:a16="http://schemas.microsoft.com/office/drawing/2014/main" id="{BE8D4C2A-E4DD-4578-AAF2-ABE140F032C2}"/>
              </a:ext>
            </a:extLst>
          </p:cNvPr>
          <p:cNvSpPr/>
          <p:nvPr/>
        </p:nvSpPr>
        <p:spPr>
          <a:xfrm>
            <a:off x="6624704" y="1457739"/>
            <a:ext cx="1993039" cy="4240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RURALIDAD</a:t>
            </a:r>
            <a:endParaRPr lang="es-CL" sz="1400" dirty="0">
              <a:solidFill>
                <a:schemeClr val="tx1"/>
              </a:solidFill>
            </a:endParaRP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37A48F94-A2EB-439C-A50A-5119294B5823}"/>
              </a:ext>
            </a:extLst>
          </p:cNvPr>
          <p:cNvSpPr/>
          <p:nvPr/>
        </p:nvSpPr>
        <p:spPr>
          <a:xfrm>
            <a:off x="6581483" y="2373261"/>
            <a:ext cx="2036260" cy="4240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GRUPO </a:t>
            </a:r>
            <a:r>
              <a:rPr lang="es-ES" sz="1400" dirty="0" err="1">
                <a:solidFill>
                  <a:schemeClr val="tx1"/>
                </a:solidFill>
              </a:rPr>
              <a:t>SOCIOECONOMICO</a:t>
            </a:r>
            <a:r>
              <a:rPr lang="es-ES" sz="1400" dirty="0">
                <a:solidFill>
                  <a:schemeClr val="tx1"/>
                </a:solidFill>
              </a:rPr>
              <a:t> (</a:t>
            </a:r>
            <a:r>
              <a:rPr lang="es-ES" sz="1400" dirty="0" err="1">
                <a:solidFill>
                  <a:schemeClr val="tx1"/>
                </a:solidFill>
              </a:rPr>
              <a:t>GSE</a:t>
            </a:r>
            <a:r>
              <a:rPr lang="es-ES" sz="1400" dirty="0">
                <a:solidFill>
                  <a:schemeClr val="tx1"/>
                </a:solidFill>
              </a:rPr>
              <a:t>)</a:t>
            </a:r>
            <a:endParaRPr lang="es-CL" sz="1400" dirty="0">
              <a:solidFill>
                <a:schemeClr val="tx1"/>
              </a:solidFill>
            </a:endParaRPr>
          </a:p>
        </p:txBody>
      </p: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19D02DB3-BE0E-43F2-A5CB-CC0632011DD2}"/>
              </a:ext>
            </a:extLst>
          </p:cNvPr>
          <p:cNvCxnSpPr>
            <a:cxnSpLocks/>
          </p:cNvCxnSpPr>
          <p:nvPr/>
        </p:nvCxnSpPr>
        <p:spPr>
          <a:xfrm>
            <a:off x="6308035" y="1636644"/>
            <a:ext cx="0" cy="1224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BA97745F-1C9D-480E-B6F0-2E4B7AB56229}"/>
              </a:ext>
            </a:extLst>
          </p:cNvPr>
          <p:cNvCxnSpPr/>
          <p:nvPr/>
        </p:nvCxnSpPr>
        <p:spPr>
          <a:xfrm>
            <a:off x="6003235" y="1636644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F2CAB6B8-87D9-47E4-923A-927F0726DB42}"/>
              </a:ext>
            </a:extLst>
          </p:cNvPr>
          <p:cNvCxnSpPr/>
          <p:nvPr/>
        </p:nvCxnSpPr>
        <p:spPr>
          <a:xfrm>
            <a:off x="6003235" y="2221777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D028F45F-E571-46E5-B6A3-C3179E78CF65}"/>
              </a:ext>
            </a:extLst>
          </p:cNvPr>
          <p:cNvCxnSpPr/>
          <p:nvPr/>
        </p:nvCxnSpPr>
        <p:spPr>
          <a:xfrm flipH="1">
            <a:off x="6003235" y="2861348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682743AC-2F5D-4834-9A0C-D483C7183533}"/>
              </a:ext>
            </a:extLst>
          </p:cNvPr>
          <p:cNvCxnSpPr/>
          <p:nvPr/>
        </p:nvCxnSpPr>
        <p:spPr>
          <a:xfrm flipV="1">
            <a:off x="6308035" y="1815548"/>
            <a:ext cx="316669" cy="40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ECB8983F-AE0A-49B6-BD4E-63815CA228D3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6328216" y="2202812"/>
            <a:ext cx="253267" cy="382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3E670F2A-4DFA-4A0A-8174-10F48A2C6E9E}"/>
              </a:ext>
            </a:extLst>
          </p:cNvPr>
          <p:cNvCxnSpPr>
            <a:cxnSpLocks/>
          </p:cNvCxnSpPr>
          <p:nvPr/>
        </p:nvCxnSpPr>
        <p:spPr>
          <a:xfrm flipV="1">
            <a:off x="8617743" y="1509826"/>
            <a:ext cx="621470" cy="17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B0F02587-3371-4343-B4F3-AC1661EB57B6}"/>
              </a:ext>
            </a:extLst>
          </p:cNvPr>
          <p:cNvCxnSpPr>
            <a:stCxn id="92" idx="3"/>
            <a:endCxn id="37" idx="1"/>
          </p:cNvCxnSpPr>
          <p:nvPr/>
        </p:nvCxnSpPr>
        <p:spPr>
          <a:xfrm>
            <a:off x="8617743" y="1669774"/>
            <a:ext cx="621471" cy="53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ipse 113">
            <a:extLst>
              <a:ext uri="{FF2B5EF4-FFF2-40B4-BE49-F238E27FC236}">
                <a16:creationId xmlns:a16="http://schemas.microsoft.com/office/drawing/2014/main" id="{163CB5D8-1A1F-424E-87BC-4FB35E0442FA}"/>
              </a:ext>
            </a:extLst>
          </p:cNvPr>
          <p:cNvSpPr/>
          <p:nvPr/>
        </p:nvSpPr>
        <p:spPr>
          <a:xfrm>
            <a:off x="9419443" y="3674726"/>
            <a:ext cx="2240814" cy="12079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REGIÓN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COMUNA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PERIODO</a:t>
            </a:r>
            <a:endParaRPr lang="es-C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95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3">
            <a:extLst>
              <a:ext uri="{FF2B5EF4-FFF2-40B4-BE49-F238E27FC236}">
                <a16:creationId xmlns:a16="http://schemas.microsoft.com/office/drawing/2014/main" id="{3B38CB86-F936-4B36-BC35-CD74CC4771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637309"/>
              </p:ext>
            </p:extLst>
          </p:nvPr>
        </p:nvGraphicFramePr>
        <p:xfrm>
          <a:off x="531743" y="384313"/>
          <a:ext cx="11128513" cy="637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CACA273C-F4DB-463A-B2BB-087247117250}"/>
              </a:ext>
            </a:extLst>
          </p:cNvPr>
          <p:cNvSpPr/>
          <p:nvPr/>
        </p:nvSpPr>
        <p:spPr>
          <a:xfrm>
            <a:off x="4853353" y="99391"/>
            <a:ext cx="3348111" cy="698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DATAEDUCACION</a:t>
            </a:r>
            <a:endParaRPr lang="es-CL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F654BC9-38C6-4C34-8D6B-A92CA0953019}"/>
              </a:ext>
            </a:extLst>
          </p:cNvPr>
          <p:cNvSpPr/>
          <p:nvPr/>
        </p:nvSpPr>
        <p:spPr>
          <a:xfrm>
            <a:off x="9279541" y="104384"/>
            <a:ext cx="2276138" cy="586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GLOSARIO</a:t>
            </a:r>
            <a:endParaRPr lang="es-CL" dirty="0"/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DB0A587B-6C32-473C-92F1-118FF2943E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6413" y="384312"/>
            <a:ext cx="1026941" cy="206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AA1850B0-6C8E-4F55-9D89-C588047DB4F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201464" y="252637"/>
            <a:ext cx="1078077" cy="144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30526F1-DD43-48EA-80BF-994E55A239AF}"/>
              </a:ext>
            </a:extLst>
          </p:cNvPr>
          <p:cNvSpPr/>
          <p:nvPr/>
        </p:nvSpPr>
        <p:spPr>
          <a:xfrm>
            <a:off x="4304546" y="2066084"/>
            <a:ext cx="1301124" cy="4291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CUARTO BÁSICO</a:t>
            </a:r>
            <a:endParaRPr lang="es-CL" sz="14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878C412-2873-4AFA-8C9B-837B93F7C608}"/>
              </a:ext>
            </a:extLst>
          </p:cNvPr>
          <p:cNvSpPr/>
          <p:nvPr/>
        </p:nvSpPr>
        <p:spPr>
          <a:xfrm>
            <a:off x="4304546" y="2836522"/>
            <a:ext cx="1301124" cy="5168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SEXTO BÁSICO</a:t>
            </a:r>
            <a:endParaRPr lang="es-CL" sz="14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E73102F-7CCF-47A4-B9C3-114C93090B72}"/>
              </a:ext>
            </a:extLst>
          </p:cNvPr>
          <p:cNvSpPr/>
          <p:nvPr/>
        </p:nvSpPr>
        <p:spPr>
          <a:xfrm>
            <a:off x="4304546" y="3712103"/>
            <a:ext cx="1301124" cy="5168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OCTAVO BÁSICO</a:t>
            </a:r>
            <a:endParaRPr lang="es-CL" sz="14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B62A5C7-7A7B-43F3-8EC8-3CF316C1C9FA}"/>
              </a:ext>
            </a:extLst>
          </p:cNvPr>
          <p:cNvSpPr/>
          <p:nvPr/>
        </p:nvSpPr>
        <p:spPr>
          <a:xfrm>
            <a:off x="4304546" y="4552676"/>
            <a:ext cx="1301124" cy="4746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SEGUNDO MEDIO</a:t>
            </a:r>
            <a:endParaRPr lang="es-CL" sz="14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FF2D070-C44C-4264-BD1C-674ADD53AB66}"/>
              </a:ext>
            </a:extLst>
          </p:cNvPr>
          <p:cNvSpPr/>
          <p:nvPr/>
        </p:nvSpPr>
        <p:spPr>
          <a:xfrm>
            <a:off x="6095999" y="1479944"/>
            <a:ext cx="1669774" cy="5168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LENGUAJE</a:t>
            </a:r>
            <a:endParaRPr lang="es-CL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D590D896-BB5E-456B-B9A0-3D8DE7F28F5A}"/>
              </a:ext>
            </a:extLst>
          </p:cNvPr>
          <p:cNvCxnSpPr/>
          <p:nvPr/>
        </p:nvCxnSpPr>
        <p:spPr>
          <a:xfrm flipV="1">
            <a:off x="3723861" y="2236862"/>
            <a:ext cx="580685" cy="93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3DA17FE-FC66-490A-896D-36A2363AA60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723861" y="3094940"/>
            <a:ext cx="580685" cy="7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0EEA05AB-B072-4035-BEFA-315CA481A15A}"/>
              </a:ext>
            </a:extLst>
          </p:cNvPr>
          <p:cNvCxnSpPr/>
          <p:nvPr/>
        </p:nvCxnSpPr>
        <p:spPr>
          <a:xfrm>
            <a:off x="3723861" y="3170582"/>
            <a:ext cx="580685" cy="82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6691DC5E-25AE-41EE-8438-3459D302E4D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723861" y="3170582"/>
            <a:ext cx="580685" cy="161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16BA1C96-8055-4834-9B2D-293EF532E098}"/>
              </a:ext>
            </a:extLst>
          </p:cNvPr>
          <p:cNvSpPr/>
          <p:nvPr/>
        </p:nvSpPr>
        <p:spPr>
          <a:xfrm>
            <a:off x="8846361" y="1479944"/>
            <a:ext cx="1669774" cy="5168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MATEMÁTICA</a:t>
            </a:r>
            <a:endParaRPr lang="es-CL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4370D9DB-B3D9-4812-A25C-E39854B0A8A7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955108" y="1232454"/>
            <a:ext cx="0" cy="833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29EF3422-FC8E-419E-BFD6-CA0DB45194D2}"/>
              </a:ext>
            </a:extLst>
          </p:cNvPr>
          <p:cNvCxnSpPr/>
          <p:nvPr/>
        </p:nvCxnSpPr>
        <p:spPr>
          <a:xfrm>
            <a:off x="4955108" y="1255592"/>
            <a:ext cx="1975778" cy="224352"/>
          </a:xfrm>
          <a:prstGeom prst="bentConnector3">
            <a:avLst>
              <a:gd name="adj1" fmla="val 1003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8BEF5A48-AF91-4606-80FD-EC437EAFC91A}"/>
              </a:ext>
            </a:extLst>
          </p:cNvPr>
          <p:cNvCxnSpPr/>
          <p:nvPr/>
        </p:nvCxnSpPr>
        <p:spPr>
          <a:xfrm>
            <a:off x="6930886" y="1255592"/>
            <a:ext cx="2955236" cy="224352"/>
          </a:xfrm>
          <a:prstGeom prst="bentConnector3">
            <a:avLst>
              <a:gd name="adj1" fmla="val 997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63">
            <a:extLst>
              <a:ext uri="{FF2B5EF4-FFF2-40B4-BE49-F238E27FC236}">
                <a16:creationId xmlns:a16="http://schemas.microsoft.com/office/drawing/2014/main" id="{577884C4-DD20-4B66-8FC2-842C7E3F32C9}"/>
              </a:ext>
            </a:extLst>
          </p:cNvPr>
          <p:cNvSpPr/>
          <p:nvPr/>
        </p:nvSpPr>
        <p:spPr>
          <a:xfrm>
            <a:off x="7366577" y="2300687"/>
            <a:ext cx="1669774" cy="5168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NUMERO DE ALUMNOS QUE RINDE</a:t>
            </a:r>
          </a:p>
          <a:p>
            <a:pPr algn="ctr"/>
            <a:endParaRPr lang="es-CL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A312320F-0592-4219-A24A-23142C035B82}"/>
              </a:ext>
            </a:extLst>
          </p:cNvPr>
          <p:cNvSpPr/>
          <p:nvPr/>
        </p:nvSpPr>
        <p:spPr>
          <a:xfrm>
            <a:off x="7390671" y="3094939"/>
            <a:ext cx="1669774" cy="5168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s-ES" sz="1400" dirty="0">
                <a:solidFill>
                  <a:sysClr val="windowText" lastClr="000000"/>
                </a:solidFill>
              </a:rPr>
              <a:t>Puntaje promedio del establecimiento</a:t>
            </a:r>
          </a:p>
          <a:p>
            <a:pPr algn="ctr"/>
            <a:endParaRPr lang="es-CL" dirty="0">
              <a:solidFill>
                <a:sysClr val="windowText" lastClr="000000"/>
              </a:solidFill>
            </a:endParaRP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FD4B2DE0-36C0-4B36-97A6-6A06E6A072C7}"/>
              </a:ext>
            </a:extLst>
          </p:cNvPr>
          <p:cNvSpPr/>
          <p:nvPr/>
        </p:nvSpPr>
        <p:spPr>
          <a:xfrm>
            <a:off x="7393679" y="3887084"/>
            <a:ext cx="1669774" cy="5168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DIFERENCIA DE PUNTAJE RESPECTO AL AÑO ANTERIOR</a:t>
            </a:r>
            <a:endParaRPr lang="es-CL" sz="1200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B55C69D0-E20F-405F-8713-3A1954D10C15}"/>
              </a:ext>
            </a:extLst>
          </p:cNvPr>
          <p:cNvSpPr/>
          <p:nvPr/>
        </p:nvSpPr>
        <p:spPr>
          <a:xfrm>
            <a:off x="7393679" y="4707827"/>
            <a:ext cx="1669774" cy="6964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DIFERENCIA DE PUNTAJE CON RESPECTO AL MISMO </a:t>
            </a:r>
            <a:r>
              <a:rPr lang="es-ES" sz="1200" dirty="0" err="1">
                <a:solidFill>
                  <a:sysClr val="windowText" lastClr="000000"/>
                </a:solidFill>
              </a:rPr>
              <a:t>GSE</a:t>
            </a:r>
            <a:endParaRPr lang="es-CL" sz="12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AACBF783-9A43-47D2-9912-A319EBAAD19C}"/>
              </a:ext>
            </a:extLst>
          </p:cNvPr>
          <p:cNvSpPr/>
          <p:nvPr/>
        </p:nvSpPr>
        <p:spPr>
          <a:xfrm>
            <a:off x="7390671" y="5566558"/>
            <a:ext cx="1669774" cy="5433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ESTÁNDAR DE ESTUDIANTES</a:t>
            </a:r>
          </a:p>
          <a:p>
            <a:pPr algn="ctr"/>
            <a:endParaRPr lang="es-CL" sz="12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60D18D0-EC6A-4A4B-9180-ABB8E40280B5}"/>
              </a:ext>
            </a:extLst>
          </p:cNvPr>
          <p:cNvSpPr/>
          <p:nvPr/>
        </p:nvSpPr>
        <p:spPr>
          <a:xfrm>
            <a:off x="5605670" y="6352356"/>
            <a:ext cx="1520968" cy="3992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INSUFICIENTE</a:t>
            </a:r>
            <a:endParaRPr lang="es-CL" sz="12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D1AA422E-A4C6-4031-B07B-93B3547EE1EB}"/>
              </a:ext>
            </a:extLst>
          </p:cNvPr>
          <p:cNvSpPr/>
          <p:nvPr/>
        </p:nvSpPr>
        <p:spPr>
          <a:xfrm>
            <a:off x="7420778" y="6402872"/>
            <a:ext cx="1520968" cy="3992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ELEMENTAL</a:t>
            </a:r>
            <a:endParaRPr lang="es-CL" sz="12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11A743C9-9797-4EC7-A943-8DBB09D78E8D}"/>
              </a:ext>
            </a:extLst>
          </p:cNvPr>
          <p:cNvSpPr/>
          <p:nvPr/>
        </p:nvSpPr>
        <p:spPr>
          <a:xfrm>
            <a:off x="9174964" y="6409498"/>
            <a:ext cx="1520968" cy="3992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ysClr val="windowText" lastClr="000000"/>
                </a:solidFill>
              </a:rPr>
              <a:t>ADECUADO</a:t>
            </a:r>
            <a:endParaRPr lang="es-CL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0430B57C-504D-4694-AFE4-F6B780500D78}"/>
              </a:ext>
            </a:extLst>
          </p:cNvPr>
          <p:cNvCxnSpPr>
            <a:cxnSpLocks/>
          </p:cNvCxnSpPr>
          <p:nvPr/>
        </p:nvCxnSpPr>
        <p:spPr>
          <a:xfrm>
            <a:off x="6692348" y="1996779"/>
            <a:ext cx="0" cy="356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C687F270-03DA-4A75-A5EC-42D972065292}"/>
              </a:ext>
            </a:extLst>
          </p:cNvPr>
          <p:cNvCxnSpPr/>
          <p:nvPr/>
        </p:nvCxnSpPr>
        <p:spPr>
          <a:xfrm>
            <a:off x="9886122" y="1996779"/>
            <a:ext cx="0" cy="3654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6A8A5023-1E39-44A3-BE8B-9DFAB8F54CBC}"/>
              </a:ext>
            </a:extLst>
          </p:cNvPr>
          <p:cNvCxnSpPr>
            <a:cxnSpLocks/>
          </p:cNvCxnSpPr>
          <p:nvPr/>
        </p:nvCxnSpPr>
        <p:spPr>
          <a:xfrm>
            <a:off x="6692348" y="2559104"/>
            <a:ext cx="67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56FE123E-BBEA-4B2D-9721-2FDE259407DE}"/>
              </a:ext>
            </a:extLst>
          </p:cNvPr>
          <p:cNvCxnSpPr>
            <a:endCxn id="65" idx="1"/>
          </p:cNvCxnSpPr>
          <p:nvPr/>
        </p:nvCxnSpPr>
        <p:spPr>
          <a:xfrm>
            <a:off x="7390671" y="3353356"/>
            <a:ext cx="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617B574B-ABDA-4F77-A194-B02531EA07E1}"/>
              </a:ext>
            </a:extLst>
          </p:cNvPr>
          <p:cNvCxnSpPr>
            <a:endCxn id="65" idx="1"/>
          </p:cNvCxnSpPr>
          <p:nvPr/>
        </p:nvCxnSpPr>
        <p:spPr>
          <a:xfrm>
            <a:off x="6692348" y="3353356"/>
            <a:ext cx="698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CCCE656A-E44A-47AC-B7EA-A48AB1027CCF}"/>
              </a:ext>
            </a:extLst>
          </p:cNvPr>
          <p:cNvCxnSpPr/>
          <p:nvPr/>
        </p:nvCxnSpPr>
        <p:spPr>
          <a:xfrm>
            <a:off x="6692348" y="4145501"/>
            <a:ext cx="698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253227D2-EA80-41CB-8A59-D09CC45D35AC}"/>
              </a:ext>
            </a:extLst>
          </p:cNvPr>
          <p:cNvCxnSpPr>
            <a:cxnSpLocks/>
          </p:cNvCxnSpPr>
          <p:nvPr/>
        </p:nvCxnSpPr>
        <p:spPr>
          <a:xfrm>
            <a:off x="6692348" y="5651761"/>
            <a:ext cx="67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31781141-9D4E-41A5-A90B-5F359ABC12B0}"/>
              </a:ext>
            </a:extLst>
          </p:cNvPr>
          <p:cNvCxnSpPr/>
          <p:nvPr/>
        </p:nvCxnSpPr>
        <p:spPr>
          <a:xfrm flipH="1">
            <a:off x="9060445" y="2559104"/>
            <a:ext cx="82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D51C5999-64B5-4847-8CEE-85BA5EE455B2}"/>
              </a:ext>
            </a:extLst>
          </p:cNvPr>
          <p:cNvCxnSpPr>
            <a:endCxn id="65" idx="3"/>
          </p:cNvCxnSpPr>
          <p:nvPr/>
        </p:nvCxnSpPr>
        <p:spPr>
          <a:xfrm flipH="1">
            <a:off x="9060445" y="3353356"/>
            <a:ext cx="8256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38BF6877-97F2-4592-A9DF-D9C538CD526D}"/>
              </a:ext>
            </a:extLst>
          </p:cNvPr>
          <p:cNvCxnSpPr/>
          <p:nvPr/>
        </p:nvCxnSpPr>
        <p:spPr>
          <a:xfrm flipH="1">
            <a:off x="9060445" y="4228938"/>
            <a:ext cx="82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4A51E412-38DD-4525-912A-29826450C920}"/>
              </a:ext>
            </a:extLst>
          </p:cNvPr>
          <p:cNvCxnSpPr/>
          <p:nvPr/>
        </p:nvCxnSpPr>
        <p:spPr>
          <a:xfrm flipH="1">
            <a:off x="9060445" y="5651761"/>
            <a:ext cx="82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55B01FF1-4005-4FC0-A785-D2F3217CE54D}"/>
              </a:ext>
            </a:extLst>
          </p:cNvPr>
          <p:cNvCxnSpPr>
            <a:stCxn id="68" idx="2"/>
          </p:cNvCxnSpPr>
          <p:nvPr/>
        </p:nvCxnSpPr>
        <p:spPr>
          <a:xfrm flipH="1">
            <a:off x="6527408" y="6109897"/>
            <a:ext cx="1698150" cy="29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5ACF3B7E-FF18-4DF4-BE8A-FAE0B70B874D}"/>
              </a:ext>
            </a:extLst>
          </p:cNvPr>
          <p:cNvCxnSpPr>
            <a:cxnSpLocks/>
            <a:stCxn id="68" idx="2"/>
            <a:endCxn id="70" idx="0"/>
          </p:cNvCxnSpPr>
          <p:nvPr/>
        </p:nvCxnSpPr>
        <p:spPr>
          <a:xfrm flipH="1">
            <a:off x="8181262" y="6109897"/>
            <a:ext cx="44296" cy="29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BAE15C90-9EEE-410C-9029-96BC5EC50E55}"/>
              </a:ext>
            </a:extLst>
          </p:cNvPr>
          <p:cNvCxnSpPr>
            <a:stCxn id="68" idx="2"/>
            <a:endCxn id="71" idx="0"/>
          </p:cNvCxnSpPr>
          <p:nvPr/>
        </p:nvCxnSpPr>
        <p:spPr>
          <a:xfrm>
            <a:off x="8225558" y="6109897"/>
            <a:ext cx="1709890" cy="29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Elipse 106">
            <a:extLst>
              <a:ext uri="{FF2B5EF4-FFF2-40B4-BE49-F238E27FC236}">
                <a16:creationId xmlns:a16="http://schemas.microsoft.com/office/drawing/2014/main" id="{0E5A6774-0373-4DDE-A19E-9CBC84FA86E3}"/>
              </a:ext>
            </a:extLst>
          </p:cNvPr>
          <p:cNvSpPr/>
          <p:nvPr/>
        </p:nvSpPr>
        <p:spPr>
          <a:xfrm>
            <a:off x="10309910" y="2855674"/>
            <a:ext cx="1687460" cy="11148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REGIÓN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COMUNA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PERIODO</a:t>
            </a:r>
            <a:endParaRPr lang="es-CL" sz="1400" dirty="0">
              <a:solidFill>
                <a:schemeClr val="tx1"/>
              </a:solidFill>
            </a:endParaRPr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B8724E2B-D638-421C-A980-829E13BB69D3}"/>
              </a:ext>
            </a:extLst>
          </p:cNvPr>
          <p:cNvSpPr/>
          <p:nvPr/>
        </p:nvSpPr>
        <p:spPr>
          <a:xfrm>
            <a:off x="10206072" y="4426836"/>
            <a:ext cx="1985928" cy="146504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COMPARADO ENTRE ESTABLECIMIENTOS</a:t>
            </a:r>
          </a:p>
          <a:p>
            <a:pPr algn="ctr"/>
            <a:endParaRPr lang="es-C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8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3">
            <a:extLst>
              <a:ext uri="{FF2B5EF4-FFF2-40B4-BE49-F238E27FC236}">
                <a16:creationId xmlns:a16="http://schemas.microsoft.com/office/drawing/2014/main" id="{11A64475-14D6-4044-8288-177A50D8F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685782"/>
              </p:ext>
            </p:extLst>
          </p:nvPr>
        </p:nvGraphicFramePr>
        <p:xfrm>
          <a:off x="437322" y="384312"/>
          <a:ext cx="11222934" cy="6374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4279D5B7-5063-4362-B033-DB78C0489318}"/>
              </a:ext>
            </a:extLst>
          </p:cNvPr>
          <p:cNvSpPr/>
          <p:nvPr/>
        </p:nvSpPr>
        <p:spPr>
          <a:xfrm>
            <a:off x="4853353" y="99391"/>
            <a:ext cx="3348111" cy="698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DATAEDUCACION</a:t>
            </a:r>
            <a:endParaRPr lang="es-CL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68B9896-7274-4D28-A2C5-1118E9DCDDD0}"/>
              </a:ext>
            </a:extLst>
          </p:cNvPr>
          <p:cNvSpPr/>
          <p:nvPr/>
        </p:nvSpPr>
        <p:spPr>
          <a:xfrm>
            <a:off x="9210260" y="503583"/>
            <a:ext cx="2240841" cy="467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GLOSARIO</a:t>
            </a:r>
            <a:endParaRPr lang="es-CL" dirty="0"/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D53AA88D-5205-46EC-BF60-4A851395371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6413" y="384312"/>
            <a:ext cx="1026941" cy="206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5E7D114F-E19B-4D29-9DFA-48F74A7F0E4B}"/>
              </a:ext>
            </a:extLst>
          </p:cNvPr>
          <p:cNvCxnSpPr>
            <a:cxnSpLocks/>
          </p:cNvCxnSpPr>
          <p:nvPr/>
        </p:nvCxnSpPr>
        <p:spPr>
          <a:xfrm>
            <a:off x="8201464" y="590843"/>
            <a:ext cx="973500" cy="2074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0D1CA5C-904E-49CE-9AC4-35BDB3DED835}"/>
              </a:ext>
            </a:extLst>
          </p:cNvPr>
          <p:cNvSpPr/>
          <p:nvPr/>
        </p:nvSpPr>
        <p:spPr>
          <a:xfrm>
            <a:off x="5170882" y="1740621"/>
            <a:ext cx="1755811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ALTO</a:t>
            </a:r>
            <a:endParaRPr lang="es-CL" sz="1400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77C67A6-C24A-47F2-9614-467C4441B873}"/>
              </a:ext>
            </a:extLst>
          </p:cNvPr>
          <p:cNvSpPr/>
          <p:nvPr/>
        </p:nvSpPr>
        <p:spPr>
          <a:xfrm>
            <a:off x="5170883" y="2594265"/>
            <a:ext cx="1755810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MEDIO</a:t>
            </a:r>
            <a:endParaRPr lang="es-CL" sz="1400" dirty="0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80FD6E2-D06E-45AA-8DE2-BFEBE6A597B0}"/>
              </a:ext>
            </a:extLst>
          </p:cNvPr>
          <p:cNvSpPr/>
          <p:nvPr/>
        </p:nvSpPr>
        <p:spPr>
          <a:xfrm>
            <a:off x="5203808" y="3429000"/>
            <a:ext cx="1755811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MEDIO - BAJO</a:t>
            </a:r>
            <a:endParaRPr lang="es-CL" sz="1400" dirty="0">
              <a:solidFill>
                <a:schemeClr val="tx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8CF64C7-78F2-4C12-95EC-81E96947CFEE}"/>
              </a:ext>
            </a:extLst>
          </p:cNvPr>
          <p:cNvSpPr/>
          <p:nvPr/>
        </p:nvSpPr>
        <p:spPr>
          <a:xfrm>
            <a:off x="5218094" y="4221274"/>
            <a:ext cx="1755811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INSUFICIENTE</a:t>
            </a:r>
            <a:endParaRPr lang="es-CL" sz="1400" dirty="0">
              <a:solidFill>
                <a:schemeClr val="tx1"/>
              </a:solidFill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EF6865D-C265-4B83-A760-C3E4E708D091}"/>
              </a:ext>
            </a:extLst>
          </p:cNvPr>
          <p:cNvCxnSpPr>
            <a:cxnSpLocks/>
          </p:cNvCxnSpPr>
          <p:nvPr/>
        </p:nvCxnSpPr>
        <p:spPr>
          <a:xfrm>
            <a:off x="4492487" y="1987826"/>
            <a:ext cx="0" cy="2451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8C055867-39D7-467A-85A2-00E86B7B298B}"/>
              </a:ext>
            </a:extLst>
          </p:cNvPr>
          <p:cNvCxnSpPr/>
          <p:nvPr/>
        </p:nvCxnSpPr>
        <p:spPr>
          <a:xfrm>
            <a:off x="3670852" y="3959087"/>
            <a:ext cx="848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F7F941E1-F2EA-4A5A-8CD7-6F950967CA51}"/>
              </a:ext>
            </a:extLst>
          </p:cNvPr>
          <p:cNvCxnSpPr>
            <a:endCxn id="13" idx="1"/>
          </p:cNvCxnSpPr>
          <p:nvPr/>
        </p:nvCxnSpPr>
        <p:spPr>
          <a:xfrm>
            <a:off x="4492487" y="1987826"/>
            <a:ext cx="678395" cy="1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FF0AD1AD-040B-47F2-A6E7-F65AF6B051F3}"/>
              </a:ext>
            </a:extLst>
          </p:cNvPr>
          <p:cNvCxnSpPr>
            <a:cxnSpLocks/>
          </p:cNvCxnSpPr>
          <p:nvPr/>
        </p:nvCxnSpPr>
        <p:spPr>
          <a:xfrm>
            <a:off x="4492487" y="4439478"/>
            <a:ext cx="711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FA3C0CF-529C-45B5-9635-BEBA76C780DA}"/>
              </a:ext>
            </a:extLst>
          </p:cNvPr>
          <p:cNvCxnSpPr>
            <a:endCxn id="14" idx="1"/>
          </p:cNvCxnSpPr>
          <p:nvPr/>
        </p:nvCxnSpPr>
        <p:spPr>
          <a:xfrm>
            <a:off x="4492487" y="2849217"/>
            <a:ext cx="678396" cy="1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EE597D86-EA28-456B-9E92-06F10E579A40}"/>
              </a:ext>
            </a:extLst>
          </p:cNvPr>
          <p:cNvCxnSpPr/>
          <p:nvPr/>
        </p:nvCxnSpPr>
        <p:spPr>
          <a:xfrm>
            <a:off x="4518991" y="3667691"/>
            <a:ext cx="65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404A7C5-6564-4B21-A3C9-4C7EA14634F9}"/>
              </a:ext>
            </a:extLst>
          </p:cNvPr>
          <p:cNvSpPr/>
          <p:nvPr/>
        </p:nvSpPr>
        <p:spPr>
          <a:xfrm>
            <a:off x="9117500" y="4197758"/>
            <a:ext cx="2637177" cy="7255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Puntaje Indicador Clima de Convivencia escolar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43BD561-A489-4F81-8F26-78EF4680AE45}"/>
              </a:ext>
            </a:extLst>
          </p:cNvPr>
          <p:cNvSpPr/>
          <p:nvPr/>
        </p:nvSpPr>
        <p:spPr>
          <a:xfrm>
            <a:off x="9117500" y="5032542"/>
            <a:ext cx="2637177" cy="7255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Puntaje Indicador </a:t>
            </a:r>
            <a:r>
              <a:rPr lang="es-ES" sz="1200" dirty="0" err="1">
                <a:solidFill>
                  <a:schemeClr val="tx1"/>
                </a:solidFill>
              </a:rPr>
              <a:t>Habitos</a:t>
            </a:r>
            <a:r>
              <a:rPr lang="es-ES" sz="1200" dirty="0">
                <a:solidFill>
                  <a:schemeClr val="tx1"/>
                </a:solidFill>
              </a:rPr>
              <a:t> de vida saludable</a:t>
            </a:r>
            <a:endParaRPr lang="es-CL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708B9BD7-637D-47D9-AA01-2DD0E355A7A2}"/>
              </a:ext>
            </a:extLst>
          </p:cNvPr>
          <p:cNvSpPr/>
          <p:nvPr/>
        </p:nvSpPr>
        <p:spPr>
          <a:xfrm>
            <a:off x="9117500" y="5923720"/>
            <a:ext cx="2621046" cy="7255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Puntaje Indicador Participación y formación ciudadana</a:t>
            </a:r>
            <a:endParaRPr lang="es-CL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C53636C9-9EA7-4AC2-A8F6-AED369E9AD0D}"/>
              </a:ext>
            </a:extLst>
          </p:cNvPr>
          <p:cNvSpPr/>
          <p:nvPr/>
        </p:nvSpPr>
        <p:spPr>
          <a:xfrm>
            <a:off x="9101369" y="3331278"/>
            <a:ext cx="2637177" cy="7255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Puntaje Indicador Autoestima académica y motivación escolar </a:t>
            </a:r>
            <a:endParaRPr lang="es-CL" sz="1200" dirty="0">
              <a:solidFill>
                <a:schemeClr val="tx1"/>
              </a:solidFill>
            </a:endParaRP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842FAF41-0E4E-4620-AC0B-CC19C35E93C3}"/>
              </a:ext>
            </a:extLst>
          </p:cNvPr>
          <p:cNvCxnSpPr/>
          <p:nvPr/>
        </p:nvCxnSpPr>
        <p:spPr>
          <a:xfrm>
            <a:off x="8044070" y="3667691"/>
            <a:ext cx="0" cy="2599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0640942E-0DCC-4B47-B801-D321F25797D1}"/>
              </a:ext>
            </a:extLst>
          </p:cNvPr>
          <p:cNvCxnSpPr>
            <a:cxnSpLocks/>
          </p:cNvCxnSpPr>
          <p:nvPr/>
        </p:nvCxnSpPr>
        <p:spPr>
          <a:xfrm flipV="1">
            <a:off x="3670852" y="6019647"/>
            <a:ext cx="4373218" cy="2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721FB4E-1967-4F49-9D98-705DD147A325}"/>
              </a:ext>
            </a:extLst>
          </p:cNvPr>
          <p:cNvCxnSpPr/>
          <p:nvPr/>
        </p:nvCxnSpPr>
        <p:spPr>
          <a:xfrm>
            <a:off x="8044070" y="3667691"/>
            <a:ext cx="995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0884214-2B92-453A-8A44-DC830C451A23}"/>
              </a:ext>
            </a:extLst>
          </p:cNvPr>
          <p:cNvCxnSpPr/>
          <p:nvPr/>
        </p:nvCxnSpPr>
        <p:spPr>
          <a:xfrm>
            <a:off x="8044070" y="4439478"/>
            <a:ext cx="1057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FAC3261-2ADA-4DA4-B111-AED2BBA694A9}"/>
              </a:ext>
            </a:extLst>
          </p:cNvPr>
          <p:cNvCxnSpPr/>
          <p:nvPr/>
        </p:nvCxnSpPr>
        <p:spPr>
          <a:xfrm>
            <a:off x="8044070" y="5353878"/>
            <a:ext cx="1073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5AF27D4B-AA68-4BE8-8E30-A3D34B455FD3}"/>
              </a:ext>
            </a:extLst>
          </p:cNvPr>
          <p:cNvCxnSpPr/>
          <p:nvPr/>
        </p:nvCxnSpPr>
        <p:spPr>
          <a:xfrm>
            <a:off x="8044070" y="6267157"/>
            <a:ext cx="1057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F4CEC121-2C8F-40E5-86EA-278A29E762F2}"/>
              </a:ext>
            </a:extLst>
          </p:cNvPr>
          <p:cNvSpPr/>
          <p:nvPr/>
        </p:nvSpPr>
        <p:spPr>
          <a:xfrm>
            <a:off x="9419439" y="1136628"/>
            <a:ext cx="2240814" cy="12079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REGIÓN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COMUNA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PERIODO</a:t>
            </a:r>
            <a:endParaRPr lang="es-CL" sz="1400" dirty="0">
              <a:solidFill>
                <a:schemeClr val="tx1"/>
              </a:solidFill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9B31C33B-E091-4678-A7F9-C9A5844B2847}"/>
              </a:ext>
            </a:extLst>
          </p:cNvPr>
          <p:cNvSpPr/>
          <p:nvPr/>
        </p:nvSpPr>
        <p:spPr>
          <a:xfrm>
            <a:off x="7115441" y="2050925"/>
            <a:ext cx="1985928" cy="146504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COMPARADO ENTRE ESTABLECIMIENTOS</a:t>
            </a:r>
          </a:p>
          <a:p>
            <a:pPr algn="ctr"/>
            <a:endParaRPr lang="es-C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49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D473A13-56CA-40D7-A08D-437582EC3D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791291"/>
              </p:ext>
            </p:extLst>
          </p:nvPr>
        </p:nvGraphicFramePr>
        <p:xfrm>
          <a:off x="424070" y="384312"/>
          <a:ext cx="11900452" cy="6374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A9A14A81-9724-40E5-88CC-B2B3F54B40AB}"/>
              </a:ext>
            </a:extLst>
          </p:cNvPr>
          <p:cNvSpPr/>
          <p:nvPr/>
        </p:nvSpPr>
        <p:spPr>
          <a:xfrm>
            <a:off x="4853353" y="99391"/>
            <a:ext cx="3348111" cy="698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DATAEDUCACION</a:t>
            </a:r>
            <a:endParaRPr lang="es-CL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40BF177-7766-4A12-9CD8-71E303FCB035}"/>
              </a:ext>
            </a:extLst>
          </p:cNvPr>
          <p:cNvSpPr/>
          <p:nvPr/>
        </p:nvSpPr>
        <p:spPr>
          <a:xfrm>
            <a:off x="9450011" y="186755"/>
            <a:ext cx="2240841" cy="467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GLOSARIO</a:t>
            </a:r>
            <a:endParaRPr lang="es-CL" dirty="0"/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3F547641-A241-4772-A891-A1695E21033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6413" y="384312"/>
            <a:ext cx="1026941" cy="206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EE5E902C-0E3A-4786-A39D-D7285EBCF3AD}"/>
              </a:ext>
            </a:extLst>
          </p:cNvPr>
          <p:cNvCxnSpPr>
            <a:cxnSpLocks/>
          </p:cNvCxnSpPr>
          <p:nvPr/>
        </p:nvCxnSpPr>
        <p:spPr>
          <a:xfrm>
            <a:off x="8179534" y="233565"/>
            <a:ext cx="1270477" cy="165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90ADF0D-E8B9-4F47-9199-E90F1950C2BE}"/>
              </a:ext>
            </a:extLst>
          </p:cNvPr>
          <p:cNvSpPr/>
          <p:nvPr/>
        </p:nvSpPr>
        <p:spPr>
          <a:xfrm>
            <a:off x="4614044" y="3016023"/>
            <a:ext cx="1765422" cy="8661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CANTIDAD DE MATRICULA GENERAL</a:t>
            </a:r>
            <a:endParaRPr lang="es-CL" sz="1400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1F2BFD5-56F9-4B6C-9D70-F81AA6554E28}"/>
              </a:ext>
            </a:extLst>
          </p:cNvPr>
          <p:cNvSpPr/>
          <p:nvPr/>
        </p:nvSpPr>
        <p:spPr>
          <a:xfrm>
            <a:off x="4614045" y="4388338"/>
            <a:ext cx="1765422" cy="8661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CANTIDAD DE MATRÍCULA </a:t>
            </a:r>
            <a:r>
              <a:rPr lang="es-ES" sz="1400" dirty="0" err="1">
                <a:solidFill>
                  <a:schemeClr val="tx1"/>
                </a:solidFill>
              </a:rPr>
              <a:t>PARVULARIA</a:t>
            </a:r>
            <a:endParaRPr lang="es-CL" sz="1400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565BEA7-0573-4E86-BA64-B45D754A4BA8}"/>
              </a:ext>
            </a:extLst>
          </p:cNvPr>
          <p:cNvSpPr/>
          <p:nvPr/>
        </p:nvSpPr>
        <p:spPr>
          <a:xfrm>
            <a:off x="9089703" y="1153879"/>
            <a:ext cx="1643270" cy="3975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PARVULARIA</a:t>
            </a:r>
            <a:endParaRPr lang="es-CL" sz="1200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E49C270-AA11-4074-8C70-2905FE7C5004}"/>
              </a:ext>
            </a:extLst>
          </p:cNvPr>
          <p:cNvSpPr/>
          <p:nvPr/>
        </p:nvSpPr>
        <p:spPr>
          <a:xfrm>
            <a:off x="9085333" y="1714449"/>
            <a:ext cx="1643270" cy="3975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ENS. BÁSICA NIÑOS Y </a:t>
            </a:r>
            <a:r>
              <a:rPr lang="es-ES" sz="1200" dirty="0" err="1">
                <a:solidFill>
                  <a:schemeClr val="tx1"/>
                </a:solidFill>
              </a:rPr>
              <a:t>JOVENES</a:t>
            </a:r>
            <a:endParaRPr lang="es-CL" sz="1200" dirty="0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F2BC210-B187-4B3A-922E-119EE731E8E8}"/>
              </a:ext>
            </a:extLst>
          </p:cNvPr>
          <p:cNvSpPr/>
          <p:nvPr/>
        </p:nvSpPr>
        <p:spPr>
          <a:xfrm>
            <a:off x="9092702" y="2236415"/>
            <a:ext cx="1643270" cy="4505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BÁSICA ADULTOS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6DE6836-177B-4E4D-87DA-AB95F16378A7}"/>
              </a:ext>
            </a:extLst>
          </p:cNvPr>
          <p:cNvSpPr/>
          <p:nvPr/>
        </p:nvSpPr>
        <p:spPr>
          <a:xfrm>
            <a:off x="9094572" y="2889400"/>
            <a:ext cx="1643270" cy="4505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EDUCACIÓN ESPECIAL</a:t>
            </a:r>
            <a:endParaRPr lang="es-CL" sz="1200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B189C0C-549A-45AE-B1A4-7364002179E9}"/>
              </a:ext>
            </a:extLst>
          </p:cNvPr>
          <p:cNvSpPr/>
          <p:nvPr/>
        </p:nvSpPr>
        <p:spPr>
          <a:xfrm>
            <a:off x="9094984" y="3508436"/>
            <a:ext cx="1643270" cy="7321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ENS, MEDIA CIENTÍFICO HUMANISTA NIÑOS Y JÓVENES</a:t>
            </a:r>
          </a:p>
          <a:p>
            <a:pPr algn="ctr"/>
            <a:endParaRPr lang="es-CL" sz="1200" dirty="0">
              <a:solidFill>
                <a:schemeClr val="tx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BBBF8B4-803A-4307-90AC-742AFB5895AA}"/>
              </a:ext>
            </a:extLst>
          </p:cNvPr>
          <p:cNvSpPr/>
          <p:nvPr/>
        </p:nvSpPr>
        <p:spPr>
          <a:xfrm>
            <a:off x="9103363" y="5289749"/>
            <a:ext cx="1643270" cy="6228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ENS TÉCNICO PROFESIONAL NIÑOS Y JÓVENES</a:t>
            </a:r>
            <a:endParaRPr lang="es-CL" sz="1200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201F90A-7E6E-4AEC-9556-6B21D94D8CF7}"/>
              </a:ext>
            </a:extLst>
          </p:cNvPr>
          <p:cNvSpPr/>
          <p:nvPr/>
        </p:nvSpPr>
        <p:spPr>
          <a:xfrm>
            <a:off x="9103363" y="4388338"/>
            <a:ext cx="1643270" cy="7321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ENS, MEDIA CIENTÍFICO HUMANISTA ADULTOS</a:t>
            </a:r>
          </a:p>
          <a:p>
            <a:pPr algn="ctr"/>
            <a:endParaRPr lang="es-CL" sz="1200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1C91598-7D31-407A-A404-6DEEB3AF3F08}"/>
              </a:ext>
            </a:extLst>
          </p:cNvPr>
          <p:cNvSpPr/>
          <p:nvPr/>
        </p:nvSpPr>
        <p:spPr>
          <a:xfrm>
            <a:off x="6883874" y="1913231"/>
            <a:ext cx="1643270" cy="467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MATRICULA TOTAL ESTABLECIMIENTO</a:t>
            </a:r>
            <a:endParaRPr lang="es-CL" sz="1200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205B441-D06A-4115-8114-431D739074D4}"/>
              </a:ext>
            </a:extLst>
          </p:cNvPr>
          <p:cNvSpPr/>
          <p:nvPr/>
        </p:nvSpPr>
        <p:spPr>
          <a:xfrm>
            <a:off x="9092702" y="5988325"/>
            <a:ext cx="1643270" cy="7321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ENS, TÉCNICO PROFESIONAL ADULTOS</a:t>
            </a:r>
            <a:endParaRPr lang="es-CL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A37EBBD-5A8A-492D-8525-A89BB014A287}"/>
              </a:ext>
            </a:extLst>
          </p:cNvPr>
          <p:cNvSpPr/>
          <p:nvPr/>
        </p:nvSpPr>
        <p:spPr>
          <a:xfrm>
            <a:off x="6880875" y="2753891"/>
            <a:ext cx="1643270" cy="467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MATRICULA TOTAL HOMBRES</a:t>
            </a:r>
            <a:endParaRPr lang="es-CL" sz="1200" dirty="0">
              <a:solidFill>
                <a:schemeClr val="tx1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CC37975-9DDE-4C27-8138-A7D1877F723E}"/>
              </a:ext>
            </a:extLst>
          </p:cNvPr>
          <p:cNvSpPr/>
          <p:nvPr/>
        </p:nvSpPr>
        <p:spPr>
          <a:xfrm>
            <a:off x="6856074" y="3495260"/>
            <a:ext cx="1643270" cy="4670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MATRICULA TOTAL MUJERES</a:t>
            </a:r>
            <a:endParaRPr lang="es-CL" sz="1200" dirty="0">
              <a:solidFill>
                <a:schemeClr val="tx1"/>
              </a:solidFill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89D697E-C30A-477D-9DE8-B26889226B5A}"/>
              </a:ext>
            </a:extLst>
          </p:cNvPr>
          <p:cNvCxnSpPr>
            <a:cxnSpLocks/>
          </p:cNvCxnSpPr>
          <p:nvPr/>
        </p:nvCxnSpPr>
        <p:spPr>
          <a:xfrm>
            <a:off x="4267200" y="3101785"/>
            <a:ext cx="0" cy="201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DD81B61-5D9E-4C44-B976-F7ED1026B952}"/>
              </a:ext>
            </a:extLst>
          </p:cNvPr>
          <p:cNvCxnSpPr>
            <a:cxnSpLocks/>
          </p:cNvCxnSpPr>
          <p:nvPr/>
        </p:nvCxnSpPr>
        <p:spPr>
          <a:xfrm>
            <a:off x="3975652" y="4572000"/>
            <a:ext cx="29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4025D66-ACEA-4EE3-BC0C-A3B331C2320D}"/>
              </a:ext>
            </a:extLst>
          </p:cNvPr>
          <p:cNvCxnSpPr>
            <a:cxnSpLocks/>
          </p:cNvCxnSpPr>
          <p:nvPr/>
        </p:nvCxnSpPr>
        <p:spPr>
          <a:xfrm>
            <a:off x="4267200" y="3129066"/>
            <a:ext cx="346844" cy="1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7F4E909-7799-43E1-AC3F-565BBFFDCE7D}"/>
              </a:ext>
            </a:extLst>
          </p:cNvPr>
          <p:cNvCxnSpPr/>
          <p:nvPr/>
        </p:nvCxnSpPr>
        <p:spPr>
          <a:xfrm flipH="1">
            <a:off x="3949148" y="4572000"/>
            <a:ext cx="2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D16C505-5CEC-4FF9-8B80-0BA61550B451}"/>
              </a:ext>
            </a:extLst>
          </p:cNvPr>
          <p:cNvCxnSpPr/>
          <p:nvPr/>
        </p:nvCxnSpPr>
        <p:spPr>
          <a:xfrm>
            <a:off x="4267200" y="5120521"/>
            <a:ext cx="318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6B764D3-F677-469A-A10F-8800452AB696}"/>
              </a:ext>
            </a:extLst>
          </p:cNvPr>
          <p:cNvCxnSpPr>
            <a:cxnSpLocks/>
          </p:cNvCxnSpPr>
          <p:nvPr/>
        </p:nvCxnSpPr>
        <p:spPr>
          <a:xfrm>
            <a:off x="6620224" y="2112014"/>
            <a:ext cx="9557" cy="1651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EE0CEE89-2A79-4378-9E6F-E739DC8E3135}"/>
              </a:ext>
            </a:extLst>
          </p:cNvPr>
          <p:cNvCxnSpPr/>
          <p:nvPr/>
        </p:nvCxnSpPr>
        <p:spPr>
          <a:xfrm>
            <a:off x="6379466" y="3327848"/>
            <a:ext cx="2407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8D9F4D4-DC10-445B-80C1-1F2A7260DADB}"/>
              </a:ext>
            </a:extLst>
          </p:cNvPr>
          <p:cNvCxnSpPr/>
          <p:nvPr/>
        </p:nvCxnSpPr>
        <p:spPr>
          <a:xfrm>
            <a:off x="6620224" y="2112014"/>
            <a:ext cx="219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6D36B60-6B24-41DF-B60E-3CD65B2ECC67}"/>
              </a:ext>
            </a:extLst>
          </p:cNvPr>
          <p:cNvCxnSpPr/>
          <p:nvPr/>
        </p:nvCxnSpPr>
        <p:spPr>
          <a:xfrm>
            <a:off x="6620224" y="2908397"/>
            <a:ext cx="348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433B5E0-8161-45C7-813C-F2FF1B6BC64A}"/>
              </a:ext>
            </a:extLst>
          </p:cNvPr>
          <p:cNvCxnSpPr>
            <a:cxnSpLocks/>
          </p:cNvCxnSpPr>
          <p:nvPr/>
        </p:nvCxnSpPr>
        <p:spPr>
          <a:xfrm>
            <a:off x="6620224" y="3733747"/>
            <a:ext cx="219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41430B59-7FBD-455D-9C8B-AAD34BBABD95}"/>
              </a:ext>
            </a:extLst>
          </p:cNvPr>
          <p:cNvCxnSpPr>
            <a:cxnSpLocks/>
          </p:cNvCxnSpPr>
          <p:nvPr/>
        </p:nvCxnSpPr>
        <p:spPr>
          <a:xfrm>
            <a:off x="8808423" y="1353302"/>
            <a:ext cx="0" cy="5001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E0C43B79-1F41-45A8-B36C-CE9253929F5B}"/>
              </a:ext>
            </a:extLst>
          </p:cNvPr>
          <p:cNvCxnSpPr>
            <a:cxnSpLocks/>
          </p:cNvCxnSpPr>
          <p:nvPr/>
        </p:nvCxnSpPr>
        <p:spPr>
          <a:xfrm>
            <a:off x="8810652" y="1353302"/>
            <a:ext cx="26950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E0294057-71A5-49E2-B8EC-633FEBA0461F}"/>
              </a:ext>
            </a:extLst>
          </p:cNvPr>
          <p:cNvCxnSpPr>
            <a:cxnSpLocks/>
          </p:cNvCxnSpPr>
          <p:nvPr/>
        </p:nvCxnSpPr>
        <p:spPr>
          <a:xfrm>
            <a:off x="8812127" y="1928302"/>
            <a:ext cx="26950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A100D2B9-5BCF-401A-B08E-967D511CA290}"/>
              </a:ext>
            </a:extLst>
          </p:cNvPr>
          <p:cNvCxnSpPr/>
          <p:nvPr/>
        </p:nvCxnSpPr>
        <p:spPr>
          <a:xfrm>
            <a:off x="8808423" y="2391863"/>
            <a:ext cx="417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F83BC8A-869D-4014-AC26-FE37556D7680}"/>
              </a:ext>
            </a:extLst>
          </p:cNvPr>
          <p:cNvCxnSpPr>
            <a:cxnSpLocks/>
          </p:cNvCxnSpPr>
          <p:nvPr/>
        </p:nvCxnSpPr>
        <p:spPr>
          <a:xfrm>
            <a:off x="8806255" y="3101785"/>
            <a:ext cx="262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4AA34E54-9E41-4209-9F75-3761657F245B}"/>
              </a:ext>
            </a:extLst>
          </p:cNvPr>
          <p:cNvCxnSpPr/>
          <p:nvPr/>
        </p:nvCxnSpPr>
        <p:spPr>
          <a:xfrm>
            <a:off x="8825050" y="3962348"/>
            <a:ext cx="298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C2054CA0-0A62-4EEF-99B0-7093A33D9AA4}"/>
              </a:ext>
            </a:extLst>
          </p:cNvPr>
          <p:cNvCxnSpPr>
            <a:cxnSpLocks/>
          </p:cNvCxnSpPr>
          <p:nvPr/>
        </p:nvCxnSpPr>
        <p:spPr>
          <a:xfrm>
            <a:off x="8825050" y="4754429"/>
            <a:ext cx="298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D0473B03-2A67-4914-8ED3-F45310289AB3}"/>
              </a:ext>
            </a:extLst>
          </p:cNvPr>
          <p:cNvCxnSpPr>
            <a:cxnSpLocks/>
          </p:cNvCxnSpPr>
          <p:nvPr/>
        </p:nvCxnSpPr>
        <p:spPr>
          <a:xfrm>
            <a:off x="8806255" y="5406887"/>
            <a:ext cx="368709" cy="1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4D8B8629-F41D-4804-ACD8-98E6E36AFBE8}"/>
              </a:ext>
            </a:extLst>
          </p:cNvPr>
          <p:cNvCxnSpPr/>
          <p:nvPr/>
        </p:nvCxnSpPr>
        <p:spPr>
          <a:xfrm>
            <a:off x="8825050" y="6354417"/>
            <a:ext cx="269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0556CE29-202C-44A7-AF01-6B6ED3E3F1E3}"/>
              </a:ext>
            </a:extLst>
          </p:cNvPr>
          <p:cNvCxnSpPr>
            <a:stCxn id="21" idx="3"/>
          </p:cNvCxnSpPr>
          <p:nvPr/>
        </p:nvCxnSpPr>
        <p:spPr>
          <a:xfrm>
            <a:off x="8527144" y="2146775"/>
            <a:ext cx="281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A162FAA1-34D2-4A80-8075-3D6A4BF0D299}"/>
              </a:ext>
            </a:extLst>
          </p:cNvPr>
          <p:cNvCxnSpPr>
            <a:cxnSpLocks/>
          </p:cNvCxnSpPr>
          <p:nvPr/>
        </p:nvCxnSpPr>
        <p:spPr>
          <a:xfrm>
            <a:off x="8524145" y="2987435"/>
            <a:ext cx="284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729FA4C0-1AFA-4FD6-B584-6E402049B10E}"/>
              </a:ext>
            </a:extLst>
          </p:cNvPr>
          <p:cNvCxnSpPr>
            <a:cxnSpLocks/>
          </p:cNvCxnSpPr>
          <p:nvPr/>
        </p:nvCxnSpPr>
        <p:spPr>
          <a:xfrm>
            <a:off x="8499344" y="3728804"/>
            <a:ext cx="3090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75">
            <a:extLst>
              <a:ext uri="{FF2B5EF4-FFF2-40B4-BE49-F238E27FC236}">
                <a16:creationId xmlns:a16="http://schemas.microsoft.com/office/drawing/2014/main" id="{A51CD708-68B4-45CF-8F21-939D3C278B17}"/>
              </a:ext>
            </a:extLst>
          </p:cNvPr>
          <p:cNvSpPr/>
          <p:nvPr/>
        </p:nvSpPr>
        <p:spPr>
          <a:xfrm>
            <a:off x="11087736" y="1708712"/>
            <a:ext cx="1023337" cy="1422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MATRICULA TOTAL SEGÚN TIPO EDUCACIÓN</a:t>
            </a:r>
          </a:p>
          <a:p>
            <a:pPr algn="ctr"/>
            <a:endParaRPr lang="es-CL" sz="1200" dirty="0">
              <a:solidFill>
                <a:schemeClr val="tx1"/>
              </a:solidFill>
            </a:endParaRP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A53053E-BAFF-4AFE-BADA-91767CA33C0D}"/>
              </a:ext>
            </a:extLst>
          </p:cNvPr>
          <p:cNvSpPr/>
          <p:nvPr/>
        </p:nvSpPr>
        <p:spPr>
          <a:xfrm>
            <a:off x="11094414" y="3539889"/>
            <a:ext cx="1023332" cy="12194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MATRICULA TOTAL HOMBRES SEGÚN TIPO EDUCACIÓN</a:t>
            </a:r>
            <a:endParaRPr lang="es-CL" sz="1200" dirty="0">
              <a:solidFill>
                <a:schemeClr val="tx1"/>
              </a:solidFill>
            </a:endParaRP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F764C718-C5E4-48DC-B7E7-DB42F4D7ADF0}"/>
              </a:ext>
            </a:extLst>
          </p:cNvPr>
          <p:cNvSpPr/>
          <p:nvPr/>
        </p:nvSpPr>
        <p:spPr>
          <a:xfrm>
            <a:off x="11116405" y="5237821"/>
            <a:ext cx="956288" cy="11165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MATRICULA TOTAL MUJERES SEGÚN TIPO EDUCACIÓN</a:t>
            </a:r>
            <a:endParaRPr lang="es-CL" sz="1200" dirty="0">
              <a:solidFill>
                <a:schemeClr val="tx1"/>
              </a:solidFill>
            </a:endParaRPr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343167E2-8757-4BE9-AF5E-6CD3D9B348F3}"/>
              </a:ext>
            </a:extLst>
          </p:cNvPr>
          <p:cNvSpPr/>
          <p:nvPr/>
        </p:nvSpPr>
        <p:spPr>
          <a:xfrm>
            <a:off x="4237271" y="937245"/>
            <a:ext cx="2240814" cy="12079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REGIÓN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COMUNA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PERIODO</a:t>
            </a:r>
            <a:endParaRPr lang="es-CL" sz="1400" dirty="0">
              <a:solidFill>
                <a:schemeClr val="tx1"/>
              </a:solidFill>
            </a:endParaRP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6E2CA801-5257-4DE3-88FE-4C55DEE21C69}"/>
              </a:ext>
            </a:extLst>
          </p:cNvPr>
          <p:cNvSpPr/>
          <p:nvPr/>
        </p:nvSpPr>
        <p:spPr>
          <a:xfrm>
            <a:off x="6396093" y="5217788"/>
            <a:ext cx="1985928" cy="146504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COMPARADO ENTRE ESTABLECIMIENTOS</a:t>
            </a:r>
          </a:p>
          <a:p>
            <a:pPr algn="ctr"/>
            <a:endParaRPr lang="es-C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99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3">
            <a:extLst>
              <a:ext uri="{FF2B5EF4-FFF2-40B4-BE49-F238E27FC236}">
                <a16:creationId xmlns:a16="http://schemas.microsoft.com/office/drawing/2014/main" id="{3AB40A70-B3BA-4223-98B0-4937F2334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864006"/>
              </p:ext>
            </p:extLst>
          </p:nvPr>
        </p:nvGraphicFramePr>
        <p:xfrm>
          <a:off x="424070" y="384312"/>
          <a:ext cx="11900452" cy="6374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B8AC98D6-FE6D-4CAD-9F63-55336B983264}"/>
              </a:ext>
            </a:extLst>
          </p:cNvPr>
          <p:cNvSpPr/>
          <p:nvPr/>
        </p:nvSpPr>
        <p:spPr>
          <a:xfrm>
            <a:off x="4853353" y="99391"/>
            <a:ext cx="3348111" cy="698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DATAEDUCACION</a:t>
            </a:r>
            <a:endParaRPr lang="es-CL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36429E3-7CEE-4D57-8760-710E81A73A80}"/>
              </a:ext>
            </a:extLst>
          </p:cNvPr>
          <p:cNvSpPr/>
          <p:nvPr/>
        </p:nvSpPr>
        <p:spPr>
          <a:xfrm>
            <a:off x="9363457" y="91680"/>
            <a:ext cx="2240841" cy="467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GLOSARIO</a:t>
            </a:r>
            <a:endParaRPr lang="es-CL" dirty="0"/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A04D1697-2FBD-4EE7-8ABB-B680958543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6413" y="384312"/>
            <a:ext cx="1026941" cy="206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0186F812-5C57-4608-BA7E-E3D897D3BBE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201464" y="191051"/>
            <a:ext cx="1161993" cy="1341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D831004-CBAA-405E-90A7-D5E0E8872253}"/>
              </a:ext>
            </a:extLst>
          </p:cNvPr>
          <p:cNvSpPr/>
          <p:nvPr/>
        </p:nvSpPr>
        <p:spPr>
          <a:xfrm>
            <a:off x="4495546" y="3016023"/>
            <a:ext cx="1765422" cy="8661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CANTIDAD DE MATRICULA GENERAL</a:t>
            </a:r>
            <a:endParaRPr lang="es-CL" sz="1400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A2FCF71-5882-4BC9-A613-C8A69DC18500}"/>
              </a:ext>
            </a:extLst>
          </p:cNvPr>
          <p:cNvSpPr/>
          <p:nvPr/>
        </p:nvSpPr>
        <p:spPr>
          <a:xfrm>
            <a:off x="4495546" y="4454241"/>
            <a:ext cx="1765422" cy="8661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CANTIDAD DE MATRÍCULA </a:t>
            </a:r>
            <a:r>
              <a:rPr lang="es-ES" sz="1400" dirty="0" err="1">
                <a:solidFill>
                  <a:schemeClr val="tx1"/>
                </a:solidFill>
              </a:rPr>
              <a:t>PARVULARIA</a:t>
            </a:r>
            <a:endParaRPr lang="es-CL" sz="1400" dirty="0">
              <a:solidFill>
                <a:schemeClr val="tx1"/>
              </a:solidFill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179CCA3-30D2-4950-A08B-1680107F4173}"/>
              </a:ext>
            </a:extLst>
          </p:cNvPr>
          <p:cNvCxnSpPr/>
          <p:nvPr/>
        </p:nvCxnSpPr>
        <p:spPr>
          <a:xfrm>
            <a:off x="4253948" y="3429000"/>
            <a:ext cx="0" cy="156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946EABE-F742-4B89-AA40-DAF4F6C7812A}"/>
              </a:ext>
            </a:extLst>
          </p:cNvPr>
          <p:cNvCxnSpPr/>
          <p:nvPr/>
        </p:nvCxnSpPr>
        <p:spPr>
          <a:xfrm>
            <a:off x="3975652" y="4598504"/>
            <a:ext cx="278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76C3ABD-B07F-47B2-A895-B948A95C23FA}"/>
              </a:ext>
            </a:extLst>
          </p:cNvPr>
          <p:cNvCxnSpPr/>
          <p:nvPr/>
        </p:nvCxnSpPr>
        <p:spPr>
          <a:xfrm>
            <a:off x="4253948" y="3429000"/>
            <a:ext cx="212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9FC4341-4A15-4BA5-A614-9C31DCD9EEE6}"/>
              </a:ext>
            </a:extLst>
          </p:cNvPr>
          <p:cNvCxnSpPr>
            <a:cxnSpLocks/>
          </p:cNvCxnSpPr>
          <p:nvPr/>
        </p:nvCxnSpPr>
        <p:spPr>
          <a:xfrm>
            <a:off x="4253948" y="4996070"/>
            <a:ext cx="278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973089E-38A8-45AF-B90D-22C3654EFCFB}"/>
              </a:ext>
            </a:extLst>
          </p:cNvPr>
          <p:cNvSpPr/>
          <p:nvPr/>
        </p:nvSpPr>
        <p:spPr>
          <a:xfrm>
            <a:off x="9655622" y="1477938"/>
            <a:ext cx="1656522" cy="4373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SALA CUNA MENOR</a:t>
            </a:r>
            <a:endParaRPr lang="es-CL" sz="1200" dirty="0">
              <a:solidFill>
                <a:schemeClr val="tx1"/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D20692F9-BBFD-4447-9499-FD49019818FF}"/>
              </a:ext>
            </a:extLst>
          </p:cNvPr>
          <p:cNvSpPr/>
          <p:nvPr/>
        </p:nvSpPr>
        <p:spPr>
          <a:xfrm>
            <a:off x="9655622" y="2345965"/>
            <a:ext cx="1656522" cy="4373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SALA CUNA MAYOR</a:t>
            </a:r>
            <a:endParaRPr lang="es-CL" sz="1200" dirty="0">
              <a:solidFill>
                <a:schemeClr val="tx1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09B56EC-B484-4B55-8F8F-94E11D7C9633}"/>
              </a:ext>
            </a:extLst>
          </p:cNvPr>
          <p:cNvSpPr/>
          <p:nvPr/>
        </p:nvSpPr>
        <p:spPr>
          <a:xfrm>
            <a:off x="9655622" y="3132324"/>
            <a:ext cx="1656522" cy="4129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MEDIO MENOR</a:t>
            </a:r>
            <a:endParaRPr lang="es-CL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FB8C95C-A15D-4202-A3CE-7FF6D7505FC2}"/>
              </a:ext>
            </a:extLst>
          </p:cNvPr>
          <p:cNvSpPr/>
          <p:nvPr/>
        </p:nvSpPr>
        <p:spPr>
          <a:xfrm>
            <a:off x="9655622" y="3894338"/>
            <a:ext cx="1656517" cy="4129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MEDIO MAYOR</a:t>
            </a:r>
            <a:endParaRPr lang="es-CL" sz="1200" dirty="0">
              <a:solidFill>
                <a:schemeClr val="tx1"/>
              </a:solidFill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5C74793-7C0F-4F7C-B2EB-258FAB940A75}"/>
              </a:ext>
            </a:extLst>
          </p:cNvPr>
          <p:cNvSpPr/>
          <p:nvPr/>
        </p:nvSpPr>
        <p:spPr>
          <a:xfrm>
            <a:off x="9655621" y="4552120"/>
            <a:ext cx="1656517" cy="5168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TRANSICIÓN 1</a:t>
            </a:r>
            <a:endParaRPr lang="es-CL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F1E35E6-3FBE-4857-834A-CE7931D28AE1}"/>
              </a:ext>
            </a:extLst>
          </p:cNvPr>
          <p:cNvSpPr/>
          <p:nvPr/>
        </p:nvSpPr>
        <p:spPr>
          <a:xfrm>
            <a:off x="9655620" y="5353876"/>
            <a:ext cx="1656517" cy="6256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TRANSICIÓN 2</a:t>
            </a:r>
            <a:endParaRPr lang="es-CL" sz="1200" dirty="0">
              <a:solidFill>
                <a:schemeClr val="tx1"/>
              </a:solidFill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A6C360F5-625A-480D-8418-41E8A359A141}"/>
              </a:ext>
            </a:extLst>
          </p:cNvPr>
          <p:cNvSpPr/>
          <p:nvPr/>
        </p:nvSpPr>
        <p:spPr>
          <a:xfrm>
            <a:off x="6856532" y="2715334"/>
            <a:ext cx="1468893" cy="8865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MATRICULA DE HOMBRES</a:t>
            </a:r>
            <a:endParaRPr lang="es-CL" sz="1200" dirty="0">
              <a:solidFill>
                <a:schemeClr val="tx1"/>
              </a:solidFill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44F5A55-5D0E-4F88-8ED9-663961F7B027}"/>
              </a:ext>
            </a:extLst>
          </p:cNvPr>
          <p:cNvSpPr/>
          <p:nvPr/>
        </p:nvSpPr>
        <p:spPr>
          <a:xfrm>
            <a:off x="6909455" y="4333460"/>
            <a:ext cx="1468893" cy="9541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MATRICULAS DE MUJERES</a:t>
            </a:r>
            <a:endParaRPr lang="es-CL" sz="1200" dirty="0">
              <a:solidFill>
                <a:schemeClr val="tx1"/>
              </a:solidFill>
            </a:endParaRP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15A49588-85C4-4190-94E9-624807A2BB24}"/>
              </a:ext>
            </a:extLst>
          </p:cNvPr>
          <p:cNvCxnSpPr/>
          <p:nvPr/>
        </p:nvCxnSpPr>
        <p:spPr>
          <a:xfrm>
            <a:off x="6599583" y="3233530"/>
            <a:ext cx="0" cy="1577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6757A0DC-F058-4ED9-8536-491C6547DBA9}"/>
              </a:ext>
            </a:extLst>
          </p:cNvPr>
          <p:cNvCxnSpPr>
            <a:cxnSpLocks/>
          </p:cNvCxnSpPr>
          <p:nvPr/>
        </p:nvCxnSpPr>
        <p:spPr>
          <a:xfrm>
            <a:off x="6599582" y="3233530"/>
            <a:ext cx="256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AFBDE83-BD80-4838-B145-9C58D45DB292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599582" y="4810538"/>
            <a:ext cx="3098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4EFEA32C-D871-4E8F-B3FB-95F0007AC26A}"/>
              </a:ext>
            </a:extLst>
          </p:cNvPr>
          <p:cNvCxnSpPr/>
          <p:nvPr/>
        </p:nvCxnSpPr>
        <p:spPr>
          <a:xfrm>
            <a:off x="6260968" y="4598504"/>
            <a:ext cx="333037" cy="7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B4DCBB76-8315-4A4E-BA3A-CB416AD6C98A}"/>
              </a:ext>
            </a:extLst>
          </p:cNvPr>
          <p:cNvCxnSpPr/>
          <p:nvPr/>
        </p:nvCxnSpPr>
        <p:spPr>
          <a:xfrm>
            <a:off x="9174964" y="1696599"/>
            <a:ext cx="0" cy="397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B8C2B1BE-3C7D-43A1-BE4E-3D8332491A6C}"/>
              </a:ext>
            </a:extLst>
          </p:cNvPr>
          <p:cNvCxnSpPr>
            <a:stCxn id="37" idx="3"/>
          </p:cNvCxnSpPr>
          <p:nvPr/>
        </p:nvCxnSpPr>
        <p:spPr>
          <a:xfrm>
            <a:off x="8325425" y="3158631"/>
            <a:ext cx="812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188E22DF-F42B-4D85-AC88-8535EBE32D08}"/>
              </a:ext>
            </a:extLst>
          </p:cNvPr>
          <p:cNvCxnSpPr/>
          <p:nvPr/>
        </p:nvCxnSpPr>
        <p:spPr>
          <a:xfrm>
            <a:off x="8378348" y="4810537"/>
            <a:ext cx="796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53FC48BB-7307-48F4-BC48-1B88E3733EFC}"/>
              </a:ext>
            </a:extLst>
          </p:cNvPr>
          <p:cNvCxnSpPr>
            <a:endCxn id="28" idx="1"/>
          </p:cNvCxnSpPr>
          <p:nvPr/>
        </p:nvCxnSpPr>
        <p:spPr>
          <a:xfrm>
            <a:off x="9174964" y="1696599"/>
            <a:ext cx="480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E919CDD4-1289-4E99-B68C-C671B1505C2C}"/>
              </a:ext>
            </a:extLst>
          </p:cNvPr>
          <p:cNvCxnSpPr>
            <a:endCxn id="35" idx="1"/>
          </p:cNvCxnSpPr>
          <p:nvPr/>
        </p:nvCxnSpPr>
        <p:spPr>
          <a:xfrm>
            <a:off x="9174964" y="5666678"/>
            <a:ext cx="48065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685BF0D8-B7A4-46F2-AE85-E07C0A1B979F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9174964" y="2564626"/>
            <a:ext cx="480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260F26AB-2094-47A7-9040-7F7A61146417}"/>
              </a:ext>
            </a:extLst>
          </p:cNvPr>
          <p:cNvCxnSpPr>
            <a:cxnSpLocks/>
          </p:cNvCxnSpPr>
          <p:nvPr/>
        </p:nvCxnSpPr>
        <p:spPr>
          <a:xfrm>
            <a:off x="9191131" y="3435845"/>
            <a:ext cx="464489" cy="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2B7329FC-41DB-49FE-9D4B-88685BCDD38F}"/>
              </a:ext>
            </a:extLst>
          </p:cNvPr>
          <p:cNvCxnSpPr>
            <a:cxnSpLocks/>
          </p:cNvCxnSpPr>
          <p:nvPr/>
        </p:nvCxnSpPr>
        <p:spPr>
          <a:xfrm>
            <a:off x="9174964" y="4022034"/>
            <a:ext cx="480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F8B70AC3-B601-4361-9B8D-E617922C73BA}"/>
              </a:ext>
            </a:extLst>
          </p:cNvPr>
          <p:cNvCxnSpPr>
            <a:cxnSpLocks/>
          </p:cNvCxnSpPr>
          <p:nvPr/>
        </p:nvCxnSpPr>
        <p:spPr>
          <a:xfrm>
            <a:off x="9174964" y="4996070"/>
            <a:ext cx="480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2F8585C4-C121-493C-97E7-5F0438F7112D}"/>
              </a:ext>
            </a:extLst>
          </p:cNvPr>
          <p:cNvSpPr/>
          <p:nvPr/>
        </p:nvSpPr>
        <p:spPr>
          <a:xfrm>
            <a:off x="4515568" y="1233058"/>
            <a:ext cx="1858728" cy="10185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REGIÓN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COMUNA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PERIODO</a:t>
            </a:r>
            <a:endParaRPr lang="es-CL" sz="1400" dirty="0">
              <a:solidFill>
                <a:schemeClr val="tx1"/>
              </a:solidFill>
            </a:endParaRP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EE6A8D0A-2783-4EB1-AEAA-2DCD59ACF2E4}"/>
              </a:ext>
            </a:extLst>
          </p:cNvPr>
          <p:cNvSpPr/>
          <p:nvPr/>
        </p:nvSpPr>
        <p:spPr>
          <a:xfrm>
            <a:off x="7019494" y="1091367"/>
            <a:ext cx="1735561" cy="13019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COMPARADO ENTRE ESTABLECIMIENTOS</a:t>
            </a:r>
          </a:p>
          <a:p>
            <a:pPr algn="ctr"/>
            <a:endParaRPr lang="es-C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6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F008C0B-D222-44B5-9E9C-2842E01A4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049144"/>
              </p:ext>
            </p:extLst>
          </p:nvPr>
        </p:nvGraphicFramePr>
        <p:xfrm>
          <a:off x="424070" y="384312"/>
          <a:ext cx="11900452" cy="6374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ABC10B37-9F15-4C1D-93FC-14B250070E6D}"/>
              </a:ext>
            </a:extLst>
          </p:cNvPr>
          <p:cNvSpPr/>
          <p:nvPr/>
        </p:nvSpPr>
        <p:spPr>
          <a:xfrm>
            <a:off x="4853353" y="99391"/>
            <a:ext cx="3348111" cy="698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DATAEDUCACION</a:t>
            </a:r>
            <a:endParaRPr lang="es-CL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01ACECF-36D1-4004-983D-299631062714}"/>
              </a:ext>
            </a:extLst>
          </p:cNvPr>
          <p:cNvSpPr/>
          <p:nvPr/>
        </p:nvSpPr>
        <p:spPr>
          <a:xfrm>
            <a:off x="9363457" y="91680"/>
            <a:ext cx="2240841" cy="467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GLOSARIO</a:t>
            </a:r>
            <a:endParaRPr lang="es-CL" dirty="0"/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02F7227A-3CCD-4053-8727-FF43BBA8C9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6413" y="384312"/>
            <a:ext cx="1026941" cy="206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820C9B17-D7B6-4A84-ADD7-45B9A6198410}"/>
              </a:ext>
            </a:extLst>
          </p:cNvPr>
          <p:cNvCxnSpPr>
            <a:cxnSpLocks/>
          </p:cNvCxnSpPr>
          <p:nvPr/>
        </p:nvCxnSpPr>
        <p:spPr>
          <a:xfrm>
            <a:off x="8201464" y="191051"/>
            <a:ext cx="1161993" cy="1341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A9026F0-9611-4938-A633-46FC4B12E935}"/>
              </a:ext>
            </a:extLst>
          </p:cNvPr>
          <p:cNvSpPr/>
          <p:nvPr/>
        </p:nvSpPr>
        <p:spPr>
          <a:xfrm>
            <a:off x="5035826" y="5010406"/>
            <a:ext cx="2345634" cy="583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CANTIDAD TOTAL DE DOCENTE EN AULA</a:t>
            </a:r>
            <a:endParaRPr lang="es-CL" sz="1200" dirty="0">
              <a:solidFill>
                <a:schemeClr val="tx1"/>
              </a:solidFill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FEFB9FC-EF76-4CD6-92D1-E5C62E127333}"/>
              </a:ext>
            </a:extLst>
          </p:cNvPr>
          <p:cNvCxnSpPr/>
          <p:nvPr/>
        </p:nvCxnSpPr>
        <p:spPr>
          <a:xfrm>
            <a:off x="3975652" y="5416673"/>
            <a:ext cx="1060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727058B6-CA9E-4CB0-B088-8ECDFBF211A2}"/>
              </a:ext>
            </a:extLst>
          </p:cNvPr>
          <p:cNvSpPr/>
          <p:nvPr/>
        </p:nvSpPr>
        <p:spPr>
          <a:xfrm>
            <a:off x="5166636" y="2826729"/>
            <a:ext cx="1858728" cy="10185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REGIÓN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COMUNA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PERIODO</a:t>
            </a:r>
            <a:endParaRPr lang="es-CL" sz="1400" dirty="0">
              <a:solidFill>
                <a:schemeClr val="tx1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35FD57C-A186-40F7-BADA-A411E38162B7}"/>
              </a:ext>
            </a:extLst>
          </p:cNvPr>
          <p:cNvSpPr/>
          <p:nvPr/>
        </p:nvSpPr>
        <p:spPr>
          <a:xfrm>
            <a:off x="7914679" y="2887951"/>
            <a:ext cx="1735561" cy="13019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COMPARADO ENTRE ESTABLECIMIENTOS</a:t>
            </a:r>
          </a:p>
          <a:p>
            <a:pPr algn="ctr"/>
            <a:endParaRPr lang="es-C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614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363</Words>
  <Application>Microsoft Office PowerPoint</Application>
  <PresentationFormat>Panorámica</PresentationFormat>
  <Paragraphs>144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SILVIA VALDES</dc:creator>
  <cp:lastModifiedBy>SILVIA VALDES</cp:lastModifiedBy>
  <cp:revision>32</cp:revision>
  <dcterms:created xsi:type="dcterms:W3CDTF">2020-09-22T13:43:30Z</dcterms:created>
  <dcterms:modified xsi:type="dcterms:W3CDTF">2020-09-22T22:40:28Z</dcterms:modified>
</cp:coreProperties>
</file>