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748" r:id="rId2"/>
    <p:sldId id="778" r:id="rId3"/>
    <p:sldId id="755" r:id="rId4"/>
    <p:sldId id="812" r:id="rId5"/>
    <p:sldId id="813" r:id="rId6"/>
    <p:sldId id="839" r:id="rId7"/>
    <p:sldId id="837" r:id="rId8"/>
    <p:sldId id="840" r:id="rId9"/>
    <p:sldId id="838" r:id="rId10"/>
    <p:sldId id="841" r:id="rId11"/>
    <p:sldId id="699" r:id="rId12"/>
    <p:sldId id="810"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2E8A"/>
    <a:srgbClr val="0156FF"/>
    <a:srgbClr val="69A6FF"/>
    <a:srgbClr val="BA8CDC"/>
    <a:srgbClr val="7131A1"/>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9BD54-3952-4F8D-B0C2-CF9B5035328B}" v="3564" dt="2020-02-25T11:31:45.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o Emanuelli" userId="9f999e057ad8c646" providerId="LiveId" clId="{8FB9BD54-3952-4F8D-B0C2-CF9B5035328B}"/>
    <pc:docChg chg="undo custSel addSld delSld modSld sldOrd delMainMaster">
      <pc:chgData name="Patricio Emanuelli" userId="9f999e057ad8c646" providerId="LiveId" clId="{8FB9BD54-3952-4F8D-B0C2-CF9B5035328B}" dt="2020-02-25T11:31:45.792" v="5578" actId="18131"/>
      <pc:docMkLst>
        <pc:docMk/>
      </pc:docMkLst>
      <pc:sldChg chg="addSp delSp modSp del mod">
        <pc:chgData name="Patricio Emanuelli" userId="9f999e057ad8c646" providerId="LiveId" clId="{8FB9BD54-3952-4F8D-B0C2-CF9B5035328B}" dt="2020-02-24T09:55:12.944" v="1007" actId="47"/>
        <pc:sldMkLst>
          <pc:docMk/>
          <pc:sldMk cId="3281444586" sldId="256"/>
        </pc:sldMkLst>
        <pc:spChg chg="add del mod">
          <ac:chgData name="Patricio Emanuelli" userId="9f999e057ad8c646" providerId="LiveId" clId="{8FB9BD54-3952-4F8D-B0C2-CF9B5035328B}" dt="2020-02-23T16:44:51.070" v="402"/>
          <ac:spMkLst>
            <pc:docMk/>
            <pc:sldMk cId="3281444586" sldId="256"/>
            <ac:spMk id="5" creationId="{DCDED41F-9286-4836-8150-01773B1FED29}"/>
          </ac:spMkLst>
        </pc:spChg>
        <pc:spChg chg="add del">
          <ac:chgData name="Patricio Emanuelli" userId="9f999e057ad8c646" providerId="LiveId" clId="{8FB9BD54-3952-4F8D-B0C2-CF9B5035328B}" dt="2020-02-24T01:25:04.978" v="448"/>
          <ac:spMkLst>
            <pc:docMk/>
            <pc:sldMk cId="3281444586" sldId="256"/>
            <ac:spMk id="6" creationId="{2912C94F-76BE-48F5-8993-F9CA6273D5B7}"/>
          </ac:spMkLst>
        </pc:spChg>
        <pc:spChg chg="add del">
          <ac:chgData name="Patricio Emanuelli" userId="9f999e057ad8c646" providerId="LiveId" clId="{8FB9BD54-3952-4F8D-B0C2-CF9B5035328B}" dt="2020-02-24T01:25:04.978" v="448"/>
          <ac:spMkLst>
            <pc:docMk/>
            <pc:sldMk cId="3281444586" sldId="256"/>
            <ac:spMk id="7" creationId="{FBB6EBD0-0B39-4641-90BB-9039C1616A0C}"/>
          </ac:spMkLst>
        </pc:spChg>
        <pc:spChg chg="add del">
          <ac:chgData name="Patricio Emanuelli" userId="9f999e057ad8c646" providerId="LiveId" clId="{8FB9BD54-3952-4F8D-B0C2-CF9B5035328B}" dt="2020-02-24T01:25:04.978" v="448"/>
          <ac:spMkLst>
            <pc:docMk/>
            <pc:sldMk cId="3281444586" sldId="256"/>
            <ac:spMk id="8" creationId="{61F51AB8-F3CF-4567-92E3-BBC3D2ACA322}"/>
          </ac:spMkLst>
        </pc:spChg>
        <pc:spChg chg="add del">
          <ac:chgData name="Patricio Emanuelli" userId="9f999e057ad8c646" providerId="LiveId" clId="{8FB9BD54-3952-4F8D-B0C2-CF9B5035328B}" dt="2020-02-24T01:25:04.978" v="448"/>
          <ac:spMkLst>
            <pc:docMk/>
            <pc:sldMk cId="3281444586" sldId="256"/>
            <ac:spMk id="9" creationId="{84A14423-F11C-4BAD-A8C9-0D73F17785A3}"/>
          </ac:spMkLst>
        </pc:spChg>
        <pc:spChg chg="add del">
          <ac:chgData name="Patricio Emanuelli" userId="9f999e057ad8c646" providerId="LiveId" clId="{8FB9BD54-3952-4F8D-B0C2-CF9B5035328B}" dt="2020-02-24T01:25:04.978" v="448"/>
          <ac:spMkLst>
            <pc:docMk/>
            <pc:sldMk cId="3281444586" sldId="256"/>
            <ac:spMk id="10" creationId="{A49E70D7-94D5-4038-A3A7-90CC663CA946}"/>
          </ac:spMkLst>
        </pc:spChg>
        <pc:spChg chg="add del">
          <ac:chgData name="Patricio Emanuelli" userId="9f999e057ad8c646" providerId="LiveId" clId="{8FB9BD54-3952-4F8D-B0C2-CF9B5035328B}" dt="2020-02-24T01:25:04.978" v="448"/>
          <ac:spMkLst>
            <pc:docMk/>
            <pc:sldMk cId="3281444586" sldId="256"/>
            <ac:spMk id="11" creationId="{E73B6E15-F6B2-430B-BE2A-9EB32B6FA692}"/>
          </ac:spMkLst>
        </pc:spChg>
        <pc:spChg chg="add del">
          <ac:chgData name="Patricio Emanuelli" userId="9f999e057ad8c646" providerId="LiveId" clId="{8FB9BD54-3952-4F8D-B0C2-CF9B5035328B}" dt="2020-02-24T09:55:10.901" v="1006" actId="478"/>
          <ac:spMkLst>
            <pc:docMk/>
            <pc:sldMk cId="3281444586" sldId="256"/>
            <ac:spMk id="12" creationId="{7C22A809-2B09-4F14-8006-BAB2C2FF3B6F}"/>
          </ac:spMkLst>
        </pc:spChg>
        <pc:spChg chg="add del">
          <ac:chgData name="Patricio Emanuelli" userId="9f999e057ad8c646" providerId="LiveId" clId="{8FB9BD54-3952-4F8D-B0C2-CF9B5035328B}" dt="2020-02-24T09:55:10.901" v="1006" actId="478"/>
          <ac:spMkLst>
            <pc:docMk/>
            <pc:sldMk cId="3281444586" sldId="256"/>
            <ac:spMk id="13" creationId="{25A0BCE7-DFBB-4F73-A14F-6770CE7A6EB7}"/>
          </ac:spMkLst>
        </pc:spChg>
        <pc:spChg chg="add del">
          <ac:chgData name="Patricio Emanuelli" userId="9f999e057ad8c646" providerId="LiveId" clId="{8FB9BD54-3952-4F8D-B0C2-CF9B5035328B}" dt="2020-02-24T09:55:10.901" v="1006" actId="478"/>
          <ac:spMkLst>
            <pc:docMk/>
            <pc:sldMk cId="3281444586" sldId="256"/>
            <ac:spMk id="14" creationId="{4A823353-A7BD-4540-8281-9829D0FFDDB0}"/>
          </ac:spMkLst>
        </pc:spChg>
        <pc:spChg chg="add del">
          <ac:chgData name="Patricio Emanuelli" userId="9f999e057ad8c646" providerId="LiveId" clId="{8FB9BD54-3952-4F8D-B0C2-CF9B5035328B}" dt="2020-02-24T09:55:10.901" v="1006" actId="478"/>
          <ac:spMkLst>
            <pc:docMk/>
            <pc:sldMk cId="3281444586" sldId="256"/>
            <ac:spMk id="15" creationId="{D94C8600-E26A-4EA2-B91E-C26632614428}"/>
          </ac:spMkLst>
        </pc:spChg>
        <pc:spChg chg="add del">
          <ac:chgData name="Patricio Emanuelli" userId="9f999e057ad8c646" providerId="LiveId" clId="{8FB9BD54-3952-4F8D-B0C2-CF9B5035328B}" dt="2020-02-24T09:55:10.901" v="1006" actId="478"/>
          <ac:spMkLst>
            <pc:docMk/>
            <pc:sldMk cId="3281444586" sldId="256"/>
            <ac:spMk id="16" creationId="{42790543-3CC6-4F02-9D22-BDE68A403F40}"/>
          </ac:spMkLst>
        </pc:spChg>
        <pc:spChg chg="add del mod">
          <ac:chgData name="Patricio Emanuelli" userId="9f999e057ad8c646" providerId="LiveId" clId="{8FB9BD54-3952-4F8D-B0C2-CF9B5035328B}" dt="2020-02-24T09:55:09.520" v="1005" actId="478"/>
          <ac:spMkLst>
            <pc:docMk/>
            <pc:sldMk cId="3281444586" sldId="256"/>
            <ac:spMk id="17" creationId="{8DD2C56C-B06F-44C8-9128-65C7916942D8}"/>
          </ac:spMkLst>
        </pc:spChg>
        <pc:picChg chg="add del mod modCrop">
          <ac:chgData name="Patricio Emanuelli" userId="9f999e057ad8c646" providerId="LiveId" clId="{8FB9BD54-3952-4F8D-B0C2-CF9B5035328B}" dt="2020-02-23T16:44:43.975" v="400"/>
          <ac:picMkLst>
            <pc:docMk/>
            <pc:sldMk cId="3281444586" sldId="256"/>
            <ac:picMk id="4" creationId="{C60CCEDE-9498-49E3-A9D6-27A06AAA5211}"/>
          </ac:picMkLst>
        </pc:picChg>
      </pc:sldChg>
      <pc:sldChg chg="delSp modSp add mod">
        <pc:chgData name="Patricio Emanuelli" userId="9f999e057ad8c646" providerId="LiveId" clId="{8FB9BD54-3952-4F8D-B0C2-CF9B5035328B}" dt="2020-02-25T11:31:45.792" v="5578" actId="18131"/>
        <pc:sldMkLst>
          <pc:docMk/>
          <pc:sldMk cId="1337403015" sldId="699"/>
        </pc:sldMkLst>
        <pc:spChg chg="mod">
          <ac:chgData name="Patricio Emanuelli" userId="9f999e057ad8c646" providerId="LiveId" clId="{8FB9BD54-3952-4F8D-B0C2-CF9B5035328B}" dt="2020-02-25T11:31:11.420" v="5513" actId="20577"/>
          <ac:spMkLst>
            <pc:docMk/>
            <pc:sldMk cId="1337403015" sldId="699"/>
            <ac:spMk id="20" creationId="{7EEB25F3-C3D6-4779-B845-854380C7E7F5}"/>
          </ac:spMkLst>
        </pc:spChg>
        <pc:grpChg chg="mod">
          <ac:chgData name="Patricio Emanuelli" userId="9f999e057ad8c646" providerId="LiveId" clId="{8FB9BD54-3952-4F8D-B0C2-CF9B5035328B}" dt="2020-02-25T11:31:31.645" v="5516" actId="14100"/>
          <ac:grpSpMkLst>
            <pc:docMk/>
            <pc:sldMk cId="1337403015" sldId="699"/>
            <ac:grpSpMk id="11" creationId="{00000000-0000-0000-0000-000000000000}"/>
          </ac:grpSpMkLst>
        </pc:grpChg>
        <pc:grpChg chg="del">
          <ac:chgData name="Patricio Emanuelli" userId="9f999e057ad8c646" providerId="LiveId" clId="{8FB9BD54-3952-4F8D-B0C2-CF9B5035328B}" dt="2020-02-25T11:30:58.895" v="5498" actId="478"/>
          <ac:grpSpMkLst>
            <pc:docMk/>
            <pc:sldMk cId="1337403015" sldId="699"/>
            <ac:grpSpMk id="19" creationId="{00000000-0000-0000-0000-000000000000}"/>
          </ac:grpSpMkLst>
        </pc:grpChg>
        <pc:grpChg chg="del">
          <ac:chgData name="Patricio Emanuelli" userId="9f999e057ad8c646" providerId="LiveId" clId="{8FB9BD54-3952-4F8D-B0C2-CF9B5035328B}" dt="2020-02-25T11:31:02.068" v="5499" actId="478"/>
          <ac:grpSpMkLst>
            <pc:docMk/>
            <pc:sldMk cId="1337403015" sldId="699"/>
            <ac:grpSpMk id="32" creationId="{5F6D7F1D-3E67-4B98-834B-65EFAA1AAA79}"/>
          </ac:grpSpMkLst>
        </pc:grpChg>
        <pc:graphicFrameChg chg="mod">
          <ac:chgData name="Patricio Emanuelli" userId="9f999e057ad8c646" providerId="LiveId" clId="{8FB9BD54-3952-4F8D-B0C2-CF9B5035328B}" dt="2020-02-25T11:31:45.792" v="5578" actId="18131"/>
          <ac:graphicFrameMkLst>
            <pc:docMk/>
            <pc:sldMk cId="1337403015" sldId="699"/>
            <ac:graphicFrameMk id="18" creationId="{00000000-0000-0000-0000-000000000000}"/>
          </ac:graphicFrameMkLst>
        </pc:graphicFrameChg>
      </pc:sldChg>
      <pc:sldChg chg="delSp modSp add del mod">
        <pc:chgData name="Patricio Emanuelli" userId="9f999e057ad8c646" providerId="LiveId" clId="{8FB9BD54-3952-4F8D-B0C2-CF9B5035328B}" dt="2020-02-25T11:27:48.269" v="5427" actId="2696"/>
        <pc:sldMkLst>
          <pc:docMk/>
          <pc:sldMk cId="3721032937" sldId="699"/>
        </pc:sldMkLst>
        <pc:spChg chg="mod">
          <ac:chgData name="Patricio Emanuelli" userId="9f999e057ad8c646" providerId="LiveId" clId="{8FB9BD54-3952-4F8D-B0C2-CF9B5035328B}" dt="2020-02-24T11:18:18.283" v="4842" actId="20577"/>
          <ac:spMkLst>
            <pc:docMk/>
            <pc:sldMk cId="3721032937" sldId="699"/>
            <ac:spMk id="22" creationId="{222DC973-4B78-4673-BCF4-A0FBBE45E94E}"/>
          </ac:spMkLst>
        </pc:spChg>
        <pc:spChg chg="del">
          <ac:chgData name="Patricio Emanuelli" userId="9f999e057ad8c646" providerId="LiveId" clId="{8FB9BD54-3952-4F8D-B0C2-CF9B5035328B}" dt="2020-02-24T11:18:22.715" v="4843" actId="478"/>
          <ac:spMkLst>
            <pc:docMk/>
            <pc:sldMk cId="3721032937" sldId="699"/>
            <ac:spMk id="23" creationId="{71E250C5-2673-46F9-8D34-A4D8144397C7}"/>
          </ac:spMkLst>
        </pc:spChg>
        <pc:graphicFrameChg chg="mod">
          <ac:chgData name="Patricio Emanuelli" userId="9f999e057ad8c646" providerId="LiveId" clId="{8FB9BD54-3952-4F8D-B0C2-CF9B5035328B}" dt="2020-02-24T11:05:03.430" v="4091" actId="18131"/>
          <ac:graphicFrameMkLst>
            <pc:docMk/>
            <pc:sldMk cId="3721032937" sldId="699"/>
            <ac:graphicFrameMk id="17" creationId="{00000000-0000-0000-0000-000000000000}"/>
          </ac:graphicFrameMkLst>
        </pc:graphicFrameChg>
        <pc:graphicFrameChg chg="mod">
          <ac:chgData name="Patricio Emanuelli" userId="9f999e057ad8c646" providerId="LiveId" clId="{8FB9BD54-3952-4F8D-B0C2-CF9B5035328B}" dt="2020-02-24T11:04:48.783" v="4036" actId="18131"/>
          <ac:graphicFrameMkLst>
            <pc:docMk/>
            <pc:sldMk cId="3721032937" sldId="699"/>
            <ac:graphicFrameMk id="18" creationId="{00000000-0000-0000-0000-000000000000}"/>
          </ac:graphicFrameMkLst>
        </pc:graphicFrameChg>
      </pc:sldChg>
      <pc:sldChg chg="modSp add mod setBg">
        <pc:chgData name="Patricio Emanuelli" userId="9f999e057ad8c646" providerId="LiveId" clId="{8FB9BD54-3952-4F8D-B0C2-CF9B5035328B}" dt="2020-02-24T11:20:07.836" v="4914" actId="20577"/>
        <pc:sldMkLst>
          <pc:docMk/>
          <pc:sldMk cId="2045447616" sldId="748"/>
        </pc:sldMkLst>
        <pc:spChg chg="mod">
          <ac:chgData name="Patricio Emanuelli" userId="9f999e057ad8c646" providerId="LiveId" clId="{8FB9BD54-3952-4F8D-B0C2-CF9B5035328B}" dt="2020-02-24T11:19:23.653" v="4860" actId="20577"/>
          <ac:spMkLst>
            <pc:docMk/>
            <pc:sldMk cId="2045447616" sldId="748"/>
            <ac:spMk id="9" creationId="{00000000-0000-0000-0000-000000000000}"/>
          </ac:spMkLst>
        </pc:spChg>
        <pc:spChg chg="mod">
          <ac:chgData name="Patricio Emanuelli" userId="9f999e057ad8c646" providerId="LiveId" clId="{8FB9BD54-3952-4F8D-B0C2-CF9B5035328B}" dt="2020-02-24T11:20:07.836" v="4914" actId="20577"/>
          <ac:spMkLst>
            <pc:docMk/>
            <pc:sldMk cId="2045447616" sldId="748"/>
            <ac:spMk id="43" creationId="{00000000-0000-0000-0000-000000000000}"/>
          </ac:spMkLst>
        </pc:spChg>
      </pc:sldChg>
      <pc:sldChg chg="delSp modSp add del mod">
        <pc:chgData name="Patricio Emanuelli" userId="9f999e057ad8c646" providerId="LiveId" clId="{8FB9BD54-3952-4F8D-B0C2-CF9B5035328B}" dt="2020-02-25T11:30:04.945" v="5474" actId="47"/>
        <pc:sldMkLst>
          <pc:docMk/>
          <pc:sldMk cId="225874117" sldId="752"/>
        </pc:sldMkLst>
        <pc:spChg chg="del">
          <ac:chgData name="Patricio Emanuelli" userId="9f999e057ad8c646" providerId="LiveId" clId="{8FB9BD54-3952-4F8D-B0C2-CF9B5035328B}" dt="2020-02-25T11:29:15.972" v="5456" actId="478"/>
          <ac:spMkLst>
            <pc:docMk/>
            <pc:sldMk cId="225874117" sldId="752"/>
            <ac:spMk id="8" creationId="{00000000-0000-0000-0000-000000000000}"/>
          </ac:spMkLst>
        </pc:spChg>
        <pc:picChg chg="mod">
          <ac:chgData name="Patricio Emanuelli" userId="9f999e057ad8c646" providerId="LiveId" clId="{8FB9BD54-3952-4F8D-B0C2-CF9B5035328B}" dt="2020-02-25T11:29:23.905" v="5458" actId="14100"/>
          <ac:picMkLst>
            <pc:docMk/>
            <pc:sldMk cId="225874117" sldId="752"/>
            <ac:picMk id="5" creationId="{30733112-9302-4C31-A213-EEAB13FF5326}"/>
          </ac:picMkLst>
        </pc:picChg>
      </pc:sldChg>
      <pc:sldChg chg="addSp delSp modSp add del mod ord">
        <pc:chgData name="Patricio Emanuelli" userId="9f999e057ad8c646" providerId="LiveId" clId="{8FB9BD54-3952-4F8D-B0C2-CF9B5035328B}" dt="2020-02-25T11:27:48.269" v="5427" actId="2696"/>
        <pc:sldMkLst>
          <pc:docMk/>
          <pc:sldMk cId="4043424044" sldId="752"/>
        </pc:sldMkLst>
        <pc:spChg chg="mod">
          <ac:chgData name="Patricio Emanuelli" userId="9f999e057ad8c646" providerId="LiveId" clId="{8FB9BD54-3952-4F8D-B0C2-CF9B5035328B}" dt="2020-02-24T10:54:19.506" v="3911" actId="14100"/>
          <ac:spMkLst>
            <pc:docMk/>
            <pc:sldMk cId="4043424044" sldId="752"/>
            <ac:spMk id="8" creationId="{00000000-0000-0000-0000-000000000000}"/>
          </ac:spMkLst>
        </pc:spChg>
        <pc:spChg chg="del">
          <ac:chgData name="Patricio Emanuelli" userId="9f999e057ad8c646" providerId="LiveId" clId="{8FB9BD54-3952-4F8D-B0C2-CF9B5035328B}" dt="2020-02-24T10:49:56.759" v="3527" actId="478"/>
          <ac:spMkLst>
            <pc:docMk/>
            <pc:sldMk cId="4043424044" sldId="752"/>
            <ac:spMk id="9" creationId="{00000000-0000-0000-0000-000000000000}"/>
          </ac:spMkLst>
        </pc:spChg>
        <pc:spChg chg="del">
          <ac:chgData name="Patricio Emanuelli" userId="9f999e057ad8c646" providerId="LiveId" clId="{8FB9BD54-3952-4F8D-B0C2-CF9B5035328B}" dt="2020-02-24T10:54:13.670" v="3910" actId="478"/>
          <ac:spMkLst>
            <pc:docMk/>
            <pc:sldMk cId="4043424044" sldId="752"/>
            <ac:spMk id="12" creationId="{2792D903-AFFD-4750-9448-5E23A78AEE14}"/>
          </ac:spMkLst>
        </pc:spChg>
        <pc:spChg chg="mod">
          <ac:chgData name="Patricio Emanuelli" userId="9f999e057ad8c646" providerId="LiveId" clId="{8FB9BD54-3952-4F8D-B0C2-CF9B5035328B}" dt="2020-02-24T11:17:47.469" v="4810" actId="20577"/>
          <ac:spMkLst>
            <pc:docMk/>
            <pc:sldMk cId="4043424044" sldId="752"/>
            <ac:spMk id="13" creationId="{7EB38626-91E5-4F99-B92A-9DDFBFFBAE76}"/>
          </ac:spMkLst>
        </pc:spChg>
        <pc:spChg chg="del">
          <ac:chgData name="Patricio Emanuelli" userId="9f999e057ad8c646" providerId="LiveId" clId="{8FB9BD54-3952-4F8D-B0C2-CF9B5035328B}" dt="2020-02-24T10:50:02.141" v="3528" actId="478"/>
          <ac:spMkLst>
            <pc:docMk/>
            <pc:sldMk cId="4043424044" sldId="752"/>
            <ac:spMk id="15" creationId="{00000000-0000-0000-0000-000000000000}"/>
          </ac:spMkLst>
        </pc:spChg>
        <pc:graphicFrameChg chg="del mod">
          <ac:chgData name="Patricio Emanuelli" userId="9f999e057ad8c646" providerId="LiveId" clId="{8FB9BD54-3952-4F8D-B0C2-CF9B5035328B}" dt="2020-02-24T10:53:27.221" v="3901" actId="478"/>
          <ac:graphicFrameMkLst>
            <pc:docMk/>
            <pc:sldMk cId="4043424044" sldId="752"/>
            <ac:graphicFrameMk id="7" creationId="{00000000-0000-0000-0000-000000000000}"/>
          </ac:graphicFrameMkLst>
        </pc:graphicFrameChg>
        <pc:picChg chg="add del mod">
          <ac:chgData name="Patricio Emanuelli" userId="9f999e057ad8c646" providerId="LiveId" clId="{8FB9BD54-3952-4F8D-B0C2-CF9B5035328B}" dt="2020-02-24T11:14:04.525" v="4757" actId="478"/>
          <ac:picMkLst>
            <pc:docMk/>
            <pc:sldMk cId="4043424044" sldId="752"/>
            <ac:picMk id="3" creationId="{87DF1DF7-4072-4041-BB2C-DDB859A2D681}"/>
          </ac:picMkLst>
        </pc:picChg>
        <pc:picChg chg="add mod">
          <ac:chgData name="Patricio Emanuelli" userId="9f999e057ad8c646" providerId="LiveId" clId="{8FB9BD54-3952-4F8D-B0C2-CF9B5035328B}" dt="2020-02-24T11:16:03.019" v="4774" actId="14100"/>
          <ac:picMkLst>
            <pc:docMk/>
            <pc:sldMk cId="4043424044" sldId="752"/>
            <ac:picMk id="5" creationId="{30733112-9302-4C31-A213-EEAB13FF5326}"/>
          </ac:picMkLst>
        </pc:picChg>
      </pc:sldChg>
      <pc:sldChg chg="addSp delSp modSp add mod modAnim">
        <pc:chgData name="Patricio Emanuelli" userId="9f999e057ad8c646" providerId="LiveId" clId="{8FB9BD54-3952-4F8D-B0C2-CF9B5035328B}" dt="2020-02-25T11:14:55.367" v="4925"/>
        <pc:sldMkLst>
          <pc:docMk/>
          <pc:sldMk cId="1157999648" sldId="755"/>
        </pc:sldMkLst>
        <pc:spChg chg="add del mod">
          <ac:chgData name="Patricio Emanuelli" userId="9f999e057ad8c646" providerId="LiveId" clId="{8FB9BD54-3952-4F8D-B0C2-CF9B5035328B}" dt="2020-02-24T09:35:25.484" v="807" actId="478"/>
          <ac:spMkLst>
            <pc:docMk/>
            <pc:sldMk cId="1157999648" sldId="755"/>
            <ac:spMk id="3" creationId="{072C1853-3ECA-4863-8974-CECD199D03A6}"/>
          </ac:spMkLst>
        </pc:spChg>
        <pc:spChg chg="add del mod">
          <ac:chgData name="Patricio Emanuelli" userId="9f999e057ad8c646" providerId="LiveId" clId="{8FB9BD54-3952-4F8D-B0C2-CF9B5035328B}" dt="2020-02-25T11:14:33.310" v="4923" actId="478"/>
          <ac:spMkLst>
            <pc:docMk/>
            <pc:sldMk cId="1157999648" sldId="755"/>
            <ac:spMk id="9" creationId="{961375C9-DEA6-45EE-93D5-D59830E8CF5B}"/>
          </ac:spMkLst>
        </pc:spChg>
        <pc:spChg chg="del">
          <ac:chgData name="Patricio Emanuelli" userId="9f999e057ad8c646" providerId="LiveId" clId="{8FB9BD54-3952-4F8D-B0C2-CF9B5035328B}" dt="2020-02-25T11:14:29.356" v="4922" actId="478"/>
          <ac:spMkLst>
            <pc:docMk/>
            <pc:sldMk cId="1157999648" sldId="755"/>
            <ac:spMk id="10" creationId="{E2ABC248-D4E6-4600-A03D-B66CB6F9A661}"/>
          </ac:spMkLst>
        </pc:spChg>
        <pc:spChg chg="add mod">
          <ac:chgData name="Patricio Emanuelli" userId="9f999e057ad8c646" providerId="LiveId" clId="{8FB9BD54-3952-4F8D-B0C2-CF9B5035328B}" dt="2020-02-24T09:42:00.682" v="881" actId="1036"/>
          <ac:spMkLst>
            <pc:docMk/>
            <pc:sldMk cId="1157999648" sldId="755"/>
            <ac:spMk id="11" creationId="{4295FB73-ECEE-4915-B0D3-1ED863112B18}"/>
          </ac:spMkLst>
        </pc:spChg>
        <pc:spChg chg="del mod">
          <ac:chgData name="Patricio Emanuelli" userId="9f999e057ad8c646" providerId="LiveId" clId="{8FB9BD54-3952-4F8D-B0C2-CF9B5035328B}" dt="2020-02-24T09:35:15.373" v="805" actId="478"/>
          <ac:spMkLst>
            <pc:docMk/>
            <pc:sldMk cId="1157999648" sldId="755"/>
            <ac:spMk id="12" creationId="{00000000-0000-0000-0000-000000000000}"/>
          </ac:spMkLst>
        </pc:spChg>
        <pc:spChg chg="del">
          <ac:chgData name="Patricio Emanuelli" userId="9f999e057ad8c646" providerId="LiveId" clId="{8FB9BD54-3952-4F8D-B0C2-CF9B5035328B}" dt="2020-02-24T10:04:51.988" v="1178" actId="478"/>
          <ac:spMkLst>
            <pc:docMk/>
            <pc:sldMk cId="1157999648" sldId="755"/>
            <ac:spMk id="14" creationId="{2E953339-CCD0-4103-BD81-138912F57043}"/>
          </ac:spMkLst>
        </pc:spChg>
        <pc:spChg chg="del">
          <ac:chgData name="Patricio Emanuelli" userId="9f999e057ad8c646" providerId="LiveId" clId="{8FB9BD54-3952-4F8D-B0C2-CF9B5035328B}" dt="2020-02-25T11:14:29.356" v="4922" actId="478"/>
          <ac:spMkLst>
            <pc:docMk/>
            <pc:sldMk cId="1157999648" sldId="755"/>
            <ac:spMk id="15" creationId="{402FDDE9-AE60-41EE-B45C-E5B3275E94AE}"/>
          </ac:spMkLst>
        </pc:spChg>
        <pc:spChg chg="add mod">
          <ac:chgData name="Patricio Emanuelli" userId="9f999e057ad8c646" providerId="LiveId" clId="{8FB9BD54-3952-4F8D-B0C2-CF9B5035328B}" dt="2020-02-24T09:43:48.708" v="890" actId="207"/>
          <ac:spMkLst>
            <pc:docMk/>
            <pc:sldMk cId="1157999648" sldId="755"/>
            <ac:spMk id="44" creationId="{1D67FCE2-F261-4B19-9283-FF5619604A2C}"/>
          </ac:spMkLst>
        </pc:spChg>
        <pc:spChg chg="add mod">
          <ac:chgData name="Patricio Emanuelli" userId="9f999e057ad8c646" providerId="LiveId" clId="{8FB9BD54-3952-4F8D-B0C2-CF9B5035328B}" dt="2020-02-24T09:44:58.239" v="893" actId="207"/>
          <ac:spMkLst>
            <pc:docMk/>
            <pc:sldMk cId="1157999648" sldId="755"/>
            <ac:spMk id="45" creationId="{A035EE3A-F823-40F0-A8D9-A102DCFE0408}"/>
          </ac:spMkLst>
        </pc:spChg>
        <pc:spChg chg="add mod">
          <ac:chgData name="Patricio Emanuelli" userId="9f999e057ad8c646" providerId="LiveId" clId="{8FB9BD54-3952-4F8D-B0C2-CF9B5035328B}" dt="2020-02-24T09:45:29.596" v="916" actId="1037"/>
          <ac:spMkLst>
            <pc:docMk/>
            <pc:sldMk cId="1157999648" sldId="755"/>
            <ac:spMk id="46" creationId="{EA1C0DB7-AB02-42C0-98CF-F29DE70EA509}"/>
          </ac:spMkLst>
        </pc:spChg>
        <pc:spChg chg="add">
          <ac:chgData name="Patricio Emanuelli" userId="9f999e057ad8c646" providerId="LiveId" clId="{8FB9BD54-3952-4F8D-B0C2-CF9B5035328B}" dt="2020-02-25T11:14:43.158" v="4924"/>
          <ac:spMkLst>
            <pc:docMk/>
            <pc:sldMk cId="1157999648" sldId="755"/>
            <ac:spMk id="47" creationId="{083F94A7-0F50-4CD4-A299-D5B4F81A0241}"/>
          </ac:spMkLst>
        </pc:spChg>
        <pc:spChg chg="add">
          <ac:chgData name="Patricio Emanuelli" userId="9f999e057ad8c646" providerId="LiveId" clId="{8FB9BD54-3952-4F8D-B0C2-CF9B5035328B}" dt="2020-02-25T11:14:55.367" v="4925"/>
          <ac:spMkLst>
            <pc:docMk/>
            <pc:sldMk cId="1157999648" sldId="755"/>
            <ac:spMk id="48" creationId="{4B6044A3-7020-44C3-8699-6BFB7C654136}"/>
          </ac:spMkLst>
        </pc:spChg>
        <pc:grpChg chg="del">
          <ac:chgData name="Patricio Emanuelli" userId="9f999e057ad8c646" providerId="LiveId" clId="{8FB9BD54-3952-4F8D-B0C2-CF9B5035328B}" dt="2020-02-24T09:36:04.164" v="810" actId="478"/>
          <ac:grpSpMkLst>
            <pc:docMk/>
            <pc:sldMk cId="1157999648" sldId="755"/>
            <ac:grpSpMk id="4" creationId="{00000000-0000-0000-0000-000000000000}"/>
          </ac:grpSpMkLst>
        </pc:grpChg>
        <pc:grpChg chg="add mod">
          <ac:chgData name="Patricio Emanuelli" userId="9f999e057ad8c646" providerId="LiveId" clId="{8FB9BD54-3952-4F8D-B0C2-CF9B5035328B}" dt="2020-02-24T09:41:46.472" v="846" actId="1076"/>
          <ac:grpSpMkLst>
            <pc:docMk/>
            <pc:sldMk cId="1157999648" sldId="755"/>
            <ac:grpSpMk id="16" creationId="{71D67940-1DDA-41D0-A346-1DC1FE099A13}"/>
          </ac:grpSpMkLst>
        </pc:grpChg>
        <pc:grpChg chg="add mod">
          <ac:chgData name="Patricio Emanuelli" userId="9f999e057ad8c646" providerId="LiveId" clId="{8FB9BD54-3952-4F8D-B0C2-CF9B5035328B}" dt="2020-02-24T09:41:43.688" v="845" actId="1076"/>
          <ac:grpSpMkLst>
            <pc:docMk/>
            <pc:sldMk cId="1157999648" sldId="755"/>
            <ac:grpSpMk id="24" creationId="{4B9A37F9-228C-466A-9384-7659AD91E5FA}"/>
          </ac:grpSpMkLst>
        </pc:grpChg>
      </pc:sldChg>
      <pc:sldChg chg="addSp delSp modSp mod delAnim modAnim">
        <pc:chgData name="Patricio Emanuelli" userId="9f999e057ad8c646" providerId="LiveId" clId="{8FB9BD54-3952-4F8D-B0C2-CF9B5035328B}" dt="2020-02-25T11:26:28.011" v="5421" actId="14100"/>
        <pc:sldMkLst>
          <pc:docMk/>
          <pc:sldMk cId="1223286431" sldId="778"/>
        </pc:sldMkLst>
        <pc:spChg chg="mod">
          <ac:chgData name="Patricio Emanuelli" userId="9f999e057ad8c646" providerId="LiveId" clId="{8FB9BD54-3952-4F8D-B0C2-CF9B5035328B}" dt="2020-02-24T01:37:49.429" v="495" actId="1076"/>
          <ac:spMkLst>
            <pc:docMk/>
            <pc:sldMk cId="1223286431" sldId="778"/>
            <ac:spMk id="100" creationId="{DB5A3DAD-2003-4818-BCF7-1FD8B40E6F61}"/>
          </ac:spMkLst>
        </pc:spChg>
        <pc:spChg chg="mod">
          <ac:chgData name="Patricio Emanuelli" userId="9f999e057ad8c646" providerId="LiveId" clId="{8FB9BD54-3952-4F8D-B0C2-CF9B5035328B}" dt="2020-02-24T01:36:14.326" v="490" actId="1035"/>
          <ac:spMkLst>
            <pc:docMk/>
            <pc:sldMk cId="1223286431" sldId="778"/>
            <ac:spMk id="101" creationId="{03B22B88-A03F-429E-A2D5-1C54674CD9F2}"/>
          </ac:spMkLst>
        </pc:spChg>
        <pc:spChg chg="mod">
          <ac:chgData name="Patricio Emanuelli" userId="9f999e057ad8c646" providerId="LiveId" clId="{8FB9BD54-3952-4F8D-B0C2-CF9B5035328B}" dt="2020-02-24T01:35:25.320" v="482" actId="208"/>
          <ac:spMkLst>
            <pc:docMk/>
            <pc:sldMk cId="1223286431" sldId="778"/>
            <ac:spMk id="102" creationId="{910F61D9-6F30-4841-B0B8-ACC43BDA6D6F}"/>
          </ac:spMkLst>
        </pc:spChg>
        <pc:spChg chg="mod">
          <ac:chgData name="Patricio Emanuelli" userId="9f999e057ad8c646" providerId="LiveId" clId="{8FB9BD54-3952-4F8D-B0C2-CF9B5035328B}" dt="2020-02-24T01:34:31.480" v="478" actId="207"/>
          <ac:spMkLst>
            <pc:docMk/>
            <pc:sldMk cId="1223286431" sldId="778"/>
            <ac:spMk id="103" creationId="{BE5F05C6-E1D1-422A-BCA2-04925425521B}"/>
          </ac:spMkLst>
        </pc:spChg>
        <pc:spChg chg="mod">
          <ac:chgData name="Patricio Emanuelli" userId="9f999e057ad8c646" providerId="LiveId" clId="{8FB9BD54-3952-4F8D-B0C2-CF9B5035328B}" dt="2020-02-24T01:32:56.743" v="469" actId="207"/>
          <ac:spMkLst>
            <pc:docMk/>
            <pc:sldMk cId="1223286431" sldId="778"/>
            <ac:spMk id="104" creationId="{574F28CA-FF23-41F3-B965-7E31D0158E0D}"/>
          </ac:spMkLst>
        </pc:spChg>
        <pc:spChg chg="mod">
          <ac:chgData name="Patricio Emanuelli" userId="9f999e057ad8c646" providerId="LiveId" clId="{8FB9BD54-3952-4F8D-B0C2-CF9B5035328B}" dt="2020-02-24T01:29:49.173" v="459" actId="207"/>
          <ac:spMkLst>
            <pc:docMk/>
            <pc:sldMk cId="1223286431" sldId="778"/>
            <ac:spMk id="105" creationId="{229CB7F0-049C-4917-B0E6-090B9B563A2C}"/>
          </ac:spMkLst>
        </pc:spChg>
        <pc:spChg chg="mod">
          <ac:chgData name="Patricio Emanuelli" userId="9f999e057ad8c646" providerId="LiveId" clId="{8FB9BD54-3952-4F8D-B0C2-CF9B5035328B}" dt="2020-02-24T01:29:31.958" v="458" actId="207"/>
          <ac:spMkLst>
            <pc:docMk/>
            <pc:sldMk cId="1223286431" sldId="778"/>
            <ac:spMk id="106" creationId="{1177CC11-05B8-4931-9D7B-1CDA7903829D}"/>
          </ac:spMkLst>
        </pc:spChg>
        <pc:spChg chg="mod">
          <ac:chgData name="Patricio Emanuelli" userId="9f999e057ad8c646" providerId="LiveId" clId="{8FB9BD54-3952-4F8D-B0C2-CF9B5035328B}" dt="2020-02-24T01:28:08.336" v="452" actId="207"/>
          <ac:spMkLst>
            <pc:docMk/>
            <pc:sldMk cId="1223286431" sldId="778"/>
            <ac:spMk id="108" creationId="{003D1335-F5E4-4A04-9164-39289A1469AC}"/>
          </ac:spMkLst>
        </pc:spChg>
        <pc:spChg chg="mod">
          <ac:chgData name="Patricio Emanuelli" userId="9f999e057ad8c646" providerId="LiveId" clId="{8FB9BD54-3952-4F8D-B0C2-CF9B5035328B}" dt="2020-02-24T01:28:14.235" v="453" actId="207"/>
          <ac:spMkLst>
            <pc:docMk/>
            <pc:sldMk cId="1223286431" sldId="778"/>
            <ac:spMk id="109" creationId="{8E9C2C86-E67A-4A07-8F55-725097D9D7C9}"/>
          </ac:spMkLst>
        </pc:spChg>
        <pc:spChg chg="mod">
          <ac:chgData name="Patricio Emanuelli" userId="9f999e057ad8c646" providerId="LiveId" clId="{8FB9BD54-3952-4F8D-B0C2-CF9B5035328B}" dt="2020-02-24T01:28:34.779" v="455" actId="207"/>
          <ac:spMkLst>
            <pc:docMk/>
            <pc:sldMk cId="1223286431" sldId="778"/>
            <ac:spMk id="112" creationId="{B5B21268-551A-4A4B-B8B0-93D1E98B1207}"/>
          </ac:spMkLst>
        </pc:spChg>
        <pc:spChg chg="mod">
          <ac:chgData name="Patricio Emanuelli" userId="9f999e057ad8c646" providerId="LiveId" clId="{8FB9BD54-3952-4F8D-B0C2-CF9B5035328B}" dt="2020-02-24T09:46:18.221" v="948" actId="20577"/>
          <ac:spMkLst>
            <pc:docMk/>
            <pc:sldMk cId="1223286431" sldId="778"/>
            <ac:spMk id="115" creationId="{DD30AB27-26C3-43EC-B35B-31A519C7CF6F}"/>
          </ac:spMkLst>
        </pc:spChg>
        <pc:spChg chg="mod">
          <ac:chgData name="Patricio Emanuelli" userId="9f999e057ad8c646" providerId="LiveId" clId="{8FB9BD54-3952-4F8D-B0C2-CF9B5035328B}" dt="2020-02-24T09:46:00.531" v="929" actId="20577"/>
          <ac:spMkLst>
            <pc:docMk/>
            <pc:sldMk cId="1223286431" sldId="778"/>
            <ac:spMk id="117" creationId="{A4548CF2-9278-4600-BCD8-30764F069BB6}"/>
          </ac:spMkLst>
        </pc:spChg>
        <pc:spChg chg="del">
          <ac:chgData name="Patricio Emanuelli" userId="9f999e057ad8c646" providerId="LiveId" clId="{8FB9BD54-3952-4F8D-B0C2-CF9B5035328B}" dt="2020-02-24T09:46:05.010" v="930" actId="478"/>
          <ac:spMkLst>
            <pc:docMk/>
            <pc:sldMk cId="1223286431" sldId="778"/>
            <ac:spMk id="118" creationId="{A81C9DF9-00FC-4C4D-8951-61A1E7213091}"/>
          </ac:spMkLst>
        </pc:spChg>
        <pc:spChg chg="mod">
          <ac:chgData name="Patricio Emanuelli" userId="9f999e057ad8c646" providerId="LiveId" clId="{8FB9BD54-3952-4F8D-B0C2-CF9B5035328B}" dt="2020-02-24T01:31:02.735" v="463" actId="207"/>
          <ac:spMkLst>
            <pc:docMk/>
            <pc:sldMk cId="1223286431" sldId="778"/>
            <ac:spMk id="119" creationId="{DA7C129F-0B2D-4B61-8034-C659DFBD63F7}"/>
          </ac:spMkLst>
        </pc:spChg>
        <pc:spChg chg="mod">
          <ac:chgData name="Patricio Emanuelli" userId="9f999e057ad8c646" providerId="LiveId" clId="{8FB9BD54-3952-4F8D-B0C2-CF9B5035328B}" dt="2020-02-24T01:36:54.122" v="492" actId="207"/>
          <ac:spMkLst>
            <pc:docMk/>
            <pc:sldMk cId="1223286431" sldId="778"/>
            <ac:spMk id="121" creationId="{67FD8CB0-B498-4FD5-AF66-11B28E0C6DF8}"/>
          </ac:spMkLst>
        </pc:spChg>
        <pc:spChg chg="mod">
          <ac:chgData name="Patricio Emanuelli" userId="9f999e057ad8c646" providerId="LiveId" clId="{8FB9BD54-3952-4F8D-B0C2-CF9B5035328B}" dt="2020-02-24T01:36:24.224" v="491" actId="208"/>
          <ac:spMkLst>
            <pc:docMk/>
            <pc:sldMk cId="1223286431" sldId="778"/>
            <ac:spMk id="124" creationId="{71517B2D-7274-49AC-81BE-3EF9044D780D}"/>
          </ac:spMkLst>
        </pc:spChg>
        <pc:spChg chg="mod">
          <ac:chgData name="Patricio Emanuelli" userId="9f999e057ad8c646" providerId="LiveId" clId="{8FB9BD54-3952-4F8D-B0C2-CF9B5035328B}" dt="2020-02-24T01:36:59.032" v="493" actId="207"/>
          <ac:spMkLst>
            <pc:docMk/>
            <pc:sldMk cId="1223286431" sldId="778"/>
            <ac:spMk id="130" creationId="{97092E64-65B5-479D-8111-E5B527A34012}"/>
          </ac:spMkLst>
        </pc:spChg>
        <pc:spChg chg="mod">
          <ac:chgData name="Patricio Emanuelli" userId="9f999e057ad8c646" providerId="LiveId" clId="{8FB9BD54-3952-4F8D-B0C2-CF9B5035328B}" dt="2020-02-24T01:38:30.498" v="497" actId="207"/>
          <ac:spMkLst>
            <pc:docMk/>
            <pc:sldMk cId="1223286431" sldId="778"/>
            <ac:spMk id="133" creationId="{9A636C37-B83D-4261-947E-F0763E0A0C87}"/>
          </ac:spMkLst>
        </pc:spChg>
        <pc:spChg chg="mod">
          <ac:chgData name="Patricio Emanuelli" userId="9f999e057ad8c646" providerId="LiveId" clId="{8FB9BD54-3952-4F8D-B0C2-CF9B5035328B}" dt="2020-02-24T01:38:36.270" v="498" actId="207"/>
          <ac:spMkLst>
            <pc:docMk/>
            <pc:sldMk cId="1223286431" sldId="778"/>
            <ac:spMk id="134" creationId="{403ABEE3-9D92-4CB0-80F9-A795AFD0AE5C}"/>
          </ac:spMkLst>
        </pc:spChg>
        <pc:spChg chg="mod">
          <ac:chgData name="Patricio Emanuelli" userId="9f999e057ad8c646" providerId="LiveId" clId="{8FB9BD54-3952-4F8D-B0C2-CF9B5035328B}" dt="2020-02-24T01:39:20.018" v="501" actId="207"/>
          <ac:spMkLst>
            <pc:docMk/>
            <pc:sldMk cId="1223286431" sldId="778"/>
            <ac:spMk id="138" creationId="{2622122C-F81C-4FF7-B8CC-BA88569443D2}"/>
          </ac:spMkLst>
        </pc:spChg>
        <pc:spChg chg="mod">
          <ac:chgData name="Patricio Emanuelli" userId="9f999e057ad8c646" providerId="LiveId" clId="{8FB9BD54-3952-4F8D-B0C2-CF9B5035328B}" dt="2020-02-24T01:39:11.039" v="500" actId="207"/>
          <ac:spMkLst>
            <pc:docMk/>
            <pc:sldMk cId="1223286431" sldId="778"/>
            <ac:spMk id="139" creationId="{60C2A255-B6F9-41D0-AF39-12A646BE4D0B}"/>
          </ac:spMkLst>
        </pc:spChg>
        <pc:spChg chg="mod">
          <ac:chgData name="Patricio Emanuelli" userId="9f999e057ad8c646" providerId="LiveId" clId="{8FB9BD54-3952-4F8D-B0C2-CF9B5035328B}" dt="2020-02-24T01:38:04.171" v="496" actId="208"/>
          <ac:spMkLst>
            <pc:docMk/>
            <pc:sldMk cId="1223286431" sldId="778"/>
            <ac:spMk id="140" creationId="{4792A84B-5F8B-41B7-9C8C-A34D669842E4}"/>
          </ac:spMkLst>
        </pc:spChg>
        <pc:spChg chg="mod">
          <ac:chgData name="Patricio Emanuelli" userId="9f999e057ad8c646" providerId="LiveId" clId="{8FB9BD54-3952-4F8D-B0C2-CF9B5035328B}" dt="2020-02-24T01:38:56.199" v="499" actId="207"/>
          <ac:spMkLst>
            <pc:docMk/>
            <pc:sldMk cId="1223286431" sldId="778"/>
            <ac:spMk id="142" creationId="{B8302E89-29F3-4A4A-9CD9-C5BE88AE3654}"/>
          </ac:spMkLst>
        </pc:spChg>
        <pc:spChg chg="mod">
          <ac:chgData name="Patricio Emanuelli" userId="9f999e057ad8c646" providerId="LiveId" clId="{8FB9BD54-3952-4F8D-B0C2-CF9B5035328B}" dt="2020-02-24T01:39:39.894" v="502" actId="207"/>
          <ac:spMkLst>
            <pc:docMk/>
            <pc:sldMk cId="1223286431" sldId="778"/>
            <ac:spMk id="144" creationId="{09316C49-21C8-476A-8CB1-F7D3F2F93D7F}"/>
          </ac:spMkLst>
        </pc:spChg>
        <pc:spChg chg="mod">
          <ac:chgData name="Patricio Emanuelli" userId="9f999e057ad8c646" providerId="LiveId" clId="{8FB9BD54-3952-4F8D-B0C2-CF9B5035328B}" dt="2020-02-24T01:39:45.762" v="503" actId="207"/>
          <ac:spMkLst>
            <pc:docMk/>
            <pc:sldMk cId="1223286431" sldId="778"/>
            <ac:spMk id="145" creationId="{53C1A956-7BE7-4E71-8C46-53BCBD0971CC}"/>
          </ac:spMkLst>
        </pc:spChg>
        <pc:spChg chg="mod">
          <ac:chgData name="Patricio Emanuelli" userId="9f999e057ad8c646" providerId="LiveId" clId="{8FB9BD54-3952-4F8D-B0C2-CF9B5035328B}" dt="2020-02-24T01:40:28.107" v="507" actId="208"/>
          <ac:spMkLst>
            <pc:docMk/>
            <pc:sldMk cId="1223286431" sldId="778"/>
            <ac:spMk id="147" creationId="{32548AA8-0FC1-473B-9E44-28C10631740A}"/>
          </ac:spMkLst>
        </pc:spChg>
        <pc:spChg chg="mod">
          <ac:chgData name="Patricio Emanuelli" userId="9f999e057ad8c646" providerId="LiveId" clId="{8FB9BD54-3952-4F8D-B0C2-CF9B5035328B}" dt="2020-02-24T01:41:26.501" v="509" actId="207"/>
          <ac:spMkLst>
            <pc:docMk/>
            <pc:sldMk cId="1223286431" sldId="778"/>
            <ac:spMk id="148" creationId="{04851B86-BA91-4F1E-825C-DD7F07BABB9A}"/>
          </ac:spMkLst>
        </pc:spChg>
        <pc:spChg chg="mod">
          <ac:chgData name="Patricio Emanuelli" userId="9f999e057ad8c646" providerId="LiveId" clId="{8FB9BD54-3952-4F8D-B0C2-CF9B5035328B}" dt="2020-02-24T01:41:45.543" v="510" actId="207"/>
          <ac:spMkLst>
            <pc:docMk/>
            <pc:sldMk cId="1223286431" sldId="778"/>
            <ac:spMk id="150" creationId="{781D801D-6725-48C5-82EF-94C8A97F61AF}"/>
          </ac:spMkLst>
        </pc:spChg>
        <pc:spChg chg="mod">
          <ac:chgData name="Patricio Emanuelli" userId="9f999e057ad8c646" providerId="LiveId" clId="{8FB9BD54-3952-4F8D-B0C2-CF9B5035328B}" dt="2020-02-24T01:41:08.985" v="508" actId="207"/>
          <ac:spMkLst>
            <pc:docMk/>
            <pc:sldMk cId="1223286431" sldId="778"/>
            <ac:spMk id="153" creationId="{3C9EC988-A1D7-4480-9923-B477EE1D56CB}"/>
          </ac:spMkLst>
        </pc:spChg>
        <pc:spChg chg="mod">
          <ac:chgData name="Patricio Emanuelli" userId="9f999e057ad8c646" providerId="LiveId" clId="{8FB9BD54-3952-4F8D-B0C2-CF9B5035328B}" dt="2020-02-24T01:42:20.201" v="514" actId="207"/>
          <ac:spMkLst>
            <pc:docMk/>
            <pc:sldMk cId="1223286431" sldId="778"/>
            <ac:spMk id="167" creationId="{FFDCDCE2-8A7C-4BD4-8D2F-E59036B8787C}"/>
          </ac:spMkLst>
        </pc:spChg>
        <pc:spChg chg="mod">
          <ac:chgData name="Patricio Emanuelli" userId="9f999e057ad8c646" providerId="LiveId" clId="{8FB9BD54-3952-4F8D-B0C2-CF9B5035328B}" dt="2020-02-24T01:42:54.150" v="518" actId="207"/>
          <ac:spMkLst>
            <pc:docMk/>
            <pc:sldMk cId="1223286431" sldId="778"/>
            <ac:spMk id="170" creationId="{8A8838AF-9D19-47CC-8A86-5F72F86FF63C}"/>
          </ac:spMkLst>
        </pc:spChg>
        <pc:spChg chg="mod">
          <ac:chgData name="Patricio Emanuelli" userId="9f999e057ad8c646" providerId="LiveId" clId="{8FB9BD54-3952-4F8D-B0C2-CF9B5035328B}" dt="2020-02-24T01:42:11.563" v="513" actId="207"/>
          <ac:spMkLst>
            <pc:docMk/>
            <pc:sldMk cId="1223286431" sldId="778"/>
            <ac:spMk id="171" creationId="{7A059334-499E-475F-8778-299E91FD375C}"/>
          </ac:spMkLst>
        </pc:spChg>
        <pc:spChg chg="mod">
          <ac:chgData name="Patricio Emanuelli" userId="9f999e057ad8c646" providerId="LiveId" clId="{8FB9BD54-3952-4F8D-B0C2-CF9B5035328B}" dt="2020-02-24T01:42:24.480" v="515" actId="207"/>
          <ac:spMkLst>
            <pc:docMk/>
            <pc:sldMk cId="1223286431" sldId="778"/>
            <ac:spMk id="172" creationId="{E794658C-8858-4CE3-B63B-BE86BC5FC63E}"/>
          </ac:spMkLst>
        </pc:spChg>
        <pc:spChg chg="mod">
          <ac:chgData name="Patricio Emanuelli" userId="9f999e057ad8c646" providerId="LiveId" clId="{8FB9BD54-3952-4F8D-B0C2-CF9B5035328B}" dt="2020-02-24T01:42:08.272" v="512" actId="207"/>
          <ac:spMkLst>
            <pc:docMk/>
            <pc:sldMk cId="1223286431" sldId="778"/>
            <ac:spMk id="174" creationId="{480FAACF-6610-4204-8DC5-F45FF3FD2D3E}"/>
          </ac:spMkLst>
        </pc:spChg>
        <pc:spChg chg="mod">
          <ac:chgData name="Patricio Emanuelli" userId="9f999e057ad8c646" providerId="LiveId" clId="{8FB9BD54-3952-4F8D-B0C2-CF9B5035328B}" dt="2020-02-24T01:43:08.662" v="519" actId="208"/>
          <ac:spMkLst>
            <pc:docMk/>
            <pc:sldMk cId="1223286431" sldId="778"/>
            <ac:spMk id="176" creationId="{E2C43C38-C9EF-4D0D-A153-5CF9178DED5B}"/>
          </ac:spMkLst>
        </pc:spChg>
        <pc:spChg chg="mod">
          <ac:chgData name="Patricio Emanuelli" userId="9f999e057ad8c646" providerId="LiveId" clId="{8FB9BD54-3952-4F8D-B0C2-CF9B5035328B}" dt="2020-02-24T01:42:39.239" v="516" actId="207"/>
          <ac:spMkLst>
            <pc:docMk/>
            <pc:sldMk cId="1223286431" sldId="778"/>
            <ac:spMk id="179" creationId="{FACD53E3-0BB7-4A40-935E-B6DAE9EA4D66}"/>
          </ac:spMkLst>
        </pc:spChg>
        <pc:spChg chg="mod">
          <ac:chgData name="Patricio Emanuelli" userId="9f999e057ad8c646" providerId="LiveId" clId="{8FB9BD54-3952-4F8D-B0C2-CF9B5035328B}" dt="2020-02-24T01:42:45.878" v="517" actId="207"/>
          <ac:spMkLst>
            <pc:docMk/>
            <pc:sldMk cId="1223286431" sldId="778"/>
            <ac:spMk id="180" creationId="{D0723F97-FF01-4674-A93F-349D7966C356}"/>
          </ac:spMkLst>
        </pc:spChg>
        <pc:spChg chg="mod">
          <ac:chgData name="Patricio Emanuelli" userId="9f999e057ad8c646" providerId="LiveId" clId="{8FB9BD54-3952-4F8D-B0C2-CF9B5035328B}" dt="2020-02-24T01:42:05.264" v="511" actId="207"/>
          <ac:spMkLst>
            <pc:docMk/>
            <pc:sldMk cId="1223286431" sldId="778"/>
            <ac:spMk id="181" creationId="{9E20F457-D8AD-438A-852C-B2D208022D5A}"/>
          </ac:spMkLst>
        </pc:spChg>
        <pc:spChg chg="mod">
          <ac:chgData name="Patricio Emanuelli" userId="9f999e057ad8c646" providerId="LiveId" clId="{8FB9BD54-3952-4F8D-B0C2-CF9B5035328B}" dt="2020-02-24T01:43:17.087" v="520" actId="207"/>
          <ac:spMkLst>
            <pc:docMk/>
            <pc:sldMk cId="1223286431" sldId="778"/>
            <ac:spMk id="182" creationId="{C72DF502-2D8F-417B-B24F-9D5804996151}"/>
          </ac:spMkLst>
        </pc:spChg>
        <pc:spChg chg="mod">
          <ac:chgData name="Patricio Emanuelli" userId="9f999e057ad8c646" providerId="LiveId" clId="{8FB9BD54-3952-4F8D-B0C2-CF9B5035328B}" dt="2020-02-24T02:02:16.728" v="715" actId="1076"/>
          <ac:spMkLst>
            <pc:docMk/>
            <pc:sldMk cId="1223286431" sldId="778"/>
            <ac:spMk id="183" creationId="{824F15B1-2B16-498C-816E-3860A3A1B0EE}"/>
          </ac:spMkLst>
        </pc:spChg>
        <pc:spChg chg="del">
          <ac:chgData name="Patricio Emanuelli" userId="9f999e057ad8c646" providerId="LiveId" clId="{8FB9BD54-3952-4F8D-B0C2-CF9B5035328B}" dt="2020-02-24T01:54:50.737" v="641" actId="478"/>
          <ac:spMkLst>
            <pc:docMk/>
            <pc:sldMk cId="1223286431" sldId="778"/>
            <ac:spMk id="184" creationId="{B5A6EF36-F5AE-4838-88FE-EE57503106F5}"/>
          </ac:spMkLst>
        </pc:spChg>
        <pc:spChg chg="mod">
          <ac:chgData name="Patricio Emanuelli" userId="9f999e057ad8c646" providerId="LiveId" clId="{8FB9BD54-3952-4F8D-B0C2-CF9B5035328B}" dt="2020-02-24T02:02:16.728" v="715" actId="1076"/>
          <ac:spMkLst>
            <pc:docMk/>
            <pc:sldMk cId="1223286431" sldId="778"/>
            <ac:spMk id="186" creationId="{C319ED7C-9D33-47EC-9F0E-95578097942E}"/>
          </ac:spMkLst>
        </pc:spChg>
        <pc:spChg chg="mod">
          <ac:chgData name="Patricio Emanuelli" userId="9f999e057ad8c646" providerId="LiveId" clId="{8FB9BD54-3952-4F8D-B0C2-CF9B5035328B}" dt="2020-02-24T01:53:22.899" v="631" actId="404"/>
          <ac:spMkLst>
            <pc:docMk/>
            <pc:sldMk cId="1223286431" sldId="778"/>
            <ac:spMk id="188" creationId="{4946642D-E055-4775-9F81-1B2678021032}"/>
          </ac:spMkLst>
        </pc:spChg>
        <pc:spChg chg="mod">
          <ac:chgData name="Patricio Emanuelli" userId="9f999e057ad8c646" providerId="LiveId" clId="{8FB9BD54-3952-4F8D-B0C2-CF9B5035328B}" dt="2020-02-24T01:54:45.679" v="640" actId="108"/>
          <ac:spMkLst>
            <pc:docMk/>
            <pc:sldMk cId="1223286431" sldId="778"/>
            <ac:spMk id="189" creationId="{1A17CD78-AB7B-4089-9581-72F71907F8E1}"/>
          </ac:spMkLst>
        </pc:spChg>
        <pc:spChg chg="del mod">
          <ac:chgData name="Patricio Emanuelli" userId="9f999e057ad8c646" providerId="LiveId" clId="{8FB9BD54-3952-4F8D-B0C2-CF9B5035328B}" dt="2020-02-24T02:00:25.220" v="702" actId="478"/>
          <ac:spMkLst>
            <pc:docMk/>
            <pc:sldMk cId="1223286431" sldId="778"/>
            <ac:spMk id="192" creationId="{104C234A-761C-4378-8FAC-15EA6A515559}"/>
          </ac:spMkLst>
        </pc:spChg>
        <pc:spChg chg="del mod">
          <ac:chgData name="Patricio Emanuelli" userId="9f999e057ad8c646" providerId="LiveId" clId="{8FB9BD54-3952-4F8D-B0C2-CF9B5035328B}" dt="2020-02-24T02:00:25.220" v="702" actId="478"/>
          <ac:spMkLst>
            <pc:docMk/>
            <pc:sldMk cId="1223286431" sldId="778"/>
            <ac:spMk id="193" creationId="{ADB59882-3671-4E86-8C85-2275279C3931}"/>
          </ac:spMkLst>
        </pc:spChg>
        <pc:spChg chg="del mod">
          <ac:chgData name="Patricio Emanuelli" userId="9f999e057ad8c646" providerId="LiveId" clId="{8FB9BD54-3952-4F8D-B0C2-CF9B5035328B}" dt="2020-02-24T02:00:25.220" v="702" actId="478"/>
          <ac:spMkLst>
            <pc:docMk/>
            <pc:sldMk cId="1223286431" sldId="778"/>
            <ac:spMk id="194" creationId="{A8F80EAF-0D3A-4437-B579-C44516BE0E47}"/>
          </ac:spMkLst>
        </pc:spChg>
        <pc:spChg chg="del mod">
          <ac:chgData name="Patricio Emanuelli" userId="9f999e057ad8c646" providerId="LiveId" clId="{8FB9BD54-3952-4F8D-B0C2-CF9B5035328B}" dt="2020-02-24T02:00:25.220" v="702" actId="478"/>
          <ac:spMkLst>
            <pc:docMk/>
            <pc:sldMk cId="1223286431" sldId="778"/>
            <ac:spMk id="195" creationId="{9E5E7C49-4D86-4E7B-B332-6499D5CAF18B}"/>
          </ac:spMkLst>
        </pc:spChg>
        <pc:spChg chg="del">
          <ac:chgData name="Patricio Emanuelli" userId="9f999e057ad8c646" providerId="LiveId" clId="{8FB9BD54-3952-4F8D-B0C2-CF9B5035328B}" dt="2020-02-24T01:44:04.561" v="523" actId="478"/>
          <ac:spMkLst>
            <pc:docMk/>
            <pc:sldMk cId="1223286431" sldId="778"/>
            <ac:spMk id="196" creationId="{9E6F9398-1675-4C4E-8015-10D4DAFF0FDB}"/>
          </ac:spMkLst>
        </pc:spChg>
        <pc:spChg chg="mod">
          <ac:chgData name="Patricio Emanuelli" userId="9f999e057ad8c646" providerId="LiveId" clId="{8FB9BD54-3952-4F8D-B0C2-CF9B5035328B}" dt="2020-02-24T01:53:22.899" v="631" actId="404"/>
          <ac:spMkLst>
            <pc:docMk/>
            <pc:sldMk cId="1223286431" sldId="778"/>
            <ac:spMk id="200" creationId="{85A2C986-29AE-4056-BBA6-8BFAD7F64FB1}"/>
          </ac:spMkLst>
        </pc:spChg>
        <pc:spChg chg="mod">
          <ac:chgData name="Patricio Emanuelli" userId="9f999e057ad8c646" providerId="LiveId" clId="{8FB9BD54-3952-4F8D-B0C2-CF9B5035328B}" dt="2020-02-24T01:54:37.492" v="639" actId="108"/>
          <ac:spMkLst>
            <pc:docMk/>
            <pc:sldMk cId="1223286431" sldId="778"/>
            <ac:spMk id="201" creationId="{A28FFC3C-B1DA-4E74-AA24-D1E0C429A1B2}"/>
          </ac:spMkLst>
        </pc:spChg>
        <pc:spChg chg="mod">
          <ac:chgData name="Patricio Emanuelli" userId="9f999e057ad8c646" providerId="LiveId" clId="{8FB9BD54-3952-4F8D-B0C2-CF9B5035328B}" dt="2020-02-24T02:03:03.343" v="730" actId="120"/>
          <ac:spMkLst>
            <pc:docMk/>
            <pc:sldMk cId="1223286431" sldId="778"/>
            <ac:spMk id="207" creationId="{2F5AF43D-918F-4917-B7D0-B15315134C41}"/>
          </ac:spMkLst>
        </pc:spChg>
        <pc:spChg chg="mod">
          <ac:chgData name="Patricio Emanuelli" userId="9f999e057ad8c646" providerId="LiveId" clId="{8FB9BD54-3952-4F8D-B0C2-CF9B5035328B}" dt="2020-02-25T11:21:43.386" v="5131" actId="12"/>
          <ac:spMkLst>
            <pc:docMk/>
            <pc:sldMk cId="1223286431" sldId="778"/>
            <ac:spMk id="208" creationId="{2B637D55-5AFF-4EFF-A397-46F40C640DE3}"/>
          </ac:spMkLst>
        </pc:spChg>
        <pc:spChg chg="mod">
          <ac:chgData name="Patricio Emanuelli" userId="9f999e057ad8c646" providerId="LiveId" clId="{8FB9BD54-3952-4F8D-B0C2-CF9B5035328B}" dt="2020-02-24T01:59:25.927" v="696" actId="403"/>
          <ac:spMkLst>
            <pc:docMk/>
            <pc:sldMk cId="1223286431" sldId="778"/>
            <ac:spMk id="214" creationId="{BFA54938-5612-4781-9396-9EE2BCA33DE7}"/>
          </ac:spMkLst>
        </pc:spChg>
        <pc:spChg chg="mod">
          <ac:chgData name="Patricio Emanuelli" userId="9f999e057ad8c646" providerId="LiveId" clId="{8FB9BD54-3952-4F8D-B0C2-CF9B5035328B}" dt="2020-02-25T11:20:25.885" v="5015" actId="20577"/>
          <ac:spMkLst>
            <pc:docMk/>
            <pc:sldMk cId="1223286431" sldId="778"/>
            <ac:spMk id="215" creationId="{170405F5-3C73-4037-B5CD-D6FE3DAD2A36}"/>
          </ac:spMkLst>
        </pc:spChg>
        <pc:spChg chg="mod">
          <ac:chgData name="Patricio Emanuelli" userId="9f999e057ad8c646" providerId="LiveId" clId="{8FB9BD54-3952-4F8D-B0C2-CF9B5035328B}" dt="2020-02-24T01:59:56.738" v="699" actId="208"/>
          <ac:spMkLst>
            <pc:docMk/>
            <pc:sldMk cId="1223286431" sldId="778"/>
            <ac:spMk id="217" creationId="{0FA7645D-1FD8-4AA8-87E2-7984125A8FE8}"/>
          </ac:spMkLst>
        </pc:spChg>
        <pc:spChg chg="mod">
          <ac:chgData name="Patricio Emanuelli" userId="9f999e057ad8c646" providerId="LiveId" clId="{8FB9BD54-3952-4F8D-B0C2-CF9B5035328B}" dt="2020-02-24T02:04:27.050" v="763" actId="1076"/>
          <ac:spMkLst>
            <pc:docMk/>
            <pc:sldMk cId="1223286431" sldId="778"/>
            <ac:spMk id="221" creationId="{82A3FD34-DC1E-4725-91F3-F8F60FF2CE5E}"/>
          </ac:spMkLst>
        </pc:spChg>
        <pc:spChg chg="mod">
          <ac:chgData name="Patricio Emanuelli" userId="9f999e057ad8c646" providerId="LiveId" clId="{8FB9BD54-3952-4F8D-B0C2-CF9B5035328B}" dt="2020-02-25T11:26:28.011" v="5421" actId="14100"/>
          <ac:spMkLst>
            <pc:docMk/>
            <pc:sldMk cId="1223286431" sldId="778"/>
            <ac:spMk id="222" creationId="{B4089BFA-4B60-4E56-9B3D-BCF4FE1AD5B6}"/>
          </ac:spMkLst>
        </pc:spChg>
        <pc:spChg chg="mod">
          <ac:chgData name="Patricio Emanuelli" userId="9f999e057ad8c646" providerId="LiveId" clId="{8FB9BD54-3952-4F8D-B0C2-CF9B5035328B}" dt="2020-02-24T02:05:48.238" v="779" actId="20577"/>
          <ac:spMkLst>
            <pc:docMk/>
            <pc:sldMk cId="1223286431" sldId="778"/>
            <ac:spMk id="224" creationId="{293B9D0C-E78A-480A-951C-C89C5BA39319}"/>
          </ac:spMkLst>
        </pc:spChg>
        <pc:spChg chg="mod">
          <ac:chgData name="Patricio Emanuelli" userId="9f999e057ad8c646" providerId="LiveId" clId="{8FB9BD54-3952-4F8D-B0C2-CF9B5035328B}" dt="2020-02-25T11:22:40.126" v="5215" actId="20577"/>
          <ac:spMkLst>
            <pc:docMk/>
            <pc:sldMk cId="1223286431" sldId="778"/>
            <ac:spMk id="225" creationId="{294A7D82-4504-4C94-A9E4-22B8520ECC70}"/>
          </ac:spMkLst>
        </pc:spChg>
        <pc:spChg chg="add del mod">
          <ac:chgData name="Patricio Emanuelli" userId="9f999e057ad8c646" providerId="LiveId" clId="{8FB9BD54-3952-4F8D-B0C2-CF9B5035328B}" dt="2020-02-24T02:08:34.108" v="790"/>
          <ac:spMkLst>
            <pc:docMk/>
            <pc:sldMk cId="1223286431" sldId="778"/>
            <ac:spMk id="226" creationId="{CED2F026-B207-42A0-937C-D693E7A740FD}"/>
          </ac:spMkLst>
        </pc:spChg>
        <pc:grpChg chg="mod">
          <ac:chgData name="Patricio Emanuelli" userId="9f999e057ad8c646" providerId="LiveId" clId="{8FB9BD54-3952-4F8D-B0C2-CF9B5035328B}" dt="2020-02-24T01:50:51.310" v="622" actId="1076"/>
          <ac:grpSpMkLst>
            <pc:docMk/>
            <pc:sldMk cId="1223286431" sldId="778"/>
            <ac:grpSpMk id="93" creationId="{9FC0E83F-1768-4908-A77C-80E5B2B71B33}"/>
          </ac:grpSpMkLst>
        </pc:grpChg>
        <pc:grpChg chg="mod">
          <ac:chgData name="Patricio Emanuelli" userId="9f999e057ad8c646" providerId="LiveId" clId="{8FB9BD54-3952-4F8D-B0C2-CF9B5035328B}" dt="2020-02-24T02:02:16.728" v="715" actId="1076"/>
          <ac:grpSpMkLst>
            <pc:docMk/>
            <pc:sldMk cId="1223286431" sldId="778"/>
            <ac:grpSpMk id="99" creationId="{5E35B828-FB1E-4AA1-B687-AF64733E072A}"/>
          </ac:grpSpMkLst>
        </pc:grpChg>
        <pc:grpChg chg="mod">
          <ac:chgData name="Patricio Emanuelli" userId="9f999e057ad8c646" providerId="LiveId" clId="{8FB9BD54-3952-4F8D-B0C2-CF9B5035328B}" dt="2020-02-24T02:02:16.728" v="715" actId="1076"/>
          <ac:grpSpMkLst>
            <pc:docMk/>
            <pc:sldMk cId="1223286431" sldId="778"/>
            <ac:grpSpMk id="107" creationId="{BA197254-C455-4758-8771-B20519E367AB}"/>
          </ac:grpSpMkLst>
        </pc:grpChg>
        <pc:grpChg chg="mod">
          <ac:chgData name="Patricio Emanuelli" userId="9f999e057ad8c646" providerId="LiveId" clId="{8FB9BD54-3952-4F8D-B0C2-CF9B5035328B}" dt="2020-02-24T02:02:16.728" v="715" actId="1076"/>
          <ac:grpSpMkLst>
            <pc:docMk/>
            <pc:sldMk cId="1223286431" sldId="778"/>
            <ac:grpSpMk id="132" creationId="{29B2CE6B-ACBC-48E3-8F53-5D52017BCC15}"/>
          </ac:grpSpMkLst>
        </pc:grpChg>
        <pc:grpChg chg="del">
          <ac:chgData name="Patricio Emanuelli" userId="9f999e057ad8c646" providerId="LiveId" clId="{8FB9BD54-3952-4F8D-B0C2-CF9B5035328B}" dt="2020-02-24T01:43:48.250" v="521" actId="478"/>
          <ac:grpSpMkLst>
            <pc:docMk/>
            <pc:sldMk cId="1223286431" sldId="778"/>
            <ac:grpSpMk id="143" creationId="{D02DCE21-DEFD-4526-AA4E-7F2BF387750C}"/>
          </ac:grpSpMkLst>
        </pc:grpChg>
        <pc:grpChg chg="mod">
          <ac:chgData name="Patricio Emanuelli" userId="9f999e057ad8c646" providerId="LiveId" clId="{8FB9BD54-3952-4F8D-B0C2-CF9B5035328B}" dt="2020-02-24T02:02:16.728" v="715" actId="1076"/>
          <ac:grpSpMkLst>
            <pc:docMk/>
            <pc:sldMk cId="1223286431" sldId="778"/>
            <ac:grpSpMk id="166" creationId="{92187631-8954-494B-BB49-F9D3AB9F14BA}"/>
          </ac:grpSpMkLst>
        </pc:grpChg>
        <pc:grpChg chg="add del mod">
          <ac:chgData name="Patricio Emanuelli" userId="9f999e057ad8c646" providerId="LiveId" clId="{8FB9BD54-3952-4F8D-B0C2-CF9B5035328B}" dt="2020-02-24T02:00:56.211" v="705" actId="478"/>
          <ac:grpSpMkLst>
            <pc:docMk/>
            <pc:sldMk cId="1223286431" sldId="778"/>
            <ac:grpSpMk id="187" creationId="{5F155F88-7053-4843-834E-B5C038E36D58}"/>
          </ac:grpSpMkLst>
        </pc:grpChg>
        <pc:grpChg chg="add mod">
          <ac:chgData name="Patricio Emanuelli" userId="9f999e057ad8c646" providerId="LiveId" clId="{8FB9BD54-3952-4F8D-B0C2-CF9B5035328B}" dt="2020-02-24T02:04:42.053" v="765" actId="14100"/>
          <ac:grpSpMkLst>
            <pc:docMk/>
            <pc:sldMk cId="1223286431" sldId="778"/>
            <ac:grpSpMk id="190" creationId="{E73BC6F0-B6EA-4455-ADEE-77463DB0E4FE}"/>
          </ac:grpSpMkLst>
        </pc:grpChg>
        <pc:grpChg chg="add del mod">
          <ac:chgData name="Patricio Emanuelli" userId="9f999e057ad8c646" providerId="LiveId" clId="{8FB9BD54-3952-4F8D-B0C2-CF9B5035328B}" dt="2020-02-24T02:00:56.211" v="705" actId="478"/>
          <ac:grpSpMkLst>
            <pc:docMk/>
            <pc:sldMk cId="1223286431" sldId="778"/>
            <ac:grpSpMk id="199" creationId="{D7F35035-AEF6-4734-8CF4-2E888E6BE5BA}"/>
          </ac:grpSpMkLst>
        </pc:grpChg>
        <pc:grpChg chg="add mod">
          <ac:chgData name="Patricio Emanuelli" userId="9f999e057ad8c646" providerId="LiveId" clId="{8FB9BD54-3952-4F8D-B0C2-CF9B5035328B}" dt="2020-02-24T02:05:02.997" v="767" actId="14100"/>
          <ac:grpSpMkLst>
            <pc:docMk/>
            <pc:sldMk cId="1223286431" sldId="778"/>
            <ac:grpSpMk id="202" creationId="{51714502-E84A-405B-9EBE-8E4D95172952}"/>
          </ac:grpSpMkLst>
        </pc:grpChg>
        <pc:grpChg chg="add mod">
          <ac:chgData name="Patricio Emanuelli" userId="9f999e057ad8c646" providerId="LiveId" clId="{8FB9BD54-3952-4F8D-B0C2-CF9B5035328B}" dt="2020-02-24T02:03:09.727" v="731" actId="1076"/>
          <ac:grpSpMkLst>
            <pc:docMk/>
            <pc:sldMk cId="1223286431" sldId="778"/>
            <ac:grpSpMk id="206" creationId="{2A58A3AC-CE44-41F4-8C75-64B85EA58C6A}"/>
          </ac:grpSpMkLst>
        </pc:grpChg>
        <pc:grpChg chg="add mod">
          <ac:chgData name="Patricio Emanuelli" userId="9f999e057ad8c646" providerId="LiveId" clId="{8FB9BD54-3952-4F8D-B0C2-CF9B5035328B}" dt="2020-02-24T02:02:26.921" v="716" actId="14100"/>
          <ac:grpSpMkLst>
            <pc:docMk/>
            <pc:sldMk cId="1223286431" sldId="778"/>
            <ac:grpSpMk id="209" creationId="{08F5FAB1-E2A8-4463-A634-FF97B9C640A9}"/>
          </ac:grpSpMkLst>
        </pc:grpChg>
        <pc:grpChg chg="add mod">
          <ac:chgData name="Patricio Emanuelli" userId="9f999e057ad8c646" providerId="LiveId" clId="{8FB9BD54-3952-4F8D-B0C2-CF9B5035328B}" dt="2020-02-24T02:02:16.728" v="715" actId="1076"/>
          <ac:grpSpMkLst>
            <pc:docMk/>
            <pc:sldMk cId="1223286431" sldId="778"/>
            <ac:grpSpMk id="213" creationId="{ED1A1443-390F-4D7E-BACB-7F1CAC5B06A7}"/>
          </ac:grpSpMkLst>
        </pc:grpChg>
        <pc:grpChg chg="add mod">
          <ac:chgData name="Patricio Emanuelli" userId="9f999e057ad8c646" providerId="LiveId" clId="{8FB9BD54-3952-4F8D-B0C2-CF9B5035328B}" dt="2020-02-24T02:02:16.728" v="715" actId="1076"/>
          <ac:grpSpMkLst>
            <pc:docMk/>
            <pc:sldMk cId="1223286431" sldId="778"/>
            <ac:grpSpMk id="216" creationId="{BD1B2EB6-E7AB-4A63-951C-4733581C127C}"/>
          </ac:grpSpMkLst>
        </pc:grpChg>
        <pc:grpChg chg="add mod">
          <ac:chgData name="Patricio Emanuelli" userId="9f999e057ad8c646" providerId="LiveId" clId="{8FB9BD54-3952-4F8D-B0C2-CF9B5035328B}" dt="2020-02-24T02:10:01.201" v="791" actId="14100"/>
          <ac:grpSpMkLst>
            <pc:docMk/>
            <pc:sldMk cId="1223286431" sldId="778"/>
            <ac:grpSpMk id="220" creationId="{1CE6694F-445B-49A4-BCAA-CF4B41641802}"/>
          </ac:grpSpMkLst>
        </pc:grpChg>
        <pc:grpChg chg="add mod">
          <ac:chgData name="Patricio Emanuelli" userId="9f999e057ad8c646" providerId="LiveId" clId="{8FB9BD54-3952-4F8D-B0C2-CF9B5035328B}" dt="2020-02-24T02:05:10.438" v="768" actId="1076"/>
          <ac:grpSpMkLst>
            <pc:docMk/>
            <pc:sldMk cId="1223286431" sldId="778"/>
            <ac:grpSpMk id="223" creationId="{0594981B-BF9F-4CC1-A5C8-4704C13E5DA0}"/>
          </ac:grpSpMkLst>
        </pc:grpChg>
        <pc:picChg chg="add del">
          <ac:chgData name="Patricio Emanuelli" userId="9f999e057ad8c646" providerId="LiveId" clId="{8FB9BD54-3952-4F8D-B0C2-CF9B5035328B}" dt="2020-02-24T01:48:39.631" v="613"/>
          <ac:picMkLst>
            <pc:docMk/>
            <pc:sldMk cId="1223286431" sldId="778"/>
            <ac:picMk id="2" creationId="{7356C662-EE83-4DE5-AE97-377BF3609B53}"/>
          </ac:picMkLst>
        </pc:picChg>
        <pc:cxnChg chg="mod">
          <ac:chgData name="Patricio Emanuelli" userId="9f999e057ad8c646" providerId="LiveId" clId="{8FB9BD54-3952-4F8D-B0C2-CF9B5035328B}" dt="2020-02-24T01:51:04.571" v="624" actId="14100"/>
          <ac:cxnSpMkLst>
            <pc:docMk/>
            <pc:sldMk cId="1223286431" sldId="778"/>
            <ac:cxnSpMk id="185" creationId="{4A61E417-DBFF-4F9A-986F-69C9AC42EB90}"/>
          </ac:cxnSpMkLst>
        </pc:cxnChg>
        <pc:cxnChg chg="mod">
          <ac:chgData name="Patricio Emanuelli" userId="9f999e057ad8c646" providerId="LiveId" clId="{8FB9BD54-3952-4F8D-B0C2-CF9B5035328B}" dt="2020-02-24T01:59:56.738" v="699" actId="208"/>
          <ac:cxnSpMkLst>
            <pc:docMk/>
            <pc:sldMk cId="1223286431" sldId="778"/>
            <ac:cxnSpMk id="218" creationId="{38F7E5C4-6A51-4F04-9680-829026096A37}"/>
          </ac:cxnSpMkLst>
        </pc:cxnChg>
        <pc:cxnChg chg="mod">
          <ac:chgData name="Patricio Emanuelli" userId="9f999e057ad8c646" providerId="LiveId" clId="{8FB9BD54-3952-4F8D-B0C2-CF9B5035328B}" dt="2020-02-24T01:59:56.738" v="699" actId="208"/>
          <ac:cxnSpMkLst>
            <pc:docMk/>
            <pc:sldMk cId="1223286431" sldId="778"/>
            <ac:cxnSpMk id="219" creationId="{00D3AD63-2511-4E15-8B3F-F0F67B91BD34}"/>
          </ac:cxnSpMkLst>
        </pc:cxnChg>
      </pc:sldChg>
      <pc:sldChg chg="addSp delSp modSp add del mod delAnim modAnim">
        <pc:chgData name="Patricio Emanuelli" userId="9f999e057ad8c646" providerId="LiveId" clId="{8FB9BD54-3952-4F8D-B0C2-CF9B5035328B}" dt="2020-02-25T11:27:36.766" v="5426" actId="47"/>
        <pc:sldMkLst>
          <pc:docMk/>
          <pc:sldMk cId="156098048" sldId="779"/>
        </pc:sldMkLst>
        <pc:spChg chg="mod">
          <ac:chgData name="Patricio Emanuelli" userId="9f999e057ad8c646" providerId="LiveId" clId="{8FB9BD54-3952-4F8D-B0C2-CF9B5035328B}" dt="2020-02-24T10:00:38.195" v="1108" actId="20577"/>
          <ac:spMkLst>
            <pc:docMk/>
            <pc:sldMk cId="156098048" sldId="779"/>
            <ac:spMk id="77" creationId="{25C08A14-3239-4D80-87D0-F674228EAB4F}"/>
          </ac:spMkLst>
        </pc:spChg>
        <pc:spChg chg="mod">
          <ac:chgData name="Patricio Emanuelli" userId="9f999e057ad8c646" providerId="LiveId" clId="{8FB9BD54-3952-4F8D-B0C2-CF9B5035328B}" dt="2020-02-24T10:00:26.008" v="1097" actId="20577"/>
          <ac:spMkLst>
            <pc:docMk/>
            <pc:sldMk cId="156098048" sldId="779"/>
            <ac:spMk id="91" creationId="{4FD7B44E-6B5F-4D09-A0F2-A409CF772728}"/>
          </ac:spMkLst>
        </pc:spChg>
        <pc:spChg chg="mod">
          <ac:chgData name="Patricio Emanuelli" userId="9f999e057ad8c646" providerId="LiveId" clId="{8FB9BD54-3952-4F8D-B0C2-CF9B5035328B}" dt="2020-02-24T09:57:40.878" v="1036" actId="20577"/>
          <ac:spMkLst>
            <pc:docMk/>
            <pc:sldMk cId="156098048" sldId="779"/>
            <ac:spMk id="115" creationId="{DD30AB27-26C3-43EC-B35B-31A519C7CF6F}"/>
          </ac:spMkLst>
        </pc:spChg>
        <pc:spChg chg="mod">
          <ac:chgData name="Patricio Emanuelli" userId="9f999e057ad8c646" providerId="LiveId" clId="{8FB9BD54-3952-4F8D-B0C2-CF9B5035328B}" dt="2020-02-24T09:57:19.505" v="1026" actId="20577"/>
          <ac:spMkLst>
            <pc:docMk/>
            <pc:sldMk cId="156098048" sldId="779"/>
            <ac:spMk id="117" creationId="{A4548CF2-9278-4600-BCD8-30764F069BB6}"/>
          </ac:spMkLst>
        </pc:spChg>
        <pc:spChg chg="del">
          <ac:chgData name="Patricio Emanuelli" userId="9f999e057ad8c646" providerId="LiveId" clId="{8FB9BD54-3952-4F8D-B0C2-CF9B5035328B}" dt="2020-02-24T09:57:24.377" v="1027" actId="478"/>
          <ac:spMkLst>
            <pc:docMk/>
            <pc:sldMk cId="156098048" sldId="779"/>
            <ac:spMk id="118" creationId="{A81C9DF9-00FC-4C4D-8951-61A1E7213091}"/>
          </ac:spMkLst>
        </pc:spChg>
        <pc:grpChg chg="del">
          <ac:chgData name="Patricio Emanuelli" userId="9f999e057ad8c646" providerId="LiveId" clId="{8FB9BD54-3952-4F8D-B0C2-CF9B5035328B}" dt="2020-02-24T09:58:09.224" v="1038" actId="478"/>
          <ac:grpSpMkLst>
            <pc:docMk/>
            <pc:sldMk cId="156098048" sldId="779"/>
            <ac:grpSpMk id="7" creationId="{10B727E1-D54F-4EC7-9D6D-76C0188E13A1}"/>
          </ac:grpSpMkLst>
        </pc:grpChg>
        <pc:grpChg chg="del">
          <ac:chgData name="Patricio Emanuelli" userId="9f999e057ad8c646" providerId="LiveId" clId="{8FB9BD54-3952-4F8D-B0C2-CF9B5035328B}" dt="2020-02-24T09:58:10.960" v="1039" actId="478"/>
          <ac:grpSpMkLst>
            <pc:docMk/>
            <pc:sldMk cId="156098048" sldId="779"/>
            <ac:grpSpMk id="17" creationId="{7CDEDC1F-4F41-47E5-9916-37003638B875}"/>
          </ac:grpSpMkLst>
        </pc:grpChg>
        <pc:grpChg chg="del">
          <ac:chgData name="Patricio Emanuelli" userId="9f999e057ad8c646" providerId="LiveId" clId="{8FB9BD54-3952-4F8D-B0C2-CF9B5035328B}" dt="2020-02-24T09:58:07.704" v="1037" actId="478"/>
          <ac:grpSpMkLst>
            <pc:docMk/>
            <pc:sldMk cId="156098048" sldId="779"/>
            <ac:grpSpMk id="42" creationId="{8022C24D-1CD7-43D9-81BC-A5F5271DBF99}"/>
          </ac:grpSpMkLst>
        </pc:grpChg>
        <pc:grpChg chg="del">
          <ac:chgData name="Patricio Emanuelli" userId="9f999e057ad8c646" providerId="LiveId" clId="{8FB9BD54-3952-4F8D-B0C2-CF9B5035328B}" dt="2020-02-24T10:01:00.995" v="1110" actId="478"/>
          <ac:grpSpMkLst>
            <pc:docMk/>
            <pc:sldMk cId="156098048" sldId="779"/>
            <ac:grpSpMk id="79" creationId="{88970EF7-C192-4BBE-93D1-F6DA7D1849AC}"/>
          </ac:grpSpMkLst>
        </pc:grpChg>
        <pc:grpChg chg="mod">
          <ac:chgData name="Patricio Emanuelli" userId="9f999e057ad8c646" providerId="LiveId" clId="{8FB9BD54-3952-4F8D-B0C2-CF9B5035328B}" dt="2020-02-24T10:01:19.444" v="1173" actId="1035"/>
          <ac:grpSpMkLst>
            <pc:docMk/>
            <pc:sldMk cId="156098048" sldId="779"/>
            <ac:grpSpMk id="84" creationId="{227BB228-9A91-4FAE-8D8A-B4337BF92C7E}"/>
          </ac:grpSpMkLst>
        </pc:grpChg>
        <pc:grpChg chg="del">
          <ac:chgData name="Patricio Emanuelli" userId="9f999e057ad8c646" providerId="LiveId" clId="{8FB9BD54-3952-4F8D-B0C2-CF9B5035328B}" dt="2020-02-24T10:00:57.968" v="1109" actId="478"/>
          <ac:grpSpMkLst>
            <pc:docMk/>
            <pc:sldMk cId="156098048" sldId="779"/>
            <ac:grpSpMk id="93" creationId="{F8B1177A-3891-4603-95A4-8CCD6D51B8C8}"/>
          </ac:grpSpMkLst>
        </pc:grpChg>
        <pc:grpChg chg="mod">
          <ac:chgData name="Patricio Emanuelli" userId="9f999e057ad8c646" providerId="LiveId" clId="{8FB9BD54-3952-4F8D-B0C2-CF9B5035328B}" dt="2020-02-24T10:01:19.444" v="1173" actId="1035"/>
          <ac:grpSpMkLst>
            <pc:docMk/>
            <pc:sldMk cId="156098048" sldId="779"/>
            <ac:grpSpMk id="97" creationId="{126138B6-2BC5-426F-A3F8-04F5BC3DD271}"/>
          </ac:grpSpMkLst>
        </pc:grpChg>
        <pc:picChg chg="add mod modCrop">
          <ac:chgData name="Patricio Emanuelli" userId="9f999e057ad8c646" providerId="LiveId" clId="{8FB9BD54-3952-4F8D-B0C2-CF9B5035328B}" dt="2020-02-24T09:59:22.547" v="1087" actId="732"/>
          <ac:picMkLst>
            <pc:docMk/>
            <pc:sldMk cId="156098048" sldId="779"/>
            <ac:picMk id="3" creationId="{FC69E92F-19EE-4910-AF01-1732D6CCCC27}"/>
          </ac:picMkLst>
        </pc:picChg>
      </pc:sldChg>
      <pc:sldChg chg="addSp delSp modSp del mod delAnim modAnim">
        <pc:chgData name="Patricio Emanuelli" userId="9f999e057ad8c646" providerId="LiveId" clId="{8FB9BD54-3952-4F8D-B0C2-CF9B5035328B}" dt="2020-02-24T11:19:09.732" v="4846" actId="47"/>
        <pc:sldMkLst>
          <pc:docMk/>
          <pc:sldMk cId="3476788495" sldId="809"/>
        </pc:sldMkLst>
        <pc:spChg chg="del">
          <ac:chgData name="Patricio Emanuelli" userId="9f999e057ad8c646" providerId="LiveId" clId="{8FB9BD54-3952-4F8D-B0C2-CF9B5035328B}" dt="2020-02-23T16:01:58.277" v="39" actId="478"/>
          <ac:spMkLst>
            <pc:docMk/>
            <pc:sldMk cId="3476788495" sldId="809"/>
            <ac:spMk id="63" creationId="{DAB6D04D-B106-4411-8800-95A593C7B4A7}"/>
          </ac:spMkLst>
        </pc:spChg>
        <pc:spChg chg="del">
          <ac:chgData name="Patricio Emanuelli" userId="9f999e057ad8c646" providerId="LiveId" clId="{8FB9BD54-3952-4F8D-B0C2-CF9B5035328B}" dt="2020-02-23T16:02:02.050" v="40" actId="478"/>
          <ac:spMkLst>
            <pc:docMk/>
            <pc:sldMk cId="3476788495" sldId="809"/>
            <ac:spMk id="68" creationId="{44337DAC-1F73-4F71-99E5-8A487BE5B009}"/>
          </ac:spMkLst>
        </pc:spChg>
        <pc:spChg chg="del mod">
          <ac:chgData name="Patricio Emanuelli" userId="9f999e057ad8c646" providerId="LiveId" clId="{8FB9BD54-3952-4F8D-B0C2-CF9B5035328B}" dt="2020-02-24T09:56:37.405" v="1009" actId="478"/>
          <ac:spMkLst>
            <pc:docMk/>
            <pc:sldMk cId="3476788495" sldId="809"/>
            <ac:spMk id="73" creationId="{B602BE6E-C8D4-4169-BE47-9641F222CB8C}"/>
          </ac:spMkLst>
        </pc:spChg>
        <pc:spChg chg="del mod">
          <ac:chgData name="Patricio Emanuelli" userId="9f999e057ad8c646" providerId="LiveId" clId="{8FB9BD54-3952-4F8D-B0C2-CF9B5035328B}" dt="2020-02-24T09:56:37.405" v="1009" actId="478"/>
          <ac:spMkLst>
            <pc:docMk/>
            <pc:sldMk cId="3476788495" sldId="809"/>
            <ac:spMk id="80" creationId="{E5DB42E2-6EB9-4ACF-9DC6-8D9C807B392F}"/>
          </ac:spMkLst>
        </pc:spChg>
        <pc:spChg chg="del">
          <ac:chgData name="Patricio Emanuelli" userId="9f999e057ad8c646" providerId="LiveId" clId="{8FB9BD54-3952-4F8D-B0C2-CF9B5035328B}" dt="2020-02-23T16:02:10.255" v="42" actId="478"/>
          <ac:spMkLst>
            <pc:docMk/>
            <pc:sldMk cId="3476788495" sldId="809"/>
            <ac:spMk id="86" creationId="{7F50D53A-CE15-488A-889F-05771F621C80}"/>
          </ac:spMkLst>
        </pc:spChg>
        <pc:spChg chg="del">
          <ac:chgData name="Patricio Emanuelli" userId="9f999e057ad8c646" providerId="LiveId" clId="{8FB9BD54-3952-4F8D-B0C2-CF9B5035328B}" dt="2020-02-23T16:01:54.606" v="38" actId="478"/>
          <ac:spMkLst>
            <pc:docMk/>
            <pc:sldMk cId="3476788495" sldId="809"/>
            <ac:spMk id="91" creationId="{69294358-6C68-4992-9FBA-7EC02B8F5F8F}"/>
          </ac:spMkLst>
        </pc:spChg>
        <pc:spChg chg="mod">
          <ac:chgData name="Patricio Emanuelli" userId="9f999e057ad8c646" providerId="LiveId" clId="{8FB9BD54-3952-4F8D-B0C2-CF9B5035328B}" dt="2020-02-23T16:07:00.222" v="64" actId="14100"/>
          <ac:spMkLst>
            <pc:docMk/>
            <pc:sldMk cId="3476788495" sldId="809"/>
            <ac:spMk id="95" creationId="{12DC9C76-D6D0-4E31-8D71-65550052601B}"/>
          </ac:spMkLst>
        </pc:spChg>
        <pc:spChg chg="mod">
          <ac:chgData name="Patricio Emanuelli" userId="9f999e057ad8c646" providerId="LiveId" clId="{8FB9BD54-3952-4F8D-B0C2-CF9B5035328B}" dt="2020-02-23T16:05:05.224" v="53" actId="2085"/>
          <ac:spMkLst>
            <pc:docMk/>
            <pc:sldMk cId="3476788495" sldId="809"/>
            <ac:spMk id="96" creationId="{795C347C-FFBC-4765-9717-C053C2BB8B8D}"/>
          </ac:spMkLst>
        </pc:spChg>
        <pc:spChg chg="mod">
          <ac:chgData name="Patricio Emanuelli" userId="9f999e057ad8c646" providerId="LiveId" clId="{8FB9BD54-3952-4F8D-B0C2-CF9B5035328B}" dt="2020-02-23T16:03:15.389" v="44" actId="207"/>
          <ac:spMkLst>
            <pc:docMk/>
            <pc:sldMk cId="3476788495" sldId="809"/>
            <ac:spMk id="99" creationId="{F6A29B28-A25F-42A9-91D4-05CC21FA391E}"/>
          </ac:spMkLst>
        </pc:spChg>
        <pc:spChg chg="del">
          <ac:chgData name="Patricio Emanuelli" userId="9f999e057ad8c646" providerId="LiveId" clId="{8FB9BD54-3952-4F8D-B0C2-CF9B5035328B}" dt="2020-02-23T16:02:15.250" v="43" actId="478"/>
          <ac:spMkLst>
            <pc:docMk/>
            <pc:sldMk cId="3476788495" sldId="809"/>
            <ac:spMk id="101" creationId="{24EEF21C-2302-45B2-AE6F-3C8613B23A11}"/>
          </ac:spMkLst>
        </pc:spChg>
        <pc:spChg chg="mod">
          <ac:chgData name="Patricio Emanuelli" userId="9f999e057ad8c646" providerId="LiveId" clId="{8FB9BD54-3952-4F8D-B0C2-CF9B5035328B}" dt="2020-02-23T16:05:11.044" v="54" actId="2085"/>
          <ac:spMkLst>
            <pc:docMk/>
            <pc:sldMk cId="3476788495" sldId="809"/>
            <ac:spMk id="104" creationId="{680EDAA8-5536-43B0-8FFC-26E556E8EA7F}"/>
          </ac:spMkLst>
        </pc:spChg>
        <pc:spChg chg="mod">
          <ac:chgData name="Patricio Emanuelli" userId="9f999e057ad8c646" providerId="LiveId" clId="{8FB9BD54-3952-4F8D-B0C2-CF9B5035328B}" dt="2020-02-23T16:04:35.269" v="49" actId="208"/>
          <ac:spMkLst>
            <pc:docMk/>
            <pc:sldMk cId="3476788495" sldId="809"/>
            <ac:spMk id="105" creationId="{B406BF4C-A8EE-42AA-AD5B-3190F254F12F}"/>
          </ac:spMkLst>
        </pc:spChg>
        <pc:spChg chg="mod">
          <ac:chgData name="Patricio Emanuelli" userId="9f999e057ad8c646" providerId="LiveId" clId="{8FB9BD54-3952-4F8D-B0C2-CF9B5035328B}" dt="2020-02-23T16:36:16.838" v="374" actId="14100"/>
          <ac:spMkLst>
            <pc:docMk/>
            <pc:sldMk cId="3476788495" sldId="809"/>
            <ac:spMk id="113" creationId="{00000000-0000-0000-0000-000000000000}"/>
          </ac:spMkLst>
        </pc:spChg>
        <pc:spChg chg="mod">
          <ac:chgData name="Patricio Emanuelli" userId="9f999e057ad8c646" providerId="LiveId" clId="{8FB9BD54-3952-4F8D-B0C2-CF9B5035328B}" dt="2020-02-23T16:34:26.415" v="357" actId="404"/>
          <ac:spMkLst>
            <pc:docMk/>
            <pc:sldMk cId="3476788495" sldId="809"/>
            <ac:spMk id="115" creationId="{DD30AB27-26C3-43EC-B35B-31A519C7CF6F}"/>
          </ac:spMkLst>
        </pc:spChg>
        <pc:spChg chg="mod">
          <ac:chgData name="Patricio Emanuelli" userId="9f999e057ad8c646" providerId="LiveId" clId="{8FB9BD54-3952-4F8D-B0C2-CF9B5035328B}" dt="2020-02-23T16:34:47.883" v="371" actId="20577"/>
          <ac:spMkLst>
            <pc:docMk/>
            <pc:sldMk cId="3476788495" sldId="809"/>
            <ac:spMk id="117" creationId="{A4548CF2-9278-4600-BCD8-30764F069BB6}"/>
          </ac:spMkLst>
        </pc:spChg>
        <pc:spChg chg="del">
          <ac:chgData name="Patricio Emanuelli" userId="9f999e057ad8c646" providerId="LiveId" clId="{8FB9BD54-3952-4F8D-B0C2-CF9B5035328B}" dt="2020-02-23T16:34:55.365" v="372" actId="478"/>
          <ac:spMkLst>
            <pc:docMk/>
            <pc:sldMk cId="3476788495" sldId="809"/>
            <ac:spMk id="118" creationId="{A81C9DF9-00FC-4C4D-8951-61A1E7213091}"/>
          </ac:spMkLst>
        </pc:spChg>
        <pc:spChg chg="mod">
          <ac:chgData name="Patricio Emanuelli" userId="9f999e057ad8c646" providerId="LiveId" clId="{8FB9BD54-3952-4F8D-B0C2-CF9B5035328B}" dt="2020-02-23T16:39:36.112" v="386" actId="122"/>
          <ac:spMkLst>
            <pc:docMk/>
            <pc:sldMk cId="3476788495" sldId="809"/>
            <ac:spMk id="124" creationId="{D2F9A693-F316-4564-9018-47FE59E52CE4}"/>
          </ac:spMkLst>
        </pc:spChg>
        <pc:spChg chg="mod">
          <ac:chgData name="Patricio Emanuelli" userId="9f999e057ad8c646" providerId="LiveId" clId="{8FB9BD54-3952-4F8D-B0C2-CF9B5035328B}" dt="2020-02-23T16:39:42.362" v="387" actId="14100"/>
          <ac:spMkLst>
            <pc:docMk/>
            <pc:sldMk cId="3476788495" sldId="809"/>
            <ac:spMk id="126" creationId="{4DB7EBD2-520D-44D7-8166-88A9C0E85236}"/>
          </ac:spMkLst>
        </pc:spChg>
        <pc:spChg chg="del mod">
          <ac:chgData name="Patricio Emanuelli" userId="9f999e057ad8c646" providerId="LiveId" clId="{8FB9BD54-3952-4F8D-B0C2-CF9B5035328B}" dt="2020-02-24T09:56:37.405" v="1009" actId="478"/>
          <ac:spMkLst>
            <pc:docMk/>
            <pc:sldMk cId="3476788495" sldId="809"/>
            <ac:spMk id="127" creationId="{DBED0FC3-72E7-48AC-B1B2-8E81D3895FE2}"/>
          </ac:spMkLst>
        </pc:spChg>
        <pc:spChg chg="del mod">
          <ac:chgData name="Patricio Emanuelli" userId="9f999e057ad8c646" providerId="LiveId" clId="{8FB9BD54-3952-4F8D-B0C2-CF9B5035328B}" dt="2020-02-24T09:56:37.405" v="1009" actId="478"/>
          <ac:spMkLst>
            <pc:docMk/>
            <pc:sldMk cId="3476788495" sldId="809"/>
            <ac:spMk id="129" creationId="{0634C12F-6191-4D7B-B1CC-07236C9A3D1F}"/>
          </ac:spMkLst>
        </pc:spChg>
        <pc:spChg chg="mod">
          <ac:chgData name="Patricio Emanuelli" userId="9f999e057ad8c646" providerId="LiveId" clId="{8FB9BD54-3952-4F8D-B0C2-CF9B5035328B}" dt="2020-02-23T16:39:36.112" v="386" actId="122"/>
          <ac:spMkLst>
            <pc:docMk/>
            <pc:sldMk cId="3476788495" sldId="809"/>
            <ac:spMk id="134" creationId="{3105E006-7A9C-4BB1-BBB0-A64242E4F95E}"/>
          </ac:spMkLst>
        </pc:spChg>
        <pc:spChg chg="mod">
          <ac:chgData name="Patricio Emanuelli" userId="9f999e057ad8c646" providerId="LiveId" clId="{8FB9BD54-3952-4F8D-B0C2-CF9B5035328B}" dt="2020-02-23T16:39:36.112" v="386" actId="122"/>
          <ac:spMkLst>
            <pc:docMk/>
            <pc:sldMk cId="3476788495" sldId="809"/>
            <ac:spMk id="135" creationId="{BCE67EAF-C489-459D-937A-A325015E9677}"/>
          </ac:spMkLst>
        </pc:spChg>
        <pc:spChg chg="del mod">
          <ac:chgData name="Patricio Emanuelli" userId="9f999e057ad8c646" providerId="LiveId" clId="{8FB9BD54-3952-4F8D-B0C2-CF9B5035328B}" dt="2020-02-24T09:56:37.405" v="1009" actId="478"/>
          <ac:spMkLst>
            <pc:docMk/>
            <pc:sldMk cId="3476788495" sldId="809"/>
            <ac:spMk id="141" creationId="{1F6E627C-21AE-453A-A1FA-FA89C9BC8454}"/>
          </ac:spMkLst>
        </pc:spChg>
        <pc:spChg chg="mod">
          <ac:chgData name="Patricio Emanuelli" userId="9f999e057ad8c646" providerId="LiveId" clId="{8FB9BD54-3952-4F8D-B0C2-CF9B5035328B}" dt="2020-02-23T16:39:36.112" v="386" actId="122"/>
          <ac:spMkLst>
            <pc:docMk/>
            <pc:sldMk cId="3476788495" sldId="809"/>
            <ac:spMk id="144" creationId="{B8D3A754-73E9-48A1-B909-60CEEFC44128}"/>
          </ac:spMkLst>
        </pc:spChg>
        <pc:spChg chg="mod">
          <ac:chgData name="Patricio Emanuelli" userId="9f999e057ad8c646" providerId="LiveId" clId="{8FB9BD54-3952-4F8D-B0C2-CF9B5035328B}" dt="2020-02-23T16:39:36.112" v="386" actId="122"/>
          <ac:spMkLst>
            <pc:docMk/>
            <pc:sldMk cId="3476788495" sldId="809"/>
            <ac:spMk id="145" creationId="{B5ECB811-98D0-4456-8BE0-B78432A6BCB1}"/>
          </ac:spMkLst>
        </pc:spChg>
        <pc:spChg chg="del">
          <ac:chgData name="Patricio Emanuelli" userId="9f999e057ad8c646" providerId="LiveId" clId="{8FB9BD54-3952-4F8D-B0C2-CF9B5035328B}" dt="2020-02-24T09:57:01.200" v="1013" actId="478"/>
          <ac:spMkLst>
            <pc:docMk/>
            <pc:sldMk cId="3476788495" sldId="809"/>
            <ac:spMk id="149" creationId="{C4ED94CB-75DC-4A07-840B-226745F0BAE2}"/>
          </ac:spMkLst>
        </pc:spChg>
        <pc:spChg chg="del">
          <ac:chgData name="Patricio Emanuelli" userId="9f999e057ad8c646" providerId="LiveId" clId="{8FB9BD54-3952-4F8D-B0C2-CF9B5035328B}" dt="2020-02-24T09:57:01.200" v="1013" actId="478"/>
          <ac:spMkLst>
            <pc:docMk/>
            <pc:sldMk cId="3476788495" sldId="809"/>
            <ac:spMk id="150" creationId="{5FDD724A-83D1-4E03-911B-B24D8EF17C4D}"/>
          </ac:spMkLst>
        </pc:spChg>
        <pc:spChg chg="del mod">
          <ac:chgData name="Patricio Emanuelli" userId="9f999e057ad8c646" providerId="LiveId" clId="{8FB9BD54-3952-4F8D-B0C2-CF9B5035328B}" dt="2020-02-24T09:57:01.200" v="1013" actId="478"/>
          <ac:spMkLst>
            <pc:docMk/>
            <pc:sldMk cId="3476788495" sldId="809"/>
            <ac:spMk id="151" creationId="{A50F9092-7894-4D76-8761-8570EBEEC476}"/>
          </ac:spMkLst>
        </pc:spChg>
        <pc:spChg chg="del mod">
          <ac:chgData name="Patricio Emanuelli" userId="9f999e057ad8c646" providerId="LiveId" clId="{8FB9BD54-3952-4F8D-B0C2-CF9B5035328B}" dt="2020-02-23T16:34:32.089" v="358" actId="478"/>
          <ac:spMkLst>
            <pc:docMk/>
            <pc:sldMk cId="3476788495" sldId="809"/>
            <ac:spMk id="152" creationId="{DD043BF8-06AB-43DE-8478-06B4394F3485}"/>
          </ac:spMkLst>
        </pc:spChg>
        <pc:spChg chg="del">
          <ac:chgData name="Patricio Emanuelli" userId="9f999e057ad8c646" providerId="LiveId" clId="{8FB9BD54-3952-4F8D-B0C2-CF9B5035328B}" dt="2020-02-23T16:02:06.262" v="41" actId="478"/>
          <ac:spMkLst>
            <pc:docMk/>
            <pc:sldMk cId="3476788495" sldId="809"/>
            <ac:spMk id="158" creationId="{9099AAB7-A46E-4708-AFF6-AD34125A9DB9}"/>
          </ac:spMkLst>
        </pc:spChg>
        <pc:spChg chg="mod">
          <ac:chgData name="Patricio Emanuelli" userId="9f999e057ad8c646" providerId="LiveId" clId="{8FB9BD54-3952-4F8D-B0C2-CF9B5035328B}" dt="2020-02-23T16:13:33.015" v="210" actId="20577"/>
          <ac:spMkLst>
            <pc:docMk/>
            <pc:sldMk cId="3476788495" sldId="809"/>
            <ac:spMk id="161" creationId="{FE4D72C7-7035-4E41-BFB1-85F69100AA1E}"/>
          </ac:spMkLst>
        </pc:spChg>
        <pc:spChg chg="del mod">
          <ac:chgData name="Patricio Emanuelli" userId="9f999e057ad8c646" providerId="LiveId" clId="{8FB9BD54-3952-4F8D-B0C2-CF9B5035328B}" dt="2020-02-24T09:56:37.405" v="1009" actId="478"/>
          <ac:spMkLst>
            <pc:docMk/>
            <pc:sldMk cId="3476788495" sldId="809"/>
            <ac:spMk id="182" creationId="{B88532DA-0CAF-480B-8A73-8622AD820FB5}"/>
          </ac:spMkLst>
        </pc:spChg>
        <pc:spChg chg="del mod">
          <ac:chgData name="Patricio Emanuelli" userId="9f999e057ad8c646" providerId="LiveId" clId="{8FB9BD54-3952-4F8D-B0C2-CF9B5035328B}" dt="2020-02-24T09:56:37.405" v="1009" actId="478"/>
          <ac:spMkLst>
            <pc:docMk/>
            <pc:sldMk cId="3476788495" sldId="809"/>
            <ac:spMk id="183" creationId="{831609EC-D312-49E1-844C-58F16ADBFC57}"/>
          </ac:spMkLst>
        </pc:spChg>
        <pc:spChg chg="del">
          <ac:chgData name="Patricio Emanuelli" userId="9f999e057ad8c646" providerId="LiveId" clId="{8FB9BD54-3952-4F8D-B0C2-CF9B5035328B}" dt="2020-02-23T15:52:23.453" v="10" actId="478"/>
          <ac:spMkLst>
            <pc:docMk/>
            <pc:sldMk cId="3476788495" sldId="809"/>
            <ac:spMk id="199" creationId="{37A6D8C9-0B6F-4F96-8661-41B6E5DD8723}"/>
          </ac:spMkLst>
        </pc:spChg>
        <pc:spChg chg="del">
          <ac:chgData name="Patricio Emanuelli" userId="9f999e057ad8c646" providerId="LiveId" clId="{8FB9BD54-3952-4F8D-B0C2-CF9B5035328B}" dt="2020-02-23T15:52:41.760" v="15" actId="478"/>
          <ac:spMkLst>
            <pc:docMk/>
            <pc:sldMk cId="3476788495" sldId="809"/>
            <ac:spMk id="207" creationId="{0451C68D-27AD-42F4-83DF-D8F4DFCA6E5D}"/>
          </ac:spMkLst>
        </pc:spChg>
        <pc:spChg chg="del mod">
          <ac:chgData name="Patricio Emanuelli" userId="9f999e057ad8c646" providerId="LiveId" clId="{8FB9BD54-3952-4F8D-B0C2-CF9B5035328B}" dt="2020-02-23T15:52:20.383" v="8" actId="478"/>
          <ac:spMkLst>
            <pc:docMk/>
            <pc:sldMk cId="3476788495" sldId="809"/>
            <ac:spMk id="210" creationId="{A2265362-A842-46AE-8594-38A5362C6C25}"/>
          </ac:spMkLst>
        </pc:spChg>
        <pc:spChg chg="del mod">
          <ac:chgData name="Patricio Emanuelli" userId="9f999e057ad8c646" providerId="LiveId" clId="{8FB9BD54-3952-4F8D-B0C2-CF9B5035328B}" dt="2020-02-24T09:56:37.405" v="1009" actId="478"/>
          <ac:spMkLst>
            <pc:docMk/>
            <pc:sldMk cId="3476788495" sldId="809"/>
            <ac:spMk id="215" creationId="{238FE8F1-FFF9-4B1D-923C-6E9565DA1977}"/>
          </ac:spMkLst>
        </pc:spChg>
        <pc:spChg chg="add del mod">
          <ac:chgData name="Patricio Emanuelli" userId="9f999e057ad8c646" providerId="LiveId" clId="{8FB9BD54-3952-4F8D-B0C2-CF9B5035328B}" dt="2020-02-24T09:56:37.405" v="1009" actId="478"/>
          <ac:spMkLst>
            <pc:docMk/>
            <pc:sldMk cId="3476788495" sldId="809"/>
            <ac:spMk id="218" creationId="{8310CBD9-1808-48D3-A083-13A01B08FF0B}"/>
          </ac:spMkLst>
        </pc:spChg>
        <pc:spChg chg="mod">
          <ac:chgData name="Patricio Emanuelli" userId="9f999e057ad8c646" providerId="LiveId" clId="{8FB9BD54-3952-4F8D-B0C2-CF9B5035328B}" dt="2020-02-23T16:10:29.711" v="116" actId="208"/>
          <ac:spMkLst>
            <pc:docMk/>
            <pc:sldMk cId="3476788495" sldId="809"/>
            <ac:spMk id="221" creationId="{73EFC17F-BE20-443C-9CDD-E2C11CCE7626}"/>
          </ac:spMkLst>
        </pc:spChg>
        <pc:spChg chg="mod">
          <ac:chgData name="Patricio Emanuelli" userId="9f999e057ad8c646" providerId="LiveId" clId="{8FB9BD54-3952-4F8D-B0C2-CF9B5035328B}" dt="2020-02-23T16:11:43.396" v="144" actId="20577"/>
          <ac:spMkLst>
            <pc:docMk/>
            <pc:sldMk cId="3476788495" sldId="809"/>
            <ac:spMk id="222" creationId="{A01F6D79-D220-4760-82C1-BD67B823D5E7}"/>
          </ac:spMkLst>
        </pc:spChg>
        <pc:spChg chg="mod">
          <ac:chgData name="Patricio Emanuelli" userId="9f999e057ad8c646" providerId="LiveId" clId="{8FB9BD54-3952-4F8D-B0C2-CF9B5035328B}" dt="2020-02-23T16:10:53.982" v="121" actId="208"/>
          <ac:spMkLst>
            <pc:docMk/>
            <pc:sldMk cId="3476788495" sldId="809"/>
            <ac:spMk id="224" creationId="{5B77B020-AADC-4D21-8138-40CC39ABF5F4}"/>
          </ac:spMkLst>
        </pc:spChg>
        <pc:spChg chg="mod">
          <ac:chgData name="Patricio Emanuelli" userId="9f999e057ad8c646" providerId="LiveId" clId="{8FB9BD54-3952-4F8D-B0C2-CF9B5035328B}" dt="2020-02-23T16:13:05.131" v="196" actId="20577"/>
          <ac:spMkLst>
            <pc:docMk/>
            <pc:sldMk cId="3476788495" sldId="809"/>
            <ac:spMk id="225" creationId="{678BFCB1-2571-4C0A-99BB-D6D7A0FC3908}"/>
          </ac:spMkLst>
        </pc:spChg>
        <pc:spChg chg="add del mod">
          <ac:chgData name="Patricio Emanuelli" userId="9f999e057ad8c646" providerId="LiveId" clId="{8FB9BD54-3952-4F8D-B0C2-CF9B5035328B}" dt="2020-02-24T09:56:37.405" v="1009" actId="478"/>
          <ac:spMkLst>
            <pc:docMk/>
            <pc:sldMk cId="3476788495" sldId="809"/>
            <ac:spMk id="226" creationId="{3F9203AF-CB11-4050-B7FB-DAB394246292}"/>
          </ac:spMkLst>
        </pc:spChg>
        <pc:spChg chg="add del mod">
          <ac:chgData name="Patricio Emanuelli" userId="9f999e057ad8c646" providerId="LiveId" clId="{8FB9BD54-3952-4F8D-B0C2-CF9B5035328B}" dt="2020-02-24T09:56:37.405" v="1009" actId="478"/>
          <ac:spMkLst>
            <pc:docMk/>
            <pc:sldMk cId="3476788495" sldId="809"/>
            <ac:spMk id="227" creationId="{57E7B05E-0FEF-4158-B7B6-31891F35670D}"/>
          </ac:spMkLst>
        </pc:spChg>
        <pc:spChg chg="add del mod">
          <ac:chgData name="Patricio Emanuelli" userId="9f999e057ad8c646" providerId="LiveId" clId="{8FB9BD54-3952-4F8D-B0C2-CF9B5035328B}" dt="2020-02-24T09:56:37.405" v="1009" actId="478"/>
          <ac:spMkLst>
            <pc:docMk/>
            <pc:sldMk cId="3476788495" sldId="809"/>
            <ac:spMk id="228" creationId="{0147CBAF-82B5-4117-A9C7-B75C05BF9777}"/>
          </ac:spMkLst>
        </pc:spChg>
        <pc:spChg chg="add del mod">
          <ac:chgData name="Patricio Emanuelli" userId="9f999e057ad8c646" providerId="LiveId" clId="{8FB9BD54-3952-4F8D-B0C2-CF9B5035328B}" dt="2020-02-24T09:56:37.405" v="1009" actId="478"/>
          <ac:spMkLst>
            <pc:docMk/>
            <pc:sldMk cId="3476788495" sldId="809"/>
            <ac:spMk id="229" creationId="{4C7F9236-CAF6-48CC-8EBE-E09727CD4838}"/>
          </ac:spMkLst>
        </pc:spChg>
        <pc:spChg chg="add del mod">
          <ac:chgData name="Patricio Emanuelli" userId="9f999e057ad8c646" providerId="LiveId" clId="{8FB9BD54-3952-4F8D-B0C2-CF9B5035328B}" dt="2020-02-24T09:56:37.405" v="1009" actId="478"/>
          <ac:spMkLst>
            <pc:docMk/>
            <pc:sldMk cId="3476788495" sldId="809"/>
            <ac:spMk id="230" creationId="{968830B4-4196-447D-B5AA-F1A646645EAE}"/>
          </ac:spMkLst>
        </pc:spChg>
        <pc:spChg chg="add">
          <ac:chgData name="Patricio Emanuelli" userId="9f999e057ad8c646" providerId="LiveId" clId="{8FB9BD54-3952-4F8D-B0C2-CF9B5035328B}" dt="2020-02-23T16:44:28.667" v="399"/>
          <ac:spMkLst>
            <pc:docMk/>
            <pc:sldMk cId="3476788495" sldId="809"/>
            <ac:spMk id="236" creationId="{1BB76C0D-3D2C-4E72-AE68-C4DD1E1454A4}"/>
          </ac:spMkLst>
        </pc:spChg>
        <pc:spChg chg="add del mod">
          <ac:chgData name="Patricio Emanuelli" userId="9f999e057ad8c646" providerId="LiveId" clId="{8FB9BD54-3952-4F8D-B0C2-CF9B5035328B}" dt="2020-02-24T09:56:37.405" v="1009" actId="478"/>
          <ac:spMkLst>
            <pc:docMk/>
            <pc:sldMk cId="3476788495" sldId="809"/>
            <ac:spMk id="237" creationId="{11FD32EB-DF04-4C4F-ABC5-41F8B697EA46}"/>
          </ac:spMkLst>
        </pc:spChg>
        <pc:spChg chg="add del mod">
          <ac:chgData name="Patricio Emanuelli" userId="9f999e057ad8c646" providerId="LiveId" clId="{8FB9BD54-3952-4F8D-B0C2-CF9B5035328B}" dt="2020-02-24T09:56:37.405" v="1009" actId="478"/>
          <ac:spMkLst>
            <pc:docMk/>
            <pc:sldMk cId="3476788495" sldId="809"/>
            <ac:spMk id="238" creationId="{BC1AF66E-6276-461F-9727-B3E98D85059D}"/>
          </ac:spMkLst>
        </pc:spChg>
        <pc:grpChg chg="del mod">
          <ac:chgData name="Patricio Emanuelli" userId="9f999e057ad8c646" providerId="LiveId" clId="{8FB9BD54-3952-4F8D-B0C2-CF9B5035328B}" dt="2020-02-24T09:56:37.405" v="1009" actId="478"/>
          <ac:grpSpMkLst>
            <pc:docMk/>
            <pc:sldMk cId="3476788495" sldId="809"/>
            <ac:grpSpMk id="59" creationId="{FA92E70F-9E9A-4F2A-A1DA-28776845BF90}"/>
          </ac:grpSpMkLst>
        </pc:grpChg>
        <pc:grpChg chg="del">
          <ac:chgData name="Patricio Emanuelli" userId="9f999e057ad8c646" providerId="LiveId" clId="{8FB9BD54-3952-4F8D-B0C2-CF9B5035328B}" dt="2020-02-23T16:01:58.277" v="39" actId="478"/>
          <ac:grpSpMkLst>
            <pc:docMk/>
            <pc:sldMk cId="3476788495" sldId="809"/>
            <ac:grpSpMk id="60" creationId="{C9B44BFF-5577-4410-B004-FAB98E7A2DB9}"/>
          </ac:grpSpMkLst>
        </pc:grpChg>
        <pc:grpChg chg="del mod">
          <ac:chgData name="Patricio Emanuelli" userId="9f999e057ad8c646" providerId="LiveId" clId="{8FB9BD54-3952-4F8D-B0C2-CF9B5035328B}" dt="2020-02-24T09:56:37.405" v="1009" actId="478"/>
          <ac:grpSpMkLst>
            <pc:docMk/>
            <pc:sldMk cId="3476788495" sldId="809"/>
            <ac:grpSpMk id="64" creationId="{F0F3D0D7-C7F7-4BCB-B570-B2826F6E037F}"/>
          </ac:grpSpMkLst>
        </pc:grpChg>
        <pc:grpChg chg="del">
          <ac:chgData name="Patricio Emanuelli" userId="9f999e057ad8c646" providerId="LiveId" clId="{8FB9BD54-3952-4F8D-B0C2-CF9B5035328B}" dt="2020-02-23T16:02:02.050" v="40" actId="478"/>
          <ac:grpSpMkLst>
            <pc:docMk/>
            <pc:sldMk cId="3476788495" sldId="809"/>
            <ac:grpSpMk id="65" creationId="{8207FE89-2676-4A66-BD40-6087778B5A36}"/>
          </ac:grpSpMkLst>
        </pc:grpChg>
        <pc:grpChg chg="del mod">
          <ac:chgData name="Patricio Emanuelli" userId="9f999e057ad8c646" providerId="LiveId" clId="{8FB9BD54-3952-4F8D-B0C2-CF9B5035328B}" dt="2020-02-24T09:56:37.405" v="1009" actId="478"/>
          <ac:grpSpMkLst>
            <pc:docMk/>
            <pc:sldMk cId="3476788495" sldId="809"/>
            <ac:grpSpMk id="82" creationId="{05631CDD-D370-45C4-A7EF-93A96FB3EDEA}"/>
          </ac:grpSpMkLst>
        </pc:grpChg>
        <pc:grpChg chg="del">
          <ac:chgData name="Patricio Emanuelli" userId="9f999e057ad8c646" providerId="LiveId" clId="{8FB9BD54-3952-4F8D-B0C2-CF9B5035328B}" dt="2020-02-23T16:02:10.255" v="42" actId="478"/>
          <ac:grpSpMkLst>
            <pc:docMk/>
            <pc:sldMk cId="3476788495" sldId="809"/>
            <ac:grpSpMk id="83" creationId="{98672F9D-3190-47FD-A641-E025B5097573}"/>
          </ac:grpSpMkLst>
        </pc:grpChg>
        <pc:grpChg chg="del mod">
          <ac:chgData name="Patricio Emanuelli" userId="9f999e057ad8c646" providerId="LiveId" clId="{8FB9BD54-3952-4F8D-B0C2-CF9B5035328B}" dt="2020-02-24T09:56:37.405" v="1009" actId="478"/>
          <ac:grpSpMkLst>
            <pc:docMk/>
            <pc:sldMk cId="3476788495" sldId="809"/>
            <ac:grpSpMk id="87" creationId="{272AE759-9C02-44DD-A456-7F52D572AE79}"/>
          </ac:grpSpMkLst>
        </pc:grpChg>
        <pc:grpChg chg="del">
          <ac:chgData name="Patricio Emanuelli" userId="9f999e057ad8c646" providerId="LiveId" clId="{8FB9BD54-3952-4F8D-B0C2-CF9B5035328B}" dt="2020-02-23T16:01:54.606" v="38" actId="478"/>
          <ac:grpSpMkLst>
            <pc:docMk/>
            <pc:sldMk cId="3476788495" sldId="809"/>
            <ac:grpSpMk id="88" creationId="{FFB0E5A1-996F-4960-B330-753256522926}"/>
          </ac:grpSpMkLst>
        </pc:grpChg>
        <pc:grpChg chg="del mod">
          <ac:chgData name="Patricio Emanuelli" userId="9f999e057ad8c646" providerId="LiveId" clId="{8FB9BD54-3952-4F8D-B0C2-CF9B5035328B}" dt="2020-02-24T09:56:37.405" v="1009" actId="478"/>
          <ac:grpSpMkLst>
            <pc:docMk/>
            <pc:sldMk cId="3476788495" sldId="809"/>
            <ac:grpSpMk id="94" creationId="{4EC1AAE1-9D8B-49A9-B1F2-4DCBB0656838}"/>
          </ac:grpSpMkLst>
        </pc:grpChg>
        <pc:grpChg chg="del mod">
          <ac:chgData name="Patricio Emanuelli" userId="9f999e057ad8c646" providerId="LiveId" clId="{8FB9BD54-3952-4F8D-B0C2-CF9B5035328B}" dt="2020-02-24T09:56:37.405" v="1009" actId="478"/>
          <ac:grpSpMkLst>
            <pc:docMk/>
            <pc:sldMk cId="3476788495" sldId="809"/>
            <ac:grpSpMk id="97" creationId="{BFB2D5E5-A5DE-462B-BB50-D88E6012A09B}"/>
          </ac:grpSpMkLst>
        </pc:grpChg>
        <pc:grpChg chg="del">
          <ac:chgData name="Patricio Emanuelli" userId="9f999e057ad8c646" providerId="LiveId" clId="{8FB9BD54-3952-4F8D-B0C2-CF9B5035328B}" dt="2020-02-23T16:02:15.250" v="43" actId="478"/>
          <ac:grpSpMkLst>
            <pc:docMk/>
            <pc:sldMk cId="3476788495" sldId="809"/>
            <ac:grpSpMk id="98" creationId="{86685A46-0120-4D19-96B1-F8222D167F83}"/>
          </ac:grpSpMkLst>
        </pc:grpChg>
        <pc:grpChg chg="del mod">
          <ac:chgData name="Patricio Emanuelli" userId="9f999e057ad8c646" providerId="LiveId" clId="{8FB9BD54-3952-4F8D-B0C2-CF9B5035328B}" dt="2020-02-24T09:56:37.405" v="1009" actId="478"/>
          <ac:grpSpMkLst>
            <pc:docMk/>
            <pc:sldMk cId="3476788495" sldId="809"/>
            <ac:grpSpMk id="102" creationId="{0E0613B6-9086-4189-84E4-95BEDDC1C765}"/>
          </ac:grpSpMkLst>
        </pc:grpChg>
        <pc:grpChg chg="del mod">
          <ac:chgData name="Patricio Emanuelli" userId="9f999e057ad8c646" providerId="LiveId" clId="{8FB9BD54-3952-4F8D-B0C2-CF9B5035328B}" dt="2020-02-24T09:56:37.405" v="1009" actId="478"/>
          <ac:grpSpMkLst>
            <pc:docMk/>
            <pc:sldMk cId="3476788495" sldId="809"/>
            <ac:grpSpMk id="123" creationId="{AED4AEDB-A64A-4A27-8CB5-5A1059A7F58B}"/>
          </ac:grpSpMkLst>
        </pc:grpChg>
        <pc:grpChg chg="del mod">
          <ac:chgData name="Patricio Emanuelli" userId="9f999e057ad8c646" providerId="LiveId" clId="{8FB9BD54-3952-4F8D-B0C2-CF9B5035328B}" dt="2020-02-24T09:56:37.405" v="1009" actId="478"/>
          <ac:grpSpMkLst>
            <pc:docMk/>
            <pc:sldMk cId="3476788495" sldId="809"/>
            <ac:grpSpMk id="132" creationId="{F82A510D-C177-4AF9-B4A9-72E696808F39}"/>
          </ac:grpSpMkLst>
        </pc:grpChg>
        <pc:grpChg chg="del mod">
          <ac:chgData name="Patricio Emanuelli" userId="9f999e057ad8c646" providerId="LiveId" clId="{8FB9BD54-3952-4F8D-B0C2-CF9B5035328B}" dt="2020-02-24T09:56:37.405" v="1009" actId="478"/>
          <ac:grpSpMkLst>
            <pc:docMk/>
            <pc:sldMk cId="3476788495" sldId="809"/>
            <ac:grpSpMk id="136" creationId="{C909AF96-7710-42F2-9478-97B613EC858B}"/>
          </ac:grpSpMkLst>
        </pc:grpChg>
        <pc:grpChg chg="del mod">
          <ac:chgData name="Patricio Emanuelli" userId="9f999e057ad8c646" providerId="LiveId" clId="{8FB9BD54-3952-4F8D-B0C2-CF9B5035328B}" dt="2020-02-24T09:56:37.405" v="1009" actId="478"/>
          <ac:grpSpMkLst>
            <pc:docMk/>
            <pc:sldMk cId="3476788495" sldId="809"/>
            <ac:grpSpMk id="143" creationId="{31AB5A3F-CB3A-49B8-9EB9-871A6B489D35}"/>
          </ac:grpSpMkLst>
        </pc:grpChg>
        <pc:grpChg chg="del mod">
          <ac:chgData name="Patricio Emanuelli" userId="9f999e057ad8c646" providerId="LiveId" clId="{8FB9BD54-3952-4F8D-B0C2-CF9B5035328B}" dt="2020-02-24T09:56:37.405" v="1009" actId="478"/>
          <ac:grpSpMkLst>
            <pc:docMk/>
            <pc:sldMk cId="3476788495" sldId="809"/>
            <ac:grpSpMk id="147" creationId="{6F222D16-3B14-46A0-BFA7-3F0AAF46417A}"/>
          </ac:grpSpMkLst>
        </pc:grpChg>
        <pc:grpChg chg="del mod">
          <ac:chgData name="Patricio Emanuelli" userId="9f999e057ad8c646" providerId="LiveId" clId="{8FB9BD54-3952-4F8D-B0C2-CF9B5035328B}" dt="2020-02-24T09:56:37.405" v="1009" actId="478"/>
          <ac:grpSpMkLst>
            <pc:docMk/>
            <pc:sldMk cId="3476788495" sldId="809"/>
            <ac:grpSpMk id="154" creationId="{2861A13D-CF41-4851-9264-515C4545296E}"/>
          </ac:grpSpMkLst>
        </pc:grpChg>
        <pc:grpChg chg="del">
          <ac:chgData name="Patricio Emanuelli" userId="9f999e057ad8c646" providerId="LiveId" clId="{8FB9BD54-3952-4F8D-B0C2-CF9B5035328B}" dt="2020-02-23T16:02:06.262" v="41" actId="478"/>
          <ac:grpSpMkLst>
            <pc:docMk/>
            <pc:sldMk cId="3476788495" sldId="809"/>
            <ac:grpSpMk id="155" creationId="{15C27115-72D7-4C17-A0D9-527FCF00D557}"/>
          </ac:grpSpMkLst>
        </pc:grpChg>
        <pc:grpChg chg="del mod">
          <ac:chgData name="Patricio Emanuelli" userId="9f999e057ad8c646" providerId="LiveId" clId="{8FB9BD54-3952-4F8D-B0C2-CF9B5035328B}" dt="2020-02-24T09:56:37.405" v="1009" actId="478"/>
          <ac:grpSpMkLst>
            <pc:docMk/>
            <pc:sldMk cId="3476788495" sldId="809"/>
            <ac:grpSpMk id="159" creationId="{1C156BD4-936E-46C8-B76D-B54074584C6D}"/>
          </ac:grpSpMkLst>
        </pc:grpChg>
        <pc:grpChg chg="add del mod">
          <ac:chgData name="Patricio Emanuelli" userId="9f999e057ad8c646" providerId="LiveId" clId="{8FB9BD54-3952-4F8D-B0C2-CF9B5035328B}" dt="2020-02-24T09:56:37.405" v="1009" actId="478"/>
          <ac:grpSpMkLst>
            <pc:docMk/>
            <pc:sldMk cId="3476788495" sldId="809"/>
            <ac:grpSpMk id="220" creationId="{10D165EE-FCE5-4293-B206-D82DDA86B1D0}"/>
          </ac:grpSpMkLst>
        </pc:grpChg>
        <pc:grpChg chg="add del mod">
          <ac:chgData name="Patricio Emanuelli" userId="9f999e057ad8c646" providerId="LiveId" clId="{8FB9BD54-3952-4F8D-B0C2-CF9B5035328B}" dt="2020-02-24T09:56:37.405" v="1009" actId="478"/>
          <ac:grpSpMkLst>
            <pc:docMk/>
            <pc:sldMk cId="3476788495" sldId="809"/>
            <ac:grpSpMk id="223" creationId="{656CE0A7-D400-4A73-8E6E-A405E71E2905}"/>
          </ac:grpSpMkLst>
        </pc:grpChg>
        <pc:cxnChg chg="del mod">
          <ac:chgData name="Patricio Emanuelli" userId="9f999e057ad8c646" providerId="LiveId" clId="{8FB9BD54-3952-4F8D-B0C2-CF9B5035328B}" dt="2020-02-24T09:56:37.405" v="1009" actId="478"/>
          <ac:cxnSpMkLst>
            <pc:docMk/>
            <pc:sldMk cId="3476788495" sldId="809"/>
            <ac:cxnSpMk id="77" creationId="{9DAA2899-FA5B-4D4C-94C1-CEEEC082B7F9}"/>
          </ac:cxnSpMkLst>
        </pc:cxnChg>
        <pc:cxnChg chg="del">
          <ac:chgData name="Patricio Emanuelli" userId="9f999e057ad8c646" providerId="LiveId" clId="{8FB9BD54-3952-4F8D-B0C2-CF9B5035328B}" dt="2020-02-24T09:56:43.543" v="1011" actId="478"/>
          <ac:cxnSpMkLst>
            <pc:docMk/>
            <pc:sldMk cId="3476788495" sldId="809"/>
            <ac:cxnSpMk id="78" creationId="{711FED00-A804-446C-9535-863CD7C3EE28}"/>
          </ac:cxnSpMkLst>
        </pc:cxnChg>
        <pc:cxnChg chg="del">
          <ac:chgData name="Patricio Emanuelli" userId="9f999e057ad8c646" providerId="LiveId" clId="{8FB9BD54-3952-4F8D-B0C2-CF9B5035328B}" dt="2020-02-24T09:56:41.085" v="1010" actId="478"/>
          <ac:cxnSpMkLst>
            <pc:docMk/>
            <pc:sldMk cId="3476788495" sldId="809"/>
            <ac:cxnSpMk id="79" creationId="{694AAFEC-8FC4-4BEE-BDE0-0B46F3C494CA}"/>
          </ac:cxnSpMkLst>
        </pc:cxnChg>
        <pc:cxnChg chg="del mod">
          <ac:chgData name="Patricio Emanuelli" userId="9f999e057ad8c646" providerId="LiveId" clId="{8FB9BD54-3952-4F8D-B0C2-CF9B5035328B}" dt="2020-02-24T09:56:37.405" v="1009" actId="478"/>
          <ac:cxnSpMkLst>
            <pc:docMk/>
            <pc:sldMk cId="3476788495" sldId="809"/>
            <ac:cxnSpMk id="92" creationId="{ED3B23CE-6664-4879-94E2-8217A615DED1}"/>
          </ac:cxnSpMkLst>
        </pc:cxnChg>
        <pc:cxnChg chg="del mod">
          <ac:chgData name="Patricio Emanuelli" userId="9f999e057ad8c646" providerId="LiveId" clId="{8FB9BD54-3952-4F8D-B0C2-CF9B5035328B}" dt="2020-02-24T09:56:37.405" v="1009" actId="478"/>
          <ac:cxnSpMkLst>
            <pc:docMk/>
            <pc:sldMk cId="3476788495" sldId="809"/>
            <ac:cxnSpMk id="122" creationId="{2A24DDAB-028B-414F-A16A-C01D36156875}"/>
          </ac:cxnSpMkLst>
        </pc:cxnChg>
        <pc:cxnChg chg="del mod">
          <ac:chgData name="Patricio Emanuelli" userId="9f999e057ad8c646" providerId="LiveId" clId="{8FB9BD54-3952-4F8D-B0C2-CF9B5035328B}" dt="2020-02-24T09:56:37.405" v="1009" actId="478"/>
          <ac:cxnSpMkLst>
            <pc:docMk/>
            <pc:sldMk cId="3476788495" sldId="809"/>
            <ac:cxnSpMk id="128" creationId="{EB6BF372-A510-4975-B9E6-ACAA748CA84C}"/>
          </ac:cxnSpMkLst>
        </pc:cxnChg>
        <pc:cxnChg chg="del mod">
          <ac:chgData name="Patricio Emanuelli" userId="9f999e057ad8c646" providerId="LiveId" clId="{8FB9BD54-3952-4F8D-B0C2-CF9B5035328B}" dt="2020-02-24T09:56:37.405" v="1009" actId="478"/>
          <ac:cxnSpMkLst>
            <pc:docMk/>
            <pc:sldMk cId="3476788495" sldId="809"/>
            <ac:cxnSpMk id="139" creationId="{5A9A9CD8-60E9-4866-8D52-533F3B91CEDD}"/>
          </ac:cxnSpMkLst>
        </pc:cxnChg>
        <pc:cxnChg chg="del mod">
          <ac:chgData name="Patricio Emanuelli" userId="9f999e057ad8c646" providerId="LiveId" clId="{8FB9BD54-3952-4F8D-B0C2-CF9B5035328B}" dt="2020-02-24T09:56:37.405" v="1009" actId="478"/>
          <ac:cxnSpMkLst>
            <pc:docMk/>
            <pc:sldMk cId="3476788495" sldId="809"/>
            <ac:cxnSpMk id="142" creationId="{0626F2E0-382E-488C-A595-15186A4E6AA7}"/>
          </ac:cxnSpMkLst>
        </pc:cxnChg>
        <pc:cxnChg chg="del mod">
          <ac:chgData name="Patricio Emanuelli" userId="9f999e057ad8c646" providerId="LiveId" clId="{8FB9BD54-3952-4F8D-B0C2-CF9B5035328B}" dt="2020-02-24T09:56:37.405" v="1009" actId="478"/>
          <ac:cxnSpMkLst>
            <pc:docMk/>
            <pc:sldMk cId="3476788495" sldId="809"/>
            <ac:cxnSpMk id="181" creationId="{B5694D71-6B13-4786-A18C-7758F2927000}"/>
          </ac:cxnSpMkLst>
        </pc:cxnChg>
        <pc:cxnChg chg="del mod">
          <ac:chgData name="Patricio Emanuelli" userId="9f999e057ad8c646" providerId="LiveId" clId="{8FB9BD54-3952-4F8D-B0C2-CF9B5035328B}" dt="2020-02-24T09:56:37.405" v="1009" actId="478"/>
          <ac:cxnSpMkLst>
            <pc:docMk/>
            <pc:sldMk cId="3476788495" sldId="809"/>
            <ac:cxnSpMk id="184" creationId="{3FFAB899-0D8F-4FF7-8954-993F33E21E30}"/>
          </ac:cxnSpMkLst>
        </pc:cxnChg>
        <pc:cxnChg chg="del mod">
          <ac:chgData name="Patricio Emanuelli" userId="9f999e057ad8c646" providerId="LiveId" clId="{8FB9BD54-3952-4F8D-B0C2-CF9B5035328B}" dt="2020-02-24T09:56:37.405" v="1009" actId="478"/>
          <ac:cxnSpMkLst>
            <pc:docMk/>
            <pc:sldMk cId="3476788495" sldId="809"/>
            <ac:cxnSpMk id="185" creationId="{564820E9-8367-43B6-89CA-4BC4E470D13F}"/>
          </ac:cxnSpMkLst>
        </pc:cxnChg>
        <pc:cxnChg chg="del mod">
          <ac:chgData name="Patricio Emanuelli" userId="9f999e057ad8c646" providerId="LiveId" clId="{8FB9BD54-3952-4F8D-B0C2-CF9B5035328B}" dt="2020-02-24T09:56:37.405" v="1009" actId="478"/>
          <ac:cxnSpMkLst>
            <pc:docMk/>
            <pc:sldMk cId="3476788495" sldId="809"/>
            <ac:cxnSpMk id="202" creationId="{3F1C998E-0C07-4247-BADC-16AA9AC0EF7A}"/>
          </ac:cxnSpMkLst>
        </pc:cxnChg>
        <pc:cxnChg chg="del mod">
          <ac:chgData name="Patricio Emanuelli" userId="9f999e057ad8c646" providerId="LiveId" clId="{8FB9BD54-3952-4F8D-B0C2-CF9B5035328B}" dt="2020-02-24T09:56:37.405" v="1009" actId="478"/>
          <ac:cxnSpMkLst>
            <pc:docMk/>
            <pc:sldMk cId="3476788495" sldId="809"/>
            <ac:cxnSpMk id="204" creationId="{B62B0CBE-9B85-4487-BB37-75AD4882A2A1}"/>
          </ac:cxnSpMkLst>
        </pc:cxnChg>
        <pc:cxnChg chg="del mod">
          <ac:chgData name="Patricio Emanuelli" userId="9f999e057ad8c646" providerId="LiveId" clId="{8FB9BD54-3952-4F8D-B0C2-CF9B5035328B}" dt="2020-02-23T15:52:26.028" v="11" actId="478"/>
          <ac:cxnSpMkLst>
            <pc:docMk/>
            <pc:sldMk cId="3476788495" sldId="809"/>
            <ac:cxnSpMk id="205" creationId="{27EF6E5F-1C3C-47DD-94C7-A58D9B557813}"/>
          </ac:cxnSpMkLst>
        </pc:cxnChg>
        <pc:cxnChg chg="del mod">
          <ac:chgData name="Patricio Emanuelli" userId="9f999e057ad8c646" providerId="LiveId" clId="{8FB9BD54-3952-4F8D-B0C2-CF9B5035328B}" dt="2020-02-23T15:52:21.650" v="9" actId="478"/>
          <ac:cxnSpMkLst>
            <pc:docMk/>
            <pc:sldMk cId="3476788495" sldId="809"/>
            <ac:cxnSpMk id="206" creationId="{556EFE1B-DA13-4F25-85C4-25504719CDA5}"/>
          </ac:cxnSpMkLst>
        </pc:cxnChg>
        <pc:cxnChg chg="del mod">
          <ac:chgData name="Patricio Emanuelli" userId="9f999e057ad8c646" providerId="LiveId" clId="{8FB9BD54-3952-4F8D-B0C2-CF9B5035328B}" dt="2020-02-24T09:56:37.405" v="1009" actId="478"/>
          <ac:cxnSpMkLst>
            <pc:docMk/>
            <pc:sldMk cId="3476788495" sldId="809"/>
            <ac:cxnSpMk id="208" creationId="{C2E69EB8-4F14-4C6F-BE47-7A8144653271}"/>
          </ac:cxnSpMkLst>
        </pc:cxnChg>
        <pc:cxnChg chg="del mod">
          <ac:chgData name="Patricio Emanuelli" userId="9f999e057ad8c646" providerId="LiveId" clId="{8FB9BD54-3952-4F8D-B0C2-CF9B5035328B}" dt="2020-02-24T09:56:37.405" v="1009" actId="478"/>
          <ac:cxnSpMkLst>
            <pc:docMk/>
            <pc:sldMk cId="3476788495" sldId="809"/>
            <ac:cxnSpMk id="209" creationId="{DA99713B-EAFE-4EC9-AF03-E8627808840D}"/>
          </ac:cxnSpMkLst>
        </pc:cxnChg>
        <pc:cxnChg chg="del mod">
          <ac:chgData name="Patricio Emanuelli" userId="9f999e057ad8c646" providerId="LiveId" clId="{8FB9BD54-3952-4F8D-B0C2-CF9B5035328B}" dt="2020-02-24T09:56:37.405" v="1009" actId="478"/>
          <ac:cxnSpMkLst>
            <pc:docMk/>
            <pc:sldMk cId="3476788495" sldId="809"/>
            <ac:cxnSpMk id="212" creationId="{F79734C7-C85A-42E8-912A-4196BF0FA5AC}"/>
          </ac:cxnSpMkLst>
        </pc:cxnChg>
        <pc:cxnChg chg="del mod">
          <ac:chgData name="Patricio Emanuelli" userId="9f999e057ad8c646" providerId="LiveId" clId="{8FB9BD54-3952-4F8D-B0C2-CF9B5035328B}" dt="2020-02-24T09:56:37.405" v="1009" actId="478"/>
          <ac:cxnSpMkLst>
            <pc:docMk/>
            <pc:sldMk cId="3476788495" sldId="809"/>
            <ac:cxnSpMk id="213" creationId="{5022075B-41D7-4FAC-847E-AA9C15163EBE}"/>
          </ac:cxnSpMkLst>
        </pc:cxnChg>
        <pc:cxnChg chg="add del mod">
          <ac:chgData name="Patricio Emanuelli" userId="9f999e057ad8c646" providerId="LiveId" clId="{8FB9BD54-3952-4F8D-B0C2-CF9B5035328B}" dt="2020-02-24T09:56:37.405" v="1009" actId="478"/>
          <ac:cxnSpMkLst>
            <pc:docMk/>
            <pc:sldMk cId="3476788495" sldId="809"/>
            <ac:cxnSpMk id="232" creationId="{D7E87236-FEE6-43BC-82FD-A1441CE85A2B}"/>
          </ac:cxnSpMkLst>
        </pc:cxnChg>
      </pc:sldChg>
      <pc:sldChg chg="addSp delSp modSp add mod">
        <pc:chgData name="Patricio Emanuelli" userId="9f999e057ad8c646" providerId="LiveId" clId="{8FB9BD54-3952-4F8D-B0C2-CF9B5035328B}" dt="2020-02-24T11:20:52.013" v="4918" actId="14100"/>
        <pc:sldMkLst>
          <pc:docMk/>
          <pc:sldMk cId="3305217058" sldId="810"/>
        </pc:sldMkLst>
        <pc:spChg chg="del">
          <ac:chgData name="Patricio Emanuelli" userId="9f999e057ad8c646" providerId="LiveId" clId="{8FB9BD54-3952-4F8D-B0C2-CF9B5035328B}" dt="2020-02-24T09:54:55.617" v="1003" actId="478"/>
          <ac:spMkLst>
            <pc:docMk/>
            <pc:sldMk cId="3305217058" sldId="810"/>
            <ac:spMk id="2" creationId="{BF726849-2AAA-4C1D-9D20-216CA9DAD459}"/>
          </ac:spMkLst>
        </pc:spChg>
        <pc:spChg chg="del">
          <ac:chgData name="Patricio Emanuelli" userId="9f999e057ad8c646" providerId="LiveId" clId="{8FB9BD54-3952-4F8D-B0C2-CF9B5035328B}" dt="2020-02-24T09:54:57.168" v="1004" actId="478"/>
          <ac:spMkLst>
            <pc:docMk/>
            <pc:sldMk cId="3305217058" sldId="810"/>
            <ac:spMk id="3" creationId="{D33DE676-00CC-4E10-A2D4-C9E6D91343D9}"/>
          </ac:spMkLst>
        </pc:spChg>
        <pc:spChg chg="add mod">
          <ac:chgData name="Patricio Emanuelli" userId="9f999e057ad8c646" providerId="LiveId" clId="{8FB9BD54-3952-4F8D-B0C2-CF9B5035328B}" dt="2020-02-24T11:20:38.398" v="4915" actId="1076"/>
          <ac:spMkLst>
            <pc:docMk/>
            <pc:sldMk cId="3305217058" sldId="810"/>
            <ac:spMk id="6" creationId="{CA3C819F-9BC2-4C20-BD39-DFDD652996D3}"/>
          </ac:spMkLst>
        </pc:spChg>
        <pc:picChg chg="add mod">
          <ac:chgData name="Patricio Emanuelli" userId="9f999e057ad8c646" providerId="LiveId" clId="{8FB9BD54-3952-4F8D-B0C2-CF9B5035328B}" dt="2020-02-24T11:20:52.013" v="4918" actId="14100"/>
          <ac:picMkLst>
            <pc:docMk/>
            <pc:sldMk cId="3305217058" sldId="810"/>
            <ac:picMk id="5" creationId="{5A570922-4D34-4A41-9133-1BAFEFD69960}"/>
          </ac:picMkLst>
        </pc:picChg>
      </pc:sldChg>
      <pc:sldChg chg="add del ord">
        <pc:chgData name="Patricio Emanuelli" userId="9f999e057ad8c646" providerId="LiveId" clId="{8FB9BD54-3952-4F8D-B0C2-CF9B5035328B}" dt="2020-02-25T11:26:46.797" v="5422" actId="47"/>
        <pc:sldMkLst>
          <pc:docMk/>
          <pc:sldMk cId="2546470643" sldId="811"/>
        </pc:sldMkLst>
      </pc:sldChg>
      <pc:sldChg chg="addSp delSp modSp add mod delAnim modAnim">
        <pc:chgData name="Patricio Emanuelli" userId="9f999e057ad8c646" providerId="LiveId" clId="{8FB9BD54-3952-4F8D-B0C2-CF9B5035328B}" dt="2020-02-25T11:15:18.596" v="4928"/>
        <pc:sldMkLst>
          <pc:docMk/>
          <pc:sldMk cId="4129756620" sldId="812"/>
        </pc:sldMkLst>
        <pc:spChg chg="add del mod">
          <ac:chgData name="Patricio Emanuelli" userId="9f999e057ad8c646" providerId="LiveId" clId="{8FB9BD54-3952-4F8D-B0C2-CF9B5035328B}" dt="2020-02-25T11:15:17.741" v="4927" actId="478"/>
          <ac:spMkLst>
            <pc:docMk/>
            <pc:sldMk cId="4129756620" sldId="812"/>
            <ac:spMk id="3" creationId="{E1D1544A-8F98-4DF2-A716-28C5F973B579}"/>
          </ac:spMkLst>
        </pc:spChg>
        <pc:spChg chg="del">
          <ac:chgData name="Patricio Emanuelli" userId="9f999e057ad8c646" providerId="LiveId" clId="{8FB9BD54-3952-4F8D-B0C2-CF9B5035328B}" dt="2020-02-25T11:15:12.566" v="4926" actId="478"/>
          <ac:spMkLst>
            <pc:docMk/>
            <pc:sldMk cId="4129756620" sldId="812"/>
            <ac:spMk id="10" creationId="{E2ABC248-D4E6-4600-A03D-B66CB6F9A661}"/>
          </ac:spMkLst>
        </pc:spChg>
        <pc:spChg chg="mod">
          <ac:chgData name="Patricio Emanuelli" userId="9f999e057ad8c646" providerId="LiveId" clId="{8FB9BD54-3952-4F8D-B0C2-CF9B5035328B}" dt="2020-02-24T09:52:22.998" v="990" actId="207"/>
          <ac:spMkLst>
            <pc:docMk/>
            <pc:sldMk cId="4129756620" sldId="812"/>
            <ac:spMk id="11" creationId="{4295FB73-ECEE-4915-B0D3-1ED863112B18}"/>
          </ac:spMkLst>
        </pc:spChg>
        <pc:spChg chg="del">
          <ac:chgData name="Patricio Emanuelli" userId="9f999e057ad8c646" providerId="LiveId" clId="{8FB9BD54-3952-4F8D-B0C2-CF9B5035328B}" dt="2020-02-24T10:04:56.367" v="1179" actId="478"/>
          <ac:spMkLst>
            <pc:docMk/>
            <pc:sldMk cId="4129756620" sldId="812"/>
            <ac:spMk id="14" creationId="{2E953339-CCD0-4103-BD81-138912F57043}"/>
          </ac:spMkLst>
        </pc:spChg>
        <pc:spChg chg="del">
          <ac:chgData name="Patricio Emanuelli" userId="9f999e057ad8c646" providerId="LiveId" clId="{8FB9BD54-3952-4F8D-B0C2-CF9B5035328B}" dt="2020-02-25T11:15:12.566" v="4926" actId="478"/>
          <ac:spMkLst>
            <pc:docMk/>
            <pc:sldMk cId="4129756620" sldId="812"/>
            <ac:spMk id="15" creationId="{402FDDE9-AE60-41EE-B45C-E5B3275E94AE}"/>
          </ac:spMkLst>
        </pc:spChg>
        <pc:spChg chg="mod">
          <ac:chgData name="Patricio Emanuelli" userId="9f999e057ad8c646" providerId="LiveId" clId="{8FB9BD54-3952-4F8D-B0C2-CF9B5035328B}" dt="2020-02-24T09:53:34.128" v="999" actId="113"/>
          <ac:spMkLst>
            <pc:docMk/>
            <pc:sldMk cId="4129756620" sldId="812"/>
            <ac:spMk id="44" creationId="{1D67FCE2-F261-4B19-9283-FF5619604A2C}"/>
          </ac:spMkLst>
        </pc:spChg>
        <pc:spChg chg="mod">
          <ac:chgData name="Patricio Emanuelli" userId="9f999e057ad8c646" providerId="LiveId" clId="{8FB9BD54-3952-4F8D-B0C2-CF9B5035328B}" dt="2020-02-24T09:52:00.310" v="986" actId="1076"/>
          <ac:spMkLst>
            <pc:docMk/>
            <pc:sldMk cId="4129756620" sldId="812"/>
            <ac:spMk id="45" creationId="{A035EE3A-F823-40F0-A8D9-A102DCFE0408}"/>
          </ac:spMkLst>
        </pc:spChg>
        <pc:spChg chg="mod">
          <ac:chgData name="Patricio Emanuelli" userId="9f999e057ad8c646" providerId="LiveId" clId="{8FB9BD54-3952-4F8D-B0C2-CF9B5035328B}" dt="2020-02-24T09:53:58.526" v="1000" actId="1076"/>
          <ac:spMkLst>
            <pc:docMk/>
            <pc:sldMk cId="4129756620" sldId="812"/>
            <ac:spMk id="46" creationId="{EA1C0DB7-AB02-42C0-98CF-F29DE70EA509}"/>
          </ac:spMkLst>
        </pc:spChg>
        <pc:spChg chg="add">
          <ac:chgData name="Patricio Emanuelli" userId="9f999e057ad8c646" providerId="LiveId" clId="{8FB9BD54-3952-4F8D-B0C2-CF9B5035328B}" dt="2020-02-25T11:15:18.596" v="4928"/>
          <ac:spMkLst>
            <pc:docMk/>
            <pc:sldMk cId="4129756620" sldId="812"/>
            <ac:spMk id="76" creationId="{2A3B52A4-0D90-44FE-8BE3-F0BB2B0E4A4B}"/>
          </ac:spMkLst>
        </pc:spChg>
        <pc:spChg chg="add">
          <ac:chgData name="Patricio Emanuelli" userId="9f999e057ad8c646" providerId="LiveId" clId="{8FB9BD54-3952-4F8D-B0C2-CF9B5035328B}" dt="2020-02-25T11:15:18.596" v="4928"/>
          <ac:spMkLst>
            <pc:docMk/>
            <pc:sldMk cId="4129756620" sldId="812"/>
            <ac:spMk id="77" creationId="{EF1B5757-EDA5-40FA-8E05-629F1218F65C}"/>
          </ac:spMkLst>
        </pc:spChg>
        <pc:grpChg chg="del">
          <ac:chgData name="Patricio Emanuelli" userId="9f999e057ad8c646" providerId="LiveId" clId="{8FB9BD54-3952-4F8D-B0C2-CF9B5035328B}" dt="2020-02-24T09:47:24.071" v="952" actId="478"/>
          <ac:grpSpMkLst>
            <pc:docMk/>
            <pc:sldMk cId="4129756620" sldId="812"/>
            <ac:grpSpMk id="16" creationId="{71D67940-1DDA-41D0-A346-1DC1FE099A13}"/>
          </ac:grpSpMkLst>
        </pc:grpChg>
        <pc:grpChg chg="del">
          <ac:chgData name="Patricio Emanuelli" userId="9f999e057ad8c646" providerId="LiveId" clId="{8FB9BD54-3952-4F8D-B0C2-CF9B5035328B}" dt="2020-02-24T09:47:27.839" v="953" actId="478"/>
          <ac:grpSpMkLst>
            <pc:docMk/>
            <pc:sldMk cId="4129756620" sldId="812"/>
            <ac:grpSpMk id="24" creationId="{4B9A37F9-228C-466A-9384-7659AD91E5FA}"/>
          </ac:grpSpMkLst>
        </pc:grpChg>
        <pc:grpChg chg="add mod">
          <ac:chgData name="Patricio Emanuelli" userId="9f999e057ad8c646" providerId="LiveId" clId="{8FB9BD54-3952-4F8D-B0C2-CF9B5035328B}" dt="2020-02-24T09:53:58.526" v="1000" actId="1076"/>
          <ac:grpSpMkLst>
            <pc:docMk/>
            <pc:sldMk cId="4129756620" sldId="812"/>
            <ac:grpSpMk id="47" creationId="{E82934DC-077F-4E39-B8A2-810C3BF8E5D7}"/>
          </ac:grpSpMkLst>
        </pc:grpChg>
        <pc:grpChg chg="add mod">
          <ac:chgData name="Patricio Emanuelli" userId="9f999e057ad8c646" providerId="LiveId" clId="{8FB9BD54-3952-4F8D-B0C2-CF9B5035328B}" dt="2020-02-24T09:52:00.310" v="986" actId="1076"/>
          <ac:grpSpMkLst>
            <pc:docMk/>
            <pc:sldMk cId="4129756620" sldId="812"/>
            <ac:grpSpMk id="58" creationId="{9A66087E-C2B0-4892-8872-CE881E7B12CF}"/>
          </ac:grpSpMkLst>
        </pc:grpChg>
        <pc:picChg chg="del">
          <ac:chgData name="Patricio Emanuelli" userId="9f999e057ad8c646" providerId="LiveId" clId="{8FB9BD54-3952-4F8D-B0C2-CF9B5035328B}" dt="2020-02-25T11:15:12.566" v="4926" actId="478"/>
          <ac:picMkLst>
            <pc:docMk/>
            <pc:sldMk cId="4129756620" sldId="812"/>
            <ac:picMk id="13" creationId="{CFBDC458-349A-4C70-A856-B9F3C9E3CBD6}"/>
          </ac:picMkLst>
        </pc:picChg>
        <pc:picChg chg="add">
          <ac:chgData name="Patricio Emanuelli" userId="9f999e057ad8c646" providerId="LiveId" clId="{8FB9BD54-3952-4F8D-B0C2-CF9B5035328B}" dt="2020-02-25T11:15:18.596" v="4928"/>
          <ac:picMkLst>
            <pc:docMk/>
            <pc:sldMk cId="4129756620" sldId="812"/>
            <ac:picMk id="75" creationId="{6E9AC509-E7F2-41E6-800F-A58F50322A5F}"/>
          </ac:picMkLst>
        </pc:picChg>
      </pc:sldChg>
      <pc:sldChg chg="delSp add mod ord">
        <pc:chgData name="Patricio Emanuelli" userId="9f999e057ad8c646" providerId="LiveId" clId="{8FB9BD54-3952-4F8D-B0C2-CF9B5035328B}" dt="2020-02-25T11:16:51.259" v="4932"/>
        <pc:sldMkLst>
          <pc:docMk/>
          <pc:sldMk cId="1046692964" sldId="813"/>
        </pc:sldMkLst>
        <pc:spChg chg="del">
          <ac:chgData name="Patricio Emanuelli" userId="9f999e057ad8c646" providerId="LiveId" clId="{8FB9BD54-3952-4F8D-B0C2-CF9B5035328B}" dt="2020-02-24T19:48:48.703" v="4919" actId="478"/>
          <ac:spMkLst>
            <pc:docMk/>
            <pc:sldMk cId="1046692964" sldId="813"/>
            <ac:spMk id="149" creationId="{C4ED94CB-75DC-4A07-840B-226745F0BAE2}"/>
          </ac:spMkLst>
        </pc:spChg>
        <pc:spChg chg="del">
          <ac:chgData name="Patricio Emanuelli" userId="9f999e057ad8c646" providerId="LiveId" clId="{8FB9BD54-3952-4F8D-B0C2-CF9B5035328B}" dt="2020-02-24T19:48:50.069" v="4920" actId="478"/>
          <ac:spMkLst>
            <pc:docMk/>
            <pc:sldMk cId="1046692964" sldId="813"/>
            <ac:spMk id="150" creationId="{5FDD724A-83D1-4E03-911B-B24D8EF17C4D}"/>
          </ac:spMkLst>
        </pc:spChg>
        <pc:spChg chg="del">
          <ac:chgData name="Patricio Emanuelli" userId="9f999e057ad8c646" providerId="LiveId" clId="{8FB9BD54-3952-4F8D-B0C2-CF9B5035328B}" dt="2020-02-24T19:48:54.502" v="4921" actId="478"/>
          <ac:spMkLst>
            <pc:docMk/>
            <pc:sldMk cId="1046692964" sldId="813"/>
            <ac:spMk id="151" creationId="{A50F9092-7894-4D76-8761-8570EBEEC476}"/>
          </ac:spMkLst>
        </pc:spChg>
      </pc:sldChg>
      <pc:sldChg chg="addSp delSp modSp add del mod ord">
        <pc:chgData name="Patricio Emanuelli" userId="9f999e057ad8c646" providerId="LiveId" clId="{8FB9BD54-3952-4F8D-B0C2-CF9B5035328B}" dt="2020-02-25T11:27:27.275" v="5425" actId="47"/>
        <pc:sldMkLst>
          <pc:docMk/>
          <pc:sldMk cId="436576591" sldId="822"/>
        </pc:sldMkLst>
        <pc:spChg chg="mod">
          <ac:chgData name="Patricio Emanuelli" userId="9f999e057ad8c646" providerId="LiveId" clId="{8FB9BD54-3952-4F8D-B0C2-CF9B5035328B}" dt="2020-02-24T10:56:36.701" v="3921" actId="14100"/>
          <ac:spMkLst>
            <pc:docMk/>
            <pc:sldMk cId="436576591" sldId="822"/>
            <ac:spMk id="15" creationId="{00000000-0000-0000-0000-000000000000}"/>
          </ac:spMkLst>
        </pc:spChg>
        <pc:spChg chg="mod">
          <ac:chgData name="Patricio Emanuelli" userId="9f999e057ad8c646" providerId="LiveId" clId="{8FB9BD54-3952-4F8D-B0C2-CF9B5035328B}" dt="2020-02-24T10:57:27.845" v="3923" actId="1076"/>
          <ac:spMkLst>
            <pc:docMk/>
            <pc:sldMk cId="436576591" sldId="822"/>
            <ac:spMk id="22" creationId="{00000000-0000-0000-0000-000000000000}"/>
          </ac:spMkLst>
        </pc:spChg>
        <pc:spChg chg="del">
          <ac:chgData name="Patricio Emanuelli" userId="9f999e057ad8c646" providerId="LiveId" clId="{8FB9BD54-3952-4F8D-B0C2-CF9B5035328B}" dt="2020-02-24T10:04:35.922" v="1175" actId="478"/>
          <ac:spMkLst>
            <pc:docMk/>
            <pc:sldMk cId="436576591" sldId="822"/>
            <ac:spMk id="23" creationId="{150DCE2C-304E-4D5F-B087-B0B92AC4DBA6}"/>
          </ac:spMkLst>
        </pc:spChg>
        <pc:graphicFrameChg chg="del mod">
          <ac:chgData name="Patricio Emanuelli" userId="9f999e057ad8c646" providerId="LiveId" clId="{8FB9BD54-3952-4F8D-B0C2-CF9B5035328B}" dt="2020-02-24T10:55:19.411" v="3912" actId="478"/>
          <ac:graphicFrameMkLst>
            <pc:docMk/>
            <pc:sldMk cId="436576591" sldId="822"/>
            <ac:graphicFrameMk id="12" creationId="{00000000-0000-0000-0000-000000000000}"/>
          </ac:graphicFrameMkLst>
        </pc:graphicFrameChg>
        <pc:picChg chg="add mod">
          <ac:chgData name="Patricio Emanuelli" userId="9f999e057ad8c646" providerId="LiveId" clId="{8FB9BD54-3952-4F8D-B0C2-CF9B5035328B}" dt="2020-02-24T10:56:46.194" v="3922" actId="14100"/>
          <ac:picMkLst>
            <pc:docMk/>
            <pc:sldMk cId="436576591" sldId="822"/>
            <ac:picMk id="3" creationId="{40383E75-54B2-45A9-ABE4-78F3BCBC8629}"/>
          </ac:picMkLst>
        </pc:picChg>
      </pc:sldChg>
      <pc:sldChg chg="delSp modSp add del mod ord">
        <pc:chgData name="Patricio Emanuelli" userId="9f999e057ad8c646" providerId="LiveId" clId="{8FB9BD54-3952-4F8D-B0C2-CF9B5035328B}" dt="2020-02-25T11:27:27.275" v="5425" actId="47"/>
        <pc:sldMkLst>
          <pc:docMk/>
          <pc:sldMk cId="456266400" sldId="823"/>
        </pc:sldMkLst>
        <pc:spChg chg="mod">
          <ac:chgData name="Patricio Emanuelli" userId="9f999e057ad8c646" providerId="LiveId" clId="{8FB9BD54-3952-4F8D-B0C2-CF9B5035328B}" dt="2020-02-24T10:32:50.127" v="1988" actId="14100"/>
          <ac:spMkLst>
            <pc:docMk/>
            <pc:sldMk cId="456266400" sldId="823"/>
            <ac:spMk id="14" creationId="{00000000-0000-0000-0000-000000000000}"/>
          </ac:spMkLst>
        </pc:spChg>
        <pc:spChg chg="del">
          <ac:chgData name="Patricio Emanuelli" userId="9f999e057ad8c646" providerId="LiveId" clId="{8FB9BD54-3952-4F8D-B0C2-CF9B5035328B}" dt="2020-02-24T10:04:39.614" v="1176" actId="478"/>
          <ac:spMkLst>
            <pc:docMk/>
            <pc:sldMk cId="456266400" sldId="823"/>
            <ac:spMk id="22" creationId="{6F815378-661E-44F4-B401-F23720E25A8E}"/>
          </ac:spMkLst>
        </pc:spChg>
        <pc:spChg chg="mod">
          <ac:chgData name="Patricio Emanuelli" userId="9f999e057ad8c646" providerId="LiveId" clId="{8FB9BD54-3952-4F8D-B0C2-CF9B5035328B}" dt="2020-02-24T10:34:32.646" v="2250" actId="14100"/>
          <ac:spMkLst>
            <pc:docMk/>
            <pc:sldMk cId="456266400" sldId="823"/>
            <ac:spMk id="23" creationId="{00000000-0000-0000-0000-000000000000}"/>
          </ac:spMkLst>
        </pc:spChg>
        <pc:spChg chg="mod">
          <ac:chgData name="Patricio Emanuelli" userId="9f999e057ad8c646" providerId="LiveId" clId="{8FB9BD54-3952-4F8D-B0C2-CF9B5035328B}" dt="2020-02-24T10:33:58.896" v="2248" actId="403"/>
          <ac:spMkLst>
            <pc:docMk/>
            <pc:sldMk cId="456266400" sldId="823"/>
            <ac:spMk id="24" creationId="{00000000-0000-0000-0000-000000000000}"/>
          </ac:spMkLst>
        </pc:spChg>
        <pc:graphicFrameChg chg="mod">
          <ac:chgData name="Patricio Emanuelli" userId="9f999e057ad8c646" providerId="LiveId" clId="{8FB9BD54-3952-4F8D-B0C2-CF9B5035328B}" dt="2020-02-24T10:32:57.671" v="1989"/>
          <ac:graphicFrameMkLst>
            <pc:docMk/>
            <pc:sldMk cId="456266400" sldId="823"/>
            <ac:graphicFrameMk id="21" creationId="{00000000-0000-0000-0000-000000000000}"/>
          </ac:graphicFrameMkLst>
        </pc:graphicFrameChg>
      </pc:sldChg>
      <pc:sldChg chg="delSp add del mod">
        <pc:chgData name="Patricio Emanuelli" userId="9f999e057ad8c646" providerId="LiveId" clId="{8FB9BD54-3952-4F8D-B0C2-CF9B5035328B}" dt="2020-02-24T11:18:28.129" v="4844" actId="47"/>
        <pc:sldMkLst>
          <pc:docMk/>
          <pc:sldMk cId="3757325983" sldId="826"/>
        </pc:sldMkLst>
        <pc:spChg chg="del">
          <ac:chgData name="Patricio Emanuelli" userId="9f999e057ad8c646" providerId="LiveId" clId="{8FB9BD54-3952-4F8D-B0C2-CF9B5035328B}" dt="2020-02-24T10:04:43.641" v="1177" actId="478"/>
          <ac:spMkLst>
            <pc:docMk/>
            <pc:sldMk cId="3757325983" sldId="826"/>
            <ac:spMk id="22" creationId="{6F815378-661E-44F4-B401-F23720E25A8E}"/>
          </ac:spMkLst>
        </pc:spChg>
      </pc:sldChg>
      <pc:sldChg chg="delSp modSp add del mod">
        <pc:chgData name="Patricio Emanuelli" userId="9f999e057ad8c646" providerId="LiveId" clId="{8FB9BD54-3952-4F8D-B0C2-CF9B5035328B}" dt="2020-02-25T11:27:27.275" v="5425" actId="47"/>
        <pc:sldMkLst>
          <pc:docMk/>
          <pc:sldMk cId="4238466670" sldId="836"/>
        </pc:sldMkLst>
        <pc:spChg chg="mod">
          <ac:chgData name="Patricio Emanuelli" userId="9f999e057ad8c646" providerId="LiveId" clId="{8FB9BD54-3952-4F8D-B0C2-CF9B5035328B}" dt="2020-02-24T10:58:07.254" v="3927" actId="14100"/>
          <ac:spMkLst>
            <pc:docMk/>
            <pc:sldMk cId="4238466670" sldId="836"/>
            <ac:spMk id="10" creationId="{00000000-0000-0000-0000-000000000000}"/>
          </ac:spMkLst>
        </pc:spChg>
        <pc:spChg chg="del">
          <ac:chgData name="Patricio Emanuelli" userId="9f999e057ad8c646" providerId="LiveId" clId="{8FB9BD54-3952-4F8D-B0C2-CF9B5035328B}" dt="2020-02-24T10:44:28.503" v="3388" actId="478"/>
          <ac:spMkLst>
            <pc:docMk/>
            <pc:sldMk cId="4238466670" sldId="836"/>
            <ac:spMk id="14" creationId="{6F75B6AF-3E14-4F9F-9129-688C8F7DB5F2}"/>
          </ac:spMkLst>
        </pc:spChg>
        <pc:spChg chg="del">
          <ac:chgData name="Patricio Emanuelli" userId="9f999e057ad8c646" providerId="LiveId" clId="{8FB9BD54-3952-4F8D-B0C2-CF9B5035328B}" dt="2020-02-24T10:35:03.960" v="2251" actId="478"/>
          <ac:spMkLst>
            <pc:docMk/>
            <pc:sldMk cId="4238466670" sldId="836"/>
            <ac:spMk id="15" creationId="{00000000-0000-0000-0000-000000000000}"/>
          </ac:spMkLst>
        </pc:spChg>
        <pc:spChg chg="mod">
          <ac:chgData name="Patricio Emanuelli" userId="9f999e057ad8c646" providerId="LiveId" clId="{8FB9BD54-3952-4F8D-B0C2-CF9B5035328B}" dt="2020-02-24T10:44:42.936" v="3390" actId="1076"/>
          <ac:spMkLst>
            <pc:docMk/>
            <pc:sldMk cId="4238466670" sldId="836"/>
            <ac:spMk id="16" creationId="{00000000-0000-0000-0000-000000000000}"/>
          </ac:spMkLst>
        </pc:spChg>
        <pc:spChg chg="del">
          <ac:chgData name="Patricio Emanuelli" userId="9f999e057ad8c646" providerId="LiveId" clId="{8FB9BD54-3952-4F8D-B0C2-CF9B5035328B}" dt="2020-02-24T10:35:12.928" v="2253" actId="478"/>
          <ac:spMkLst>
            <pc:docMk/>
            <pc:sldMk cId="4238466670" sldId="836"/>
            <ac:spMk id="18" creationId="{00000000-0000-0000-0000-000000000000}"/>
          </ac:spMkLst>
        </pc:spChg>
        <pc:spChg chg="mod">
          <ac:chgData name="Patricio Emanuelli" userId="9f999e057ad8c646" providerId="LiveId" clId="{8FB9BD54-3952-4F8D-B0C2-CF9B5035328B}" dt="2020-02-24T10:44:34.301" v="3389" actId="1076"/>
          <ac:spMkLst>
            <pc:docMk/>
            <pc:sldMk cId="4238466670" sldId="836"/>
            <ac:spMk id="19" creationId="{047311AB-DBA7-4DDF-AA87-D4386DB76A86}"/>
          </ac:spMkLst>
        </pc:spChg>
        <pc:spChg chg="del">
          <ac:chgData name="Patricio Emanuelli" userId="9f999e057ad8c646" providerId="LiveId" clId="{8FB9BD54-3952-4F8D-B0C2-CF9B5035328B}" dt="2020-02-24T10:35:07.115" v="2252" actId="478"/>
          <ac:spMkLst>
            <pc:docMk/>
            <pc:sldMk cId="4238466670" sldId="836"/>
            <ac:spMk id="25" creationId="{00000000-0000-0000-0000-000000000000}"/>
          </ac:spMkLst>
        </pc:spChg>
        <pc:spChg chg="mod">
          <ac:chgData name="Patricio Emanuelli" userId="9f999e057ad8c646" providerId="LiveId" clId="{8FB9BD54-3952-4F8D-B0C2-CF9B5035328B}" dt="2020-02-24T10:58:10.908" v="3928" actId="14100"/>
          <ac:spMkLst>
            <pc:docMk/>
            <pc:sldMk cId="4238466670" sldId="836"/>
            <ac:spMk id="26" creationId="{00000000-0000-0000-0000-000000000000}"/>
          </ac:spMkLst>
        </pc:spChg>
        <pc:graphicFrameChg chg="mod">
          <ac:chgData name="Patricio Emanuelli" userId="9f999e057ad8c646" providerId="LiveId" clId="{8FB9BD54-3952-4F8D-B0C2-CF9B5035328B}" dt="2020-02-24T10:58:46.410" v="3935" actId="14100"/>
          <ac:graphicFrameMkLst>
            <pc:docMk/>
            <pc:sldMk cId="4238466670" sldId="836"/>
            <ac:graphicFrameMk id="17" creationId="{00000000-0000-0000-0000-000000000000}"/>
          </ac:graphicFrameMkLst>
        </pc:graphicFrameChg>
        <pc:picChg chg="mod">
          <ac:chgData name="Patricio Emanuelli" userId="9f999e057ad8c646" providerId="LiveId" clId="{8FB9BD54-3952-4F8D-B0C2-CF9B5035328B}" dt="2020-02-24T10:58:15.519" v="3929" actId="1076"/>
          <ac:picMkLst>
            <pc:docMk/>
            <pc:sldMk cId="4238466670" sldId="836"/>
            <ac:picMk id="11" creationId="{2FFB488C-07E1-4758-8BAE-810CBE63E371}"/>
          </ac:picMkLst>
        </pc:picChg>
      </pc:sldChg>
      <pc:sldChg chg="delSp modSp add mod">
        <pc:chgData name="Patricio Emanuelli" userId="9f999e057ad8c646" providerId="LiveId" clId="{8FB9BD54-3952-4F8D-B0C2-CF9B5035328B}" dt="2020-02-25T11:28:57.392" v="5455" actId="14100"/>
        <pc:sldMkLst>
          <pc:docMk/>
          <pc:sldMk cId="2635820007" sldId="837"/>
        </pc:sldMkLst>
        <pc:spChg chg="del">
          <ac:chgData name="Patricio Emanuelli" userId="9f999e057ad8c646" providerId="LiveId" clId="{8FB9BD54-3952-4F8D-B0C2-CF9B5035328B}" dt="2020-02-25T11:28:49.933" v="5453" actId="478"/>
          <ac:spMkLst>
            <pc:docMk/>
            <pc:sldMk cId="2635820007" sldId="837"/>
            <ac:spMk id="8" creationId="{00000000-0000-0000-0000-000000000000}"/>
          </ac:spMkLst>
        </pc:spChg>
        <pc:spChg chg="mod">
          <ac:chgData name="Patricio Emanuelli" userId="9f999e057ad8c646" providerId="LiveId" clId="{8FB9BD54-3952-4F8D-B0C2-CF9B5035328B}" dt="2020-02-25T11:28:44.736" v="5452" actId="20577"/>
          <ac:spMkLst>
            <pc:docMk/>
            <pc:sldMk cId="2635820007" sldId="837"/>
            <ac:spMk id="10" creationId="{00000000-0000-0000-0000-000000000000}"/>
          </ac:spMkLst>
        </pc:spChg>
        <pc:picChg chg="mod">
          <ac:chgData name="Patricio Emanuelli" userId="9f999e057ad8c646" providerId="LiveId" clId="{8FB9BD54-3952-4F8D-B0C2-CF9B5035328B}" dt="2020-02-25T11:28:57.392" v="5455" actId="14100"/>
          <ac:picMkLst>
            <pc:docMk/>
            <pc:sldMk cId="2635820007" sldId="837"/>
            <ac:picMk id="3" creationId="{77BE809B-0E1D-469F-91C4-FC313B1725F8}"/>
          </ac:picMkLst>
        </pc:picChg>
      </pc:sldChg>
      <pc:sldChg chg="addSp delSp modSp add del mod ord">
        <pc:chgData name="Patricio Emanuelli" userId="9f999e057ad8c646" providerId="LiveId" clId="{8FB9BD54-3952-4F8D-B0C2-CF9B5035328B}" dt="2020-02-25T11:27:48.269" v="5427" actId="2696"/>
        <pc:sldMkLst>
          <pc:docMk/>
          <pc:sldMk cId="3203783595" sldId="837"/>
        </pc:sldMkLst>
        <pc:spChg chg="del">
          <ac:chgData name="Patricio Emanuelli" userId="9f999e057ad8c646" providerId="LiveId" clId="{8FB9BD54-3952-4F8D-B0C2-CF9B5035328B}" dt="2020-02-24T11:06:42.061" v="4095" actId="478"/>
          <ac:spMkLst>
            <pc:docMk/>
            <pc:sldMk cId="3203783595" sldId="837"/>
            <ac:spMk id="9" creationId="{00000000-0000-0000-0000-000000000000}"/>
          </ac:spMkLst>
        </pc:spChg>
        <pc:spChg chg="del">
          <ac:chgData name="Patricio Emanuelli" userId="9f999e057ad8c646" providerId="LiveId" clId="{8FB9BD54-3952-4F8D-B0C2-CF9B5035328B}" dt="2020-02-24T11:09:45.609" v="4690" actId="478"/>
          <ac:spMkLst>
            <pc:docMk/>
            <pc:sldMk cId="3203783595" sldId="837"/>
            <ac:spMk id="12" creationId="{2792D903-AFFD-4750-9448-5E23A78AEE14}"/>
          </ac:spMkLst>
        </pc:spChg>
        <pc:spChg chg="mod">
          <ac:chgData name="Patricio Emanuelli" userId="9f999e057ad8c646" providerId="LiveId" clId="{8FB9BD54-3952-4F8D-B0C2-CF9B5035328B}" dt="2020-02-24T11:17:40.937" v="4802" actId="20577"/>
          <ac:spMkLst>
            <pc:docMk/>
            <pc:sldMk cId="3203783595" sldId="837"/>
            <ac:spMk id="13" creationId="{7EB38626-91E5-4F99-B92A-9DDFBFFBAE76}"/>
          </ac:spMkLst>
        </pc:spChg>
        <pc:spChg chg="del">
          <ac:chgData name="Patricio Emanuelli" userId="9f999e057ad8c646" providerId="LiveId" clId="{8FB9BD54-3952-4F8D-B0C2-CF9B5035328B}" dt="2020-02-24T11:08:19.302" v="4320" actId="478"/>
          <ac:spMkLst>
            <pc:docMk/>
            <pc:sldMk cId="3203783595" sldId="837"/>
            <ac:spMk id="15" creationId="{00000000-0000-0000-0000-000000000000}"/>
          </ac:spMkLst>
        </pc:spChg>
        <pc:graphicFrameChg chg="del mod">
          <ac:chgData name="Patricio Emanuelli" userId="9f999e057ad8c646" providerId="LiveId" clId="{8FB9BD54-3952-4F8D-B0C2-CF9B5035328B}" dt="2020-02-24T11:16:28.458" v="4776" actId="478"/>
          <ac:graphicFrameMkLst>
            <pc:docMk/>
            <pc:sldMk cId="3203783595" sldId="837"/>
            <ac:graphicFrameMk id="7" creationId="{00000000-0000-0000-0000-000000000000}"/>
          </ac:graphicFrameMkLst>
        </pc:graphicFrameChg>
        <pc:picChg chg="add mod">
          <ac:chgData name="Patricio Emanuelli" userId="9f999e057ad8c646" providerId="LiveId" clId="{8FB9BD54-3952-4F8D-B0C2-CF9B5035328B}" dt="2020-02-24T11:16:46.471" v="4781" actId="14100"/>
          <ac:picMkLst>
            <pc:docMk/>
            <pc:sldMk cId="3203783595" sldId="837"/>
            <ac:picMk id="3" creationId="{77BE809B-0E1D-469F-91C4-FC313B1725F8}"/>
          </ac:picMkLst>
        </pc:picChg>
      </pc:sldChg>
      <pc:sldChg chg="addSp delSp modSp add del mod ord">
        <pc:chgData name="Patricio Emanuelli" userId="9f999e057ad8c646" providerId="LiveId" clId="{8FB9BD54-3952-4F8D-B0C2-CF9B5035328B}" dt="2020-02-25T11:27:48.269" v="5427" actId="2696"/>
        <pc:sldMkLst>
          <pc:docMk/>
          <pc:sldMk cId="1855084108" sldId="838"/>
        </pc:sldMkLst>
        <pc:spChg chg="mod">
          <ac:chgData name="Patricio Emanuelli" userId="9f999e057ad8c646" providerId="LiveId" clId="{8FB9BD54-3952-4F8D-B0C2-CF9B5035328B}" dt="2020-02-24T11:12:58.018" v="4746" actId="14100"/>
          <ac:spMkLst>
            <pc:docMk/>
            <pc:sldMk cId="1855084108" sldId="838"/>
            <ac:spMk id="8" creationId="{00000000-0000-0000-0000-000000000000}"/>
          </ac:spMkLst>
        </pc:spChg>
        <pc:spChg chg="mod">
          <ac:chgData name="Patricio Emanuelli" userId="9f999e057ad8c646" providerId="LiveId" clId="{8FB9BD54-3952-4F8D-B0C2-CF9B5035328B}" dt="2020-02-24T11:18:01.982" v="4826" actId="20577"/>
          <ac:spMkLst>
            <pc:docMk/>
            <pc:sldMk cId="1855084108" sldId="838"/>
            <ac:spMk id="13" creationId="{7EB38626-91E5-4F99-B92A-9DDFBFFBAE76}"/>
          </ac:spMkLst>
        </pc:spChg>
        <pc:graphicFrameChg chg="del mod">
          <ac:chgData name="Patricio Emanuelli" userId="9f999e057ad8c646" providerId="LiveId" clId="{8FB9BD54-3952-4F8D-B0C2-CF9B5035328B}" dt="2020-02-24T11:12:26.474" v="4739" actId="478"/>
          <ac:graphicFrameMkLst>
            <pc:docMk/>
            <pc:sldMk cId="1855084108" sldId="838"/>
            <ac:graphicFrameMk id="7" creationId="{00000000-0000-0000-0000-000000000000}"/>
          </ac:graphicFrameMkLst>
        </pc:graphicFrameChg>
        <pc:picChg chg="add mod">
          <ac:chgData name="Patricio Emanuelli" userId="9f999e057ad8c646" providerId="LiveId" clId="{8FB9BD54-3952-4F8D-B0C2-CF9B5035328B}" dt="2020-02-24T11:12:45.923" v="4744" actId="1076"/>
          <ac:picMkLst>
            <pc:docMk/>
            <pc:sldMk cId="1855084108" sldId="838"/>
            <ac:picMk id="3" creationId="{FCB1A68F-9A91-4647-A1C4-52F915E6F4FA}"/>
          </ac:picMkLst>
        </pc:picChg>
      </pc:sldChg>
      <pc:sldChg chg="delSp modSp add mod">
        <pc:chgData name="Patricio Emanuelli" userId="9f999e057ad8c646" providerId="LiveId" clId="{8FB9BD54-3952-4F8D-B0C2-CF9B5035328B}" dt="2020-02-25T11:30:30.006" v="5485" actId="20577"/>
        <pc:sldMkLst>
          <pc:docMk/>
          <pc:sldMk cId="2867242017" sldId="838"/>
        </pc:sldMkLst>
        <pc:spChg chg="del">
          <ac:chgData name="Patricio Emanuelli" userId="9f999e057ad8c646" providerId="LiveId" clId="{8FB9BD54-3952-4F8D-B0C2-CF9B5035328B}" dt="2020-02-25T11:30:10" v="5475" actId="478"/>
          <ac:spMkLst>
            <pc:docMk/>
            <pc:sldMk cId="2867242017" sldId="838"/>
            <ac:spMk id="8" creationId="{00000000-0000-0000-0000-000000000000}"/>
          </ac:spMkLst>
        </pc:spChg>
        <pc:spChg chg="mod">
          <ac:chgData name="Patricio Emanuelli" userId="9f999e057ad8c646" providerId="LiveId" clId="{8FB9BD54-3952-4F8D-B0C2-CF9B5035328B}" dt="2020-02-25T11:30:30.006" v="5485" actId="20577"/>
          <ac:spMkLst>
            <pc:docMk/>
            <pc:sldMk cId="2867242017" sldId="838"/>
            <ac:spMk id="10" creationId="{00000000-0000-0000-0000-000000000000}"/>
          </ac:spMkLst>
        </pc:spChg>
        <pc:picChg chg="mod">
          <ac:chgData name="Patricio Emanuelli" userId="9f999e057ad8c646" providerId="LiveId" clId="{8FB9BD54-3952-4F8D-B0C2-CF9B5035328B}" dt="2020-02-25T11:30:17.168" v="5477" actId="14100"/>
          <ac:picMkLst>
            <pc:docMk/>
            <pc:sldMk cId="2867242017" sldId="838"/>
            <ac:picMk id="3" creationId="{FCB1A68F-9A91-4647-A1C4-52F915E6F4FA}"/>
          </ac:picMkLst>
        </pc:picChg>
      </pc:sldChg>
      <pc:sldChg chg="addSp delSp modSp add del mod ord">
        <pc:chgData name="Patricio Emanuelli" userId="9f999e057ad8c646" providerId="LiveId" clId="{8FB9BD54-3952-4F8D-B0C2-CF9B5035328B}" dt="2020-02-25T11:27:48.269" v="5427" actId="2696"/>
        <pc:sldMkLst>
          <pc:docMk/>
          <pc:sldMk cId="1886598067" sldId="839"/>
        </pc:sldMkLst>
        <pc:spChg chg="mod">
          <ac:chgData name="Patricio Emanuelli" userId="9f999e057ad8c646" providerId="LiveId" clId="{8FB9BD54-3952-4F8D-B0C2-CF9B5035328B}" dt="2020-02-24T11:13:08.400" v="4748" actId="1076"/>
          <ac:spMkLst>
            <pc:docMk/>
            <pc:sldMk cId="1886598067" sldId="839"/>
            <ac:spMk id="8" creationId="{00000000-0000-0000-0000-000000000000}"/>
          </ac:spMkLst>
        </pc:spChg>
        <pc:spChg chg="mod">
          <ac:chgData name="Patricio Emanuelli" userId="9f999e057ad8c646" providerId="LiveId" clId="{8FB9BD54-3952-4F8D-B0C2-CF9B5035328B}" dt="2020-02-24T11:17:33.446" v="4791" actId="20577"/>
          <ac:spMkLst>
            <pc:docMk/>
            <pc:sldMk cId="1886598067" sldId="839"/>
            <ac:spMk id="13" creationId="{7EB38626-91E5-4F99-B92A-9DDFBFFBAE76}"/>
          </ac:spMkLst>
        </pc:spChg>
        <pc:graphicFrameChg chg="del mod">
          <ac:chgData name="Patricio Emanuelli" userId="9f999e057ad8c646" providerId="LiveId" clId="{8FB9BD54-3952-4F8D-B0C2-CF9B5035328B}" dt="2020-02-24T11:11:54.748" v="4731" actId="478"/>
          <ac:graphicFrameMkLst>
            <pc:docMk/>
            <pc:sldMk cId="1886598067" sldId="839"/>
            <ac:graphicFrameMk id="7" creationId="{00000000-0000-0000-0000-000000000000}"/>
          </ac:graphicFrameMkLst>
        </pc:graphicFrameChg>
        <pc:picChg chg="add mod">
          <ac:chgData name="Patricio Emanuelli" userId="9f999e057ad8c646" providerId="LiveId" clId="{8FB9BD54-3952-4F8D-B0C2-CF9B5035328B}" dt="2020-02-24T11:12:11.976" v="4737" actId="14100"/>
          <ac:picMkLst>
            <pc:docMk/>
            <pc:sldMk cId="1886598067" sldId="839"/>
            <ac:picMk id="3" creationId="{09B4AC58-8792-4B13-B4A0-50388B4E3684}"/>
          </ac:picMkLst>
        </pc:picChg>
      </pc:sldChg>
      <pc:sldChg chg="delSp modSp add mod">
        <pc:chgData name="Patricio Emanuelli" userId="9f999e057ad8c646" providerId="LiveId" clId="{8FB9BD54-3952-4F8D-B0C2-CF9B5035328B}" dt="2020-02-25T11:28:30.051" v="5437" actId="14100"/>
        <pc:sldMkLst>
          <pc:docMk/>
          <pc:sldMk cId="3580611792" sldId="839"/>
        </pc:sldMkLst>
        <pc:spChg chg="del">
          <ac:chgData name="Patricio Emanuelli" userId="9f999e057ad8c646" providerId="LiveId" clId="{8FB9BD54-3952-4F8D-B0C2-CF9B5035328B}" dt="2020-02-25T11:28:22.587" v="5436" actId="478"/>
          <ac:spMkLst>
            <pc:docMk/>
            <pc:sldMk cId="3580611792" sldId="839"/>
            <ac:spMk id="8" creationId="{00000000-0000-0000-0000-000000000000}"/>
          </ac:spMkLst>
        </pc:spChg>
        <pc:spChg chg="mod">
          <ac:chgData name="Patricio Emanuelli" userId="9f999e057ad8c646" providerId="LiveId" clId="{8FB9BD54-3952-4F8D-B0C2-CF9B5035328B}" dt="2020-02-25T11:28:18.762" v="5435" actId="20577"/>
          <ac:spMkLst>
            <pc:docMk/>
            <pc:sldMk cId="3580611792" sldId="839"/>
            <ac:spMk id="10" creationId="{00000000-0000-0000-0000-000000000000}"/>
          </ac:spMkLst>
        </pc:spChg>
        <pc:picChg chg="mod">
          <ac:chgData name="Patricio Emanuelli" userId="9f999e057ad8c646" providerId="LiveId" clId="{8FB9BD54-3952-4F8D-B0C2-CF9B5035328B}" dt="2020-02-25T11:28:30.051" v="5437" actId="14100"/>
          <ac:picMkLst>
            <pc:docMk/>
            <pc:sldMk cId="3580611792" sldId="839"/>
            <ac:picMk id="3" creationId="{09B4AC58-8792-4B13-B4A0-50388B4E3684}"/>
          </ac:picMkLst>
        </pc:picChg>
      </pc:sldChg>
      <pc:sldChg chg="addSp delSp modSp add del mod">
        <pc:chgData name="Patricio Emanuelli" userId="9f999e057ad8c646" providerId="LiveId" clId="{8FB9BD54-3952-4F8D-B0C2-CF9B5035328B}" dt="2020-02-25T11:27:48.269" v="5427" actId="2696"/>
        <pc:sldMkLst>
          <pc:docMk/>
          <pc:sldMk cId="572202187" sldId="840"/>
        </pc:sldMkLst>
        <pc:spChg chg="mod">
          <ac:chgData name="Patricio Emanuelli" userId="9f999e057ad8c646" providerId="LiveId" clId="{8FB9BD54-3952-4F8D-B0C2-CF9B5035328B}" dt="2020-02-24T11:17:54.295" v="4818" actId="20577"/>
          <ac:spMkLst>
            <pc:docMk/>
            <pc:sldMk cId="572202187" sldId="840"/>
            <ac:spMk id="13" creationId="{7EB38626-91E5-4F99-B92A-9DDFBFFBAE76}"/>
          </ac:spMkLst>
        </pc:spChg>
        <pc:picChg chg="add mod">
          <ac:chgData name="Patricio Emanuelli" userId="9f999e057ad8c646" providerId="LiveId" clId="{8FB9BD54-3952-4F8D-B0C2-CF9B5035328B}" dt="2020-02-24T11:15:51.895" v="4772" actId="14100"/>
          <ac:picMkLst>
            <pc:docMk/>
            <pc:sldMk cId="572202187" sldId="840"/>
            <ac:picMk id="3" creationId="{72821842-B49C-4019-BBF5-640C779F53FE}"/>
          </ac:picMkLst>
        </pc:picChg>
        <pc:picChg chg="del">
          <ac:chgData name="Patricio Emanuelli" userId="9f999e057ad8c646" providerId="LiveId" clId="{8FB9BD54-3952-4F8D-B0C2-CF9B5035328B}" dt="2020-02-24T11:14:29.998" v="4760" actId="478"/>
          <ac:picMkLst>
            <pc:docMk/>
            <pc:sldMk cId="572202187" sldId="840"/>
            <ac:picMk id="5" creationId="{30733112-9302-4C31-A213-EEAB13FF5326}"/>
          </ac:picMkLst>
        </pc:picChg>
      </pc:sldChg>
      <pc:sldChg chg="delSp modSp add mod">
        <pc:chgData name="Patricio Emanuelli" userId="9f999e057ad8c646" providerId="LiveId" clId="{8FB9BD54-3952-4F8D-B0C2-CF9B5035328B}" dt="2020-02-25T11:29:59.626" v="5473" actId="20577"/>
        <pc:sldMkLst>
          <pc:docMk/>
          <pc:sldMk cId="717610180" sldId="840"/>
        </pc:sldMkLst>
        <pc:spChg chg="del">
          <ac:chgData name="Patricio Emanuelli" userId="9f999e057ad8c646" providerId="LiveId" clId="{8FB9BD54-3952-4F8D-B0C2-CF9B5035328B}" dt="2020-02-25T11:29:45.066" v="5459" actId="478"/>
          <ac:spMkLst>
            <pc:docMk/>
            <pc:sldMk cId="717610180" sldId="840"/>
            <ac:spMk id="8" creationId="{00000000-0000-0000-0000-000000000000}"/>
          </ac:spMkLst>
        </pc:spChg>
        <pc:spChg chg="mod">
          <ac:chgData name="Patricio Emanuelli" userId="9f999e057ad8c646" providerId="LiveId" clId="{8FB9BD54-3952-4F8D-B0C2-CF9B5035328B}" dt="2020-02-25T11:29:59.626" v="5473" actId="20577"/>
          <ac:spMkLst>
            <pc:docMk/>
            <pc:sldMk cId="717610180" sldId="840"/>
            <ac:spMk id="10" creationId="{00000000-0000-0000-0000-000000000000}"/>
          </ac:spMkLst>
        </pc:spChg>
        <pc:picChg chg="mod">
          <ac:chgData name="Patricio Emanuelli" userId="9f999e057ad8c646" providerId="LiveId" clId="{8FB9BD54-3952-4F8D-B0C2-CF9B5035328B}" dt="2020-02-25T11:29:51.167" v="5461" actId="14100"/>
          <ac:picMkLst>
            <pc:docMk/>
            <pc:sldMk cId="717610180" sldId="840"/>
            <ac:picMk id="3" creationId="{72821842-B49C-4019-BBF5-640C779F53FE}"/>
          </ac:picMkLst>
        </pc:picChg>
      </pc:sldChg>
      <pc:sldChg chg="addSp delSp modSp add del mod">
        <pc:chgData name="Patricio Emanuelli" userId="9f999e057ad8c646" providerId="LiveId" clId="{8FB9BD54-3952-4F8D-B0C2-CF9B5035328B}" dt="2020-02-25T11:27:48.269" v="5427" actId="2696"/>
        <pc:sldMkLst>
          <pc:docMk/>
          <pc:sldMk cId="496794752" sldId="841"/>
        </pc:sldMkLst>
        <pc:spChg chg="mod">
          <ac:chgData name="Patricio Emanuelli" userId="9f999e057ad8c646" providerId="LiveId" clId="{8FB9BD54-3952-4F8D-B0C2-CF9B5035328B}" dt="2020-02-24T11:18:10.155" v="4834" actId="20577"/>
          <ac:spMkLst>
            <pc:docMk/>
            <pc:sldMk cId="496794752" sldId="841"/>
            <ac:spMk id="13" creationId="{7EB38626-91E5-4F99-B92A-9DDFBFFBAE76}"/>
          </ac:spMkLst>
        </pc:spChg>
        <pc:picChg chg="del">
          <ac:chgData name="Patricio Emanuelli" userId="9f999e057ad8c646" providerId="LiveId" clId="{8FB9BD54-3952-4F8D-B0C2-CF9B5035328B}" dt="2020-02-24T11:14:48.821" v="4765" actId="478"/>
          <ac:picMkLst>
            <pc:docMk/>
            <pc:sldMk cId="496794752" sldId="841"/>
            <ac:picMk id="3" creationId="{72821842-B49C-4019-BBF5-640C779F53FE}"/>
          </ac:picMkLst>
        </pc:picChg>
        <pc:picChg chg="add mod">
          <ac:chgData name="Patricio Emanuelli" userId="9f999e057ad8c646" providerId="LiveId" clId="{8FB9BD54-3952-4F8D-B0C2-CF9B5035328B}" dt="2020-02-24T11:15:35.401" v="4770" actId="14100"/>
          <ac:picMkLst>
            <pc:docMk/>
            <pc:sldMk cId="496794752" sldId="841"/>
            <ac:picMk id="4" creationId="{A4E2FCA8-3A79-4D58-A494-CBA66B200DDA}"/>
          </ac:picMkLst>
        </pc:picChg>
      </pc:sldChg>
      <pc:sldChg chg="delSp modSp add mod">
        <pc:chgData name="Patricio Emanuelli" userId="9f999e057ad8c646" providerId="LiveId" clId="{8FB9BD54-3952-4F8D-B0C2-CF9B5035328B}" dt="2020-02-25T11:30:52.965" v="5497" actId="20577"/>
        <pc:sldMkLst>
          <pc:docMk/>
          <pc:sldMk cId="3670069882" sldId="841"/>
        </pc:sldMkLst>
        <pc:spChg chg="del">
          <ac:chgData name="Patricio Emanuelli" userId="9f999e057ad8c646" providerId="LiveId" clId="{8FB9BD54-3952-4F8D-B0C2-CF9B5035328B}" dt="2020-02-25T11:30:37.440" v="5486" actId="478"/>
          <ac:spMkLst>
            <pc:docMk/>
            <pc:sldMk cId="3670069882" sldId="841"/>
            <ac:spMk id="8" creationId="{00000000-0000-0000-0000-000000000000}"/>
          </ac:spMkLst>
        </pc:spChg>
        <pc:spChg chg="mod">
          <ac:chgData name="Patricio Emanuelli" userId="9f999e057ad8c646" providerId="LiveId" clId="{8FB9BD54-3952-4F8D-B0C2-CF9B5035328B}" dt="2020-02-25T11:30:52.965" v="5497" actId="20577"/>
          <ac:spMkLst>
            <pc:docMk/>
            <pc:sldMk cId="3670069882" sldId="841"/>
            <ac:spMk id="10" creationId="{00000000-0000-0000-0000-000000000000}"/>
          </ac:spMkLst>
        </pc:spChg>
        <pc:picChg chg="mod">
          <ac:chgData name="Patricio Emanuelli" userId="9f999e057ad8c646" providerId="LiveId" clId="{8FB9BD54-3952-4F8D-B0C2-CF9B5035328B}" dt="2020-02-25T11:30:43.454" v="5488" actId="14100"/>
          <ac:picMkLst>
            <pc:docMk/>
            <pc:sldMk cId="3670069882" sldId="841"/>
            <ac:picMk id="4" creationId="{A4E2FCA8-3A79-4D58-A494-CBA66B200DDA}"/>
          </ac:picMkLst>
        </pc:picChg>
      </pc:sldChg>
      <pc:sldMasterChg chg="del delSldLayout">
        <pc:chgData name="Patricio Emanuelli" userId="9f999e057ad8c646" providerId="LiveId" clId="{8FB9BD54-3952-4F8D-B0C2-CF9B5035328B}" dt="2020-02-24T09:55:12.944" v="1007" actId="47"/>
        <pc:sldMasterMkLst>
          <pc:docMk/>
          <pc:sldMasterMk cId="2311847872" sldId="2147483648"/>
        </pc:sldMasterMkLst>
        <pc:sldLayoutChg chg="del">
          <pc:chgData name="Patricio Emanuelli" userId="9f999e057ad8c646" providerId="LiveId" clId="{8FB9BD54-3952-4F8D-B0C2-CF9B5035328B}" dt="2020-02-24T09:55:12.944" v="1007" actId="47"/>
          <pc:sldLayoutMkLst>
            <pc:docMk/>
            <pc:sldMasterMk cId="2311847872" sldId="2147483648"/>
            <pc:sldLayoutMk cId="2423465322" sldId="2147483649"/>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40037934" sldId="2147483650"/>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108915243" sldId="2147483651"/>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2177998632" sldId="2147483652"/>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142928566" sldId="2147483653"/>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3793160782" sldId="2147483654"/>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1177322348" sldId="2147483655"/>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2696413213" sldId="2147483656"/>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1461342940" sldId="2147483657"/>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3553896994" sldId="2147483658"/>
          </pc:sldLayoutMkLst>
        </pc:sldLayoutChg>
        <pc:sldLayoutChg chg="del">
          <pc:chgData name="Patricio Emanuelli" userId="9f999e057ad8c646" providerId="LiveId" clId="{8FB9BD54-3952-4F8D-B0C2-CF9B5035328B}" dt="2020-02-24T09:55:12.944" v="1007" actId="47"/>
          <pc:sldLayoutMkLst>
            <pc:docMk/>
            <pc:sldMasterMk cId="2311847872" sldId="2147483648"/>
            <pc:sldLayoutMk cId="1878150058" sldId="2147483659"/>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7F091-A13E-F640-9C4D-0C3B2D6640E6}" type="doc">
      <dgm:prSet loTypeId="urn:microsoft.com/office/officeart/2008/layout/AccentedPicture" loCatId="picture" qsTypeId="urn:microsoft.com/office/officeart/2005/8/quickstyle/3d4" qsCatId="3D" csTypeId="urn:microsoft.com/office/officeart/2005/8/colors/accent0_1" csCatId="mainScheme" phldr="1"/>
      <dgm:spPr/>
      <dgm:t>
        <a:bodyPr/>
        <a:lstStyle/>
        <a:p>
          <a:endParaRPr lang="ru-RU"/>
        </a:p>
      </dgm:t>
    </dgm:pt>
    <dgm:pt modelId="{DE04BF32-4D1D-5642-82FF-AEAB3E3FC43A}">
      <dgm:prSet phldrT="[Текст]"/>
      <dgm:spPr/>
      <dgm:t>
        <a:bodyPr/>
        <a:lstStyle/>
        <a:p>
          <a:endParaRPr lang="ru-RU" dirty="0"/>
        </a:p>
      </dgm:t>
    </dgm:pt>
    <dgm:pt modelId="{69556724-B095-0A48-9089-58BDC9877DB6}" type="sibTrans" cxnId="{650E1486-B552-204B-A26A-23F0F20C259A}">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64" r="-54764"/>
          </a:stretch>
        </a:blipFill>
      </dgm:spPr>
      <dgm:t>
        <a:bodyPr/>
        <a:lstStyle/>
        <a:p>
          <a:endParaRPr lang="ru-RU"/>
        </a:p>
      </dgm:t>
    </dgm:pt>
    <dgm:pt modelId="{858D797C-FF33-BA42-9BD6-9BFE20C2370E}" type="parTrans" cxnId="{650E1486-B552-204B-A26A-23F0F20C259A}">
      <dgm:prSet/>
      <dgm:spPr/>
      <dgm:t>
        <a:bodyPr/>
        <a:lstStyle/>
        <a:p>
          <a:endParaRPr lang="ru-RU"/>
        </a:p>
      </dgm:t>
    </dgm:pt>
    <dgm:pt modelId="{5B8C8C6B-7759-884C-B5B2-A6E78FCAE087}" type="pres">
      <dgm:prSet presAssocID="{08A7F091-A13E-F640-9C4D-0C3B2D6640E6}" presName="Name0" presStyleCnt="0">
        <dgm:presLayoutVars>
          <dgm:dir/>
        </dgm:presLayoutVars>
      </dgm:prSet>
      <dgm:spPr/>
    </dgm:pt>
    <dgm:pt modelId="{7AF049B6-DE3D-904E-8F8F-132DD4125BFF}" type="pres">
      <dgm:prSet presAssocID="{69556724-B095-0A48-9089-58BDC9877DB6}" presName="picture_1" presStyleLbl="bgImgPlace1" presStyleIdx="0" presStyleCnt="1" custScaleX="152036" custLinFactNeighborX="5060"/>
      <dgm:spPr>
        <a:prstGeom prst="accentBorderCallout1">
          <a:avLst/>
        </a:prstGeom>
      </dgm:spPr>
    </dgm:pt>
    <dgm:pt modelId="{57216BD1-40FF-0945-84E7-629BAB0C5E58}" type="pres">
      <dgm:prSet presAssocID="{DE04BF32-4D1D-5642-82FF-AEAB3E3FC43A}" presName="text_1" presStyleLbl="node1" presStyleIdx="0" presStyleCnt="0" custScaleX="79743" custScaleY="17944" custLinFactNeighborX="8475" custLinFactNeighborY="25469">
        <dgm:presLayoutVars>
          <dgm:bulletEnabled val="1"/>
        </dgm:presLayoutVars>
      </dgm:prSet>
      <dgm:spPr/>
    </dgm:pt>
    <dgm:pt modelId="{9BD36B00-5D23-734D-B655-59CDADE2B078}" type="pres">
      <dgm:prSet presAssocID="{08A7F091-A13E-F640-9C4D-0C3B2D6640E6}" presName="maxNode" presStyleCnt="0"/>
      <dgm:spPr/>
    </dgm:pt>
    <dgm:pt modelId="{77CEAAB7-5EE0-A84F-9412-857FC76E6F63}" type="pres">
      <dgm:prSet presAssocID="{08A7F091-A13E-F640-9C4D-0C3B2D6640E6}" presName="Name33" presStyleCnt="0"/>
      <dgm:spPr/>
    </dgm:pt>
  </dgm:ptLst>
  <dgm:cxnLst>
    <dgm:cxn modelId="{24B7E268-A0F3-4E86-A3D2-F96D03683671}" type="presOf" srcId="{69556724-B095-0A48-9089-58BDC9877DB6}" destId="{7AF049B6-DE3D-904E-8F8F-132DD4125BFF}" srcOrd="0" destOrd="0" presId="urn:microsoft.com/office/officeart/2008/layout/AccentedPicture"/>
    <dgm:cxn modelId="{650E1486-B552-204B-A26A-23F0F20C259A}" srcId="{08A7F091-A13E-F640-9C4D-0C3B2D6640E6}" destId="{DE04BF32-4D1D-5642-82FF-AEAB3E3FC43A}" srcOrd="0" destOrd="0" parTransId="{858D797C-FF33-BA42-9BD6-9BFE20C2370E}" sibTransId="{69556724-B095-0A48-9089-58BDC9877DB6}"/>
    <dgm:cxn modelId="{5A8865AE-4918-4133-9A14-FA03CEE87BA5}" type="presOf" srcId="{08A7F091-A13E-F640-9C4D-0C3B2D6640E6}" destId="{5B8C8C6B-7759-884C-B5B2-A6E78FCAE087}" srcOrd="0" destOrd="0" presId="urn:microsoft.com/office/officeart/2008/layout/AccentedPicture"/>
    <dgm:cxn modelId="{ABA3EEEB-9868-4C6C-BFD0-FAE32CC408C6}" type="presOf" srcId="{DE04BF32-4D1D-5642-82FF-AEAB3E3FC43A}" destId="{57216BD1-40FF-0945-84E7-629BAB0C5E58}" srcOrd="0" destOrd="0" presId="urn:microsoft.com/office/officeart/2008/layout/AccentedPicture"/>
    <dgm:cxn modelId="{EF965F52-161C-43F3-BC42-0D6FA5A09CB6}" type="presParOf" srcId="{5B8C8C6B-7759-884C-B5B2-A6E78FCAE087}" destId="{7AF049B6-DE3D-904E-8F8F-132DD4125BFF}" srcOrd="0" destOrd="0" presId="urn:microsoft.com/office/officeart/2008/layout/AccentedPicture"/>
    <dgm:cxn modelId="{4FB4DAF9-EF04-4A31-B0A0-94C7AB25C88F}" type="presParOf" srcId="{5B8C8C6B-7759-884C-B5B2-A6E78FCAE087}" destId="{57216BD1-40FF-0945-84E7-629BAB0C5E58}" srcOrd="1" destOrd="0" presId="urn:microsoft.com/office/officeart/2008/layout/AccentedPicture"/>
    <dgm:cxn modelId="{101542D2-25CF-425C-877B-C6A43ED35AA1}" type="presParOf" srcId="{5B8C8C6B-7759-884C-B5B2-A6E78FCAE087}" destId="{9BD36B00-5D23-734D-B655-59CDADE2B078}" srcOrd="2" destOrd="0" presId="urn:microsoft.com/office/officeart/2008/layout/AccentedPicture"/>
    <dgm:cxn modelId="{4E136FD9-A5BD-4709-8CF5-049E84A171C1}" type="presParOf" srcId="{9BD36B00-5D23-734D-B655-59CDADE2B078}" destId="{77CEAAB7-5EE0-A84F-9412-857FC76E6F63}" srcOrd="0" destOrd="0" presId="urn:microsoft.com/office/officeart/2008/layout/AccentedPicture"/>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7F091-A13E-F640-9C4D-0C3B2D6640E6}" type="doc">
      <dgm:prSet loTypeId="urn:microsoft.com/office/officeart/2008/layout/AccentedPicture" loCatId="picture" qsTypeId="urn:microsoft.com/office/officeart/2005/8/quickstyle/3d4" qsCatId="3D" csTypeId="urn:microsoft.com/office/officeart/2005/8/colors/accent0_1" csCatId="mainScheme" phldr="1"/>
      <dgm:spPr/>
      <dgm:t>
        <a:bodyPr/>
        <a:lstStyle/>
        <a:p>
          <a:endParaRPr lang="ru-RU"/>
        </a:p>
      </dgm:t>
    </dgm:pt>
    <dgm:pt modelId="{DE04BF32-4D1D-5642-82FF-AEAB3E3FC43A}">
      <dgm:prSet phldrT="[Текст]"/>
      <dgm:spPr/>
      <dgm:t>
        <a:bodyPr/>
        <a:lstStyle/>
        <a:p>
          <a:endParaRPr lang="ru-RU" dirty="0"/>
        </a:p>
      </dgm:t>
    </dgm:pt>
    <dgm:pt modelId="{69556724-B095-0A48-9089-58BDC9877DB6}" type="sibTrans" cxnId="{650E1486-B552-204B-A26A-23F0F20C259A}">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109" r="-17109"/>
          </a:stretch>
        </a:blipFill>
      </dgm:spPr>
      <dgm:t>
        <a:bodyPr/>
        <a:lstStyle/>
        <a:p>
          <a:endParaRPr lang="ru-RU"/>
        </a:p>
      </dgm:t>
    </dgm:pt>
    <dgm:pt modelId="{858D797C-FF33-BA42-9BD6-9BFE20C2370E}" type="parTrans" cxnId="{650E1486-B552-204B-A26A-23F0F20C259A}">
      <dgm:prSet/>
      <dgm:spPr/>
      <dgm:t>
        <a:bodyPr/>
        <a:lstStyle/>
        <a:p>
          <a:endParaRPr lang="ru-RU"/>
        </a:p>
      </dgm:t>
    </dgm:pt>
    <dgm:pt modelId="{5B8C8C6B-7759-884C-B5B2-A6E78FCAE087}" type="pres">
      <dgm:prSet presAssocID="{08A7F091-A13E-F640-9C4D-0C3B2D6640E6}" presName="Name0" presStyleCnt="0">
        <dgm:presLayoutVars>
          <dgm:dir/>
        </dgm:presLayoutVars>
      </dgm:prSet>
      <dgm:spPr/>
    </dgm:pt>
    <dgm:pt modelId="{7AF049B6-DE3D-904E-8F8F-132DD4125BFF}" type="pres">
      <dgm:prSet presAssocID="{69556724-B095-0A48-9089-58BDC9877DB6}" presName="picture_1" presStyleLbl="bgImgPlace1" presStyleIdx="0" presStyleCnt="1" custAng="0" custScaleX="159967" custLinFactNeighborX="5060"/>
      <dgm:spPr>
        <a:prstGeom prst="accentBorderCallout1">
          <a:avLst/>
        </a:prstGeom>
      </dgm:spPr>
    </dgm:pt>
    <dgm:pt modelId="{57216BD1-40FF-0945-84E7-629BAB0C5E58}" type="pres">
      <dgm:prSet presAssocID="{DE04BF32-4D1D-5642-82FF-AEAB3E3FC43A}" presName="text_1" presStyleLbl="node1" presStyleIdx="0" presStyleCnt="0" custScaleX="79743" custScaleY="17944" custLinFactNeighborX="8475" custLinFactNeighborY="25469">
        <dgm:presLayoutVars>
          <dgm:bulletEnabled val="1"/>
        </dgm:presLayoutVars>
      </dgm:prSet>
      <dgm:spPr/>
    </dgm:pt>
    <dgm:pt modelId="{9BD36B00-5D23-734D-B655-59CDADE2B078}" type="pres">
      <dgm:prSet presAssocID="{08A7F091-A13E-F640-9C4D-0C3B2D6640E6}" presName="maxNode" presStyleCnt="0"/>
      <dgm:spPr/>
    </dgm:pt>
    <dgm:pt modelId="{77CEAAB7-5EE0-A84F-9412-857FC76E6F63}" type="pres">
      <dgm:prSet presAssocID="{08A7F091-A13E-F640-9C4D-0C3B2D6640E6}" presName="Name33" presStyleCnt="0"/>
      <dgm:spPr/>
    </dgm:pt>
  </dgm:ptLst>
  <dgm:cxnLst>
    <dgm:cxn modelId="{C3F0D068-E633-48F0-890F-3FF5F9A81447}" type="presOf" srcId="{69556724-B095-0A48-9089-58BDC9877DB6}" destId="{7AF049B6-DE3D-904E-8F8F-132DD4125BFF}" srcOrd="0" destOrd="0" presId="urn:microsoft.com/office/officeart/2008/layout/AccentedPicture"/>
    <dgm:cxn modelId="{650E1486-B552-204B-A26A-23F0F20C259A}" srcId="{08A7F091-A13E-F640-9C4D-0C3B2D6640E6}" destId="{DE04BF32-4D1D-5642-82FF-AEAB3E3FC43A}" srcOrd="0" destOrd="0" parTransId="{858D797C-FF33-BA42-9BD6-9BFE20C2370E}" sibTransId="{69556724-B095-0A48-9089-58BDC9877DB6}"/>
    <dgm:cxn modelId="{B3B69A8B-28D5-4E59-8338-0458919F1CB4}" type="presOf" srcId="{08A7F091-A13E-F640-9C4D-0C3B2D6640E6}" destId="{5B8C8C6B-7759-884C-B5B2-A6E78FCAE087}" srcOrd="0" destOrd="0" presId="urn:microsoft.com/office/officeart/2008/layout/AccentedPicture"/>
    <dgm:cxn modelId="{5E9AA7DB-56BC-494B-94C9-4D48098A0AA8}" type="presOf" srcId="{DE04BF32-4D1D-5642-82FF-AEAB3E3FC43A}" destId="{57216BD1-40FF-0945-84E7-629BAB0C5E58}" srcOrd="0" destOrd="0" presId="urn:microsoft.com/office/officeart/2008/layout/AccentedPicture"/>
    <dgm:cxn modelId="{FB17019C-E330-47FD-908E-32F21F8E15B9}" type="presParOf" srcId="{5B8C8C6B-7759-884C-B5B2-A6E78FCAE087}" destId="{7AF049B6-DE3D-904E-8F8F-132DD4125BFF}" srcOrd="0" destOrd="0" presId="urn:microsoft.com/office/officeart/2008/layout/AccentedPicture"/>
    <dgm:cxn modelId="{7E1AC717-B073-4FD8-B3FD-7D1C5D3EA812}" type="presParOf" srcId="{5B8C8C6B-7759-884C-B5B2-A6E78FCAE087}" destId="{57216BD1-40FF-0945-84E7-629BAB0C5E58}" srcOrd="1" destOrd="0" presId="urn:microsoft.com/office/officeart/2008/layout/AccentedPicture"/>
    <dgm:cxn modelId="{F1521444-830C-4F8A-979C-D22E578DB013}" type="presParOf" srcId="{5B8C8C6B-7759-884C-B5B2-A6E78FCAE087}" destId="{9BD36B00-5D23-734D-B655-59CDADE2B078}" srcOrd="2" destOrd="0" presId="urn:microsoft.com/office/officeart/2008/layout/AccentedPicture"/>
    <dgm:cxn modelId="{63A15337-FF40-4561-A4D1-BBF3DB371E1C}" type="presParOf" srcId="{9BD36B00-5D23-734D-B655-59CDADE2B078}" destId="{77CEAAB7-5EE0-A84F-9412-857FC76E6F63}" srcOrd="0" destOrd="0" presId="urn:microsoft.com/office/officeart/2008/layout/AccentedPicture"/>
  </dgm:cxnLst>
  <dgm:bg>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49B6-DE3D-904E-8F8F-132DD4125BFF}">
      <dsp:nvSpPr>
        <dsp:cNvPr id="0" name=""/>
        <dsp:cNvSpPr/>
      </dsp:nvSpPr>
      <dsp:spPr>
        <a:xfrm>
          <a:off x="-64630" y="0"/>
          <a:ext cx="6093799" cy="5112410"/>
        </a:xfrm>
        <a:prstGeom prst="accentBorderCallout1">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64" r="-54764"/>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7216BD1-40FF-0945-84E7-629BAB0C5E58}">
      <dsp:nvSpPr>
        <dsp:cNvPr id="0" name=""/>
        <dsp:cNvSpPr/>
      </dsp:nvSpPr>
      <dsp:spPr>
        <a:xfrm>
          <a:off x="1712682" y="4084723"/>
          <a:ext cx="2461076" cy="550422"/>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endParaRPr lang="ru-RU" sz="2800" kern="1200" dirty="0"/>
        </a:p>
      </dsp:txBody>
      <dsp:txXfrm>
        <a:off x="1712682" y="4084723"/>
        <a:ext cx="2461076" cy="550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49B6-DE3D-904E-8F8F-132DD4125BFF}">
      <dsp:nvSpPr>
        <dsp:cNvPr id="0" name=""/>
        <dsp:cNvSpPr/>
      </dsp:nvSpPr>
      <dsp:spPr>
        <a:xfrm>
          <a:off x="-228768" y="0"/>
          <a:ext cx="6410351" cy="5111347"/>
        </a:xfrm>
        <a:prstGeom prst="accentBorderCallout1">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109" r="-17109"/>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7216BD1-40FF-0945-84E7-629BAB0C5E58}">
      <dsp:nvSpPr>
        <dsp:cNvPr id="0" name=""/>
        <dsp:cNvSpPr/>
      </dsp:nvSpPr>
      <dsp:spPr>
        <a:xfrm>
          <a:off x="1707084" y="4083874"/>
          <a:ext cx="2460564" cy="550308"/>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endParaRPr lang="ru-RU" sz="2800" kern="1200" dirty="0"/>
        </a:p>
      </dsp:txBody>
      <dsp:txXfrm>
        <a:off x="1707084" y="4083874"/>
        <a:ext cx="2460564" cy="550308"/>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6FC80-AD50-4BEA-B194-656CCC16AF98}" type="datetimeFigureOut">
              <a:rPr lang="es-ES" smtClean="0"/>
              <a:t>24/02/2020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4E9D7-FC9C-4306-915E-7BF08355F8E3}" type="slidenum">
              <a:rPr lang="es-ES" smtClean="0"/>
              <a:t>‹Nº›</a:t>
            </a:fld>
            <a:endParaRPr lang="es-ES"/>
          </a:p>
        </p:txBody>
      </p:sp>
    </p:spTree>
    <p:extLst>
      <p:ext uri="{BB962C8B-B14F-4D97-AF65-F5344CB8AC3E}">
        <p14:creationId xmlns:p14="http://schemas.microsoft.com/office/powerpoint/2010/main" val="410417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503B6-F4CD-DE49-AB30-479371E8558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0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24586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641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1044338289"/>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iist.ministeriodesarrollosocial.gob.cl/indicadorportada/8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A816E17-6457-4EAF-8E64-08F0D0CA62C1}"/>
              </a:ext>
            </a:extLst>
          </p:cNvPr>
          <p:cNvPicPr>
            <a:picLocks noChangeAspect="1"/>
          </p:cNvPicPr>
          <p:nvPr/>
        </p:nvPicPr>
        <p:blipFill rotWithShape="1">
          <a:blip r:embed="rId3">
            <a:extLst>
              <a:ext uri="{28A0092B-C50C-407E-A947-70E740481C1C}">
                <a14:useLocalDpi xmlns:a14="http://schemas.microsoft.com/office/drawing/2010/main" val="0"/>
              </a:ext>
            </a:extLst>
          </a:blip>
          <a:srcRect t="22891" b="22785"/>
          <a:stretch/>
        </p:blipFill>
        <p:spPr>
          <a:xfrm>
            <a:off x="-1867" y="0"/>
            <a:ext cx="8393797" cy="6858000"/>
          </a:xfrm>
          <a:prstGeom prst="rect">
            <a:avLst/>
          </a:prstGeom>
        </p:spPr>
      </p:pic>
      <p:sp>
        <p:nvSpPr>
          <p:cNvPr id="3" name="Rectangle 2"/>
          <p:cNvSpPr/>
          <p:nvPr/>
        </p:nvSpPr>
        <p:spPr>
          <a:xfrm>
            <a:off x="7728477" y="-6528"/>
            <a:ext cx="4463215" cy="6857653"/>
          </a:xfrm>
          <a:prstGeom prst="rect">
            <a:avLst/>
          </a:prstGeom>
          <a:solidFill>
            <a:schemeClr val="bg1"/>
          </a:solidFill>
          <a:ln>
            <a:noFill/>
          </a:ln>
          <a:effectLst>
            <a:outerShdw blurRad="50800" dist="25400" dir="108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3">
              <a:defRPr/>
            </a:pPr>
            <a:endParaRPr lang="en-US">
              <a:solidFill>
                <a:srgbClr val="FFFFFF"/>
              </a:solidFill>
              <a:latin typeface="Calibri" panose="020F0502020204030204"/>
            </a:endParaRPr>
          </a:p>
        </p:txBody>
      </p:sp>
      <p:sp>
        <p:nvSpPr>
          <p:cNvPr id="42" name="Rectangle 41"/>
          <p:cNvSpPr/>
          <p:nvPr/>
        </p:nvSpPr>
        <p:spPr>
          <a:xfrm>
            <a:off x="8391930" y="2513170"/>
            <a:ext cx="3312106" cy="461665"/>
          </a:xfrm>
          <a:prstGeom prst="rect">
            <a:avLst/>
          </a:prstGeom>
        </p:spPr>
        <p:txBody>
          <a:bodyPr wrap="square">
            <a:spAutoFit/>
          </a:bodyPr>
          <a:lstStyle/>
          <a:p>
            <a:pPr defTabSz="914263">
              <a:defRPr/>
            </a:pPr>
            <a:r>
              <a:rPr lang="en-US" sz="2400" b="1" dirty="0">
                <a:solidFill>
                  <a:srgbClr val="000000"/>
                </a:solidFill>
                <a:latin typeface="Roboto Light" charset="0"/>
                <a:ea typeface="Roboto Light" charset="0"/>
                <a:cs typeface="Roboto Light" charset="0"/>
              </a:rPr>
              <a:t>DATA INTELLIGENCE</a:t>
            </a:r>
          </a:p>
        </p:txBody>
      </p:sp>
      <p:sp>
        <p:nvSpPr>
          <p:cNvPr id="43" name="Rectangle 42"/>
          <p:cNvSpPr/>
          <p:nvPr/>
        </p:nvSpPr>
        <p:spPr>
          <a:xfrm>
            <a:off x="8391930" y="3336729"/>
            <a:ext cx="3312106" cy="1323439"/>
          </a:xfrm>
          <a:prstGeom prst="rect">
            <a:avLst/>
          </a:prstGeom>
        </p:spPr>
        <p:txBody>
          <a:bodyPr wrap="square">
            <a:spAutoFit/>
          </a:bodyPr>
          <a:lstStyle/>
          <a:p>
            <a:pPr defTabSz="914263">
              <a:defRPr/>
            </a:pPr>
            <a:r>
              <a:rPr lang="en-US" sz="2000" dirty="0" err="1">
                <a:solidFill>
                  <a:srgbClr val="000000"/>
                </a:solidFill>
                <a:latin typeface="Roboto Thin" charset="0"/>
                <a:ea typeface="Roboto Thin" charset="0"/>
                <a:cs typeface="Roboto Thin" charset="0"/>
              </a:rPr>
              <a:t>Método</a:t>
            </a:r>
            <a:r>
              <a:rPr lang="en-US" sz="2000" dirty="0">
                <a:solidFill>
                  <a:srgbClr val="000000"/>
                </a:solidFill>
                <a:latin typeface="Roboto Thin" charset="0"/>
                <a:ea typeface="Roboto Thin" charset="0"/>
                <a:cs typeface="Roboto Thin" charset="0"/>
              </a:rPr>
              <a:t> de </a:t>
            </a:r>
            <a:r>
              <a:rPr lang="en-US" sz="2000" dirty="0" err="1">
                <a:solidFill>
                  <a:srgbClr val="000000"/>
                </a:solidFill>
                <a:latin typeface="Roboto Thin" charset="0"/>
                <a:ea typeface="Roboto Thin" charset="0"/>
                <a:cs typeface="Roboto Thin" charset="0"/>
              </a:rPr>
              <a:t>Registro</a:t>
            </a:r>
            <a:r>
              <a:rPr lang="en-US" sz="2000" dirty="0">
                <a:solidFill>
                  <a:srgbClr val="000000"/>
                </a:solidFill>
                <a:latin typeface="Roboto Thin" charset="0"/>
                <a:ea typeface="Roboto Thin" charset="0"/>
                <a:cs typeface="Roboto Thin" charset="0"/>
              </a:rPr>
              <a:t> de Fuentes de </a:t>
            </a:r>
            <a:r>
              <a:rPr lang="en-US" sz="2000" dirty="0" err="1">
                <a:solidFill>
                  <a:srgbClr val="000000"/>
                </a:solidFill>
                <a:latin typeface="Roboto Thin" charset="0"/>
                <a:ea typeface="Roboto Thin" charset="0"/>
                <a:cs typeface="Roboto Thin" charset="0"/>
              </a:rPr>
              <a:t>Información</a:t>
            </a:r>
            <a:endParaRPr lang="en-US" sz="2000" dirty="0">
              <a:solidFill>
                <a:srgbClr val="000000"/>
              </a:solidFill>
              <a:latin typeface="Roboto Thin" charset="0"/>
              <a:ea typeface="Roboto Thin" charset="0"/>
              <a:cs typeface="Roboto Thin" charset="0"/>
            </a:endParaRPr>
          </a:p>
          <a:p>
            <a:pPr defTabSz="914263">
              <a:defRPr/>
            </a:pPr>
            <a:endParaRPr lang="en-US" sz="2000" dirty="0">
              <a:solidFill>
                <a:srgbClr val="000000"/>
              </a:solidFill>
              <a:latin typeface="Roboto Thin" charset="0"/>
              <a:ea typeface="Roboto Thin" charset="0"/>
              <a:cs typeface="Roboto Thin" charset="0"/>
            </a:endParaRPr>
          </a:p>
          <a:p>
            <a:pPr defTabSz="914263">
              <a:defRPr/>
            </a:pPr>
            <a:r>
              <a:rPr lang="en-US" sz="2000" dirty="0">
                <a:solidFill>
                  <a:srgbClr val="000000"/>
                </a:solidFill>
                <a:latin typeface="Roboto Thin" charset="0"/>
                <a:ea typeface="Roboto Thin" charset="0"/>
                <a:cs typeface="Roboto Thin" charset="0"/>
              </a:rPr>
              <a:t>FASE II</a:t>
            </a:r>
          </a:p>
        </p:txBody>
      </p:sp>
      <p:sp>
        <p:nvSpPr>
          <p:cNvPr id="9" name="Rectangle 8"/>
          <p:cNvSpPr/>
          <p:nvPr/>
        </p:nvSpPr>
        <p:spPr>
          <a:xfrm>
            <a:off x="8391930" y="5721276"/>
            <a:ext cx="3312106" cy="461665"/>
          </a:xfrm>
          <a:prstGeom prst="rect">
            <a:avLst/>
          </a:prstGeom>
        </p:spPr>
        <p:txBody>
          <a:bodyPr wrap="square">
            <a:spAutoFit/>
          </a:bodyPr>
          <a:lstStyle/>
          <a:p>
            <a:pPr defTabSz="914263">
              <a:defRPr/>
            </a:pPr>
            <a:r>
              <a:rPr lang="en-US" sz="2400" dirty="0" err="1">
                <a:solidFill>
                  <a:srgbClr val="000000"/>
                </a:solidFill>
                <a:latin typeface="Roboto Thin" charset="0"/>
                <a:ea typeface="Roboto Thin" charset="0"/>
                <a:cs typeface="Roboto Thin" charset="0"/>
              </a:rPr>
              <a:t>Febrero</a:t>
            </a:r>
            <a:r>
              <a:rPr lang="en-US" sz="2400" dirty="0">
                <a:solidFill>
                  <a:srgbClr val="000000"/>
                </a:solidFill>
                <a:latin typeface="Roboto Thin" charset="0"/>
                <a:ea typeface="Roboto Thin" charset="0"/>
                <a:cs typeface="Roboto Thin" charset="0"/>
              </a:rPr>
              <a:t>, 2020</a:t>
            </a:r>
          </a:p>
        </p:txBody>
      </p:sp>
      <p:pic>
        <p:nvPicPr>
          <p:cNvPr id="6" name="Imagen 5" descr="Imagen que contiene dibujo&#10;&#10;Descripción generada automáticamente">
            <a:extLst>
              <a:ext uri="{FF2B5EF4-FFF2-40B4-BE49-F238E27FC236}">
                <a16:creationId xmlns:a16="http://schemas.microsoft.com/office/drawing/2014/main" id="{CD5FF3EE-1FA5-4523-9CBB-FFADDFE899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1951" y="590262"/>
            <a:ext cx="2519872" cy="549390"/>
          </a:xfrm>
          <a:prstGeom prst="rect">
            <a:avLst/>
          </a:prstGeom>
        </p:spPr>
      </p:pic>
    </p:spTree>
    <p:extLst>
      <p:ext uri="{BB962C8B-B14F-4D97-AF65-F5344CB8AC3E}">
        <p14:creationId xmlns:p14="http://schemas.microsoft.com/office/powerpoint/2010/main" val="20454476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10</a:t>
            </a:fld>
            <a:endParaRPr lang="ru-RU" sz="1400" dirty="0">
              <a:solidFill>
                <a:srgbClr val="FFFFFF"/>
              </a:solidFill>
              <a:latin typeface="Calibri"/>
            </a:endParaRPr>
          </a:p>
        </p:txBody>
      </p:sp>
      <p:sp>
        <p:nvSpPr>
          <p:cNvPr id="10" name="Заголовок 10"/>
          <p:cNvSpPr>
            <a:spLocks noGrp="1"/>
          </p:cNvSpPr>
          <p:nvPr>
            <p:ph type="title"/>
          </p:nvPr>
        </p:nvSpPr>
        <p:spPr>
          <a:xfrm>
            <a:off x="717438" y="261015"/>
            <a:ext cx="10749659" cy="899995"/>
          </a:xfrm>
        </p:spPr>
        <p:txBody>
          <a:bodyPr/>
          <a:lstStyle/>
          <a:p>
            <a:r>
              <a:rPr lang="en-US" dirty="0">
                <a:solidFill>
                  <a:schemeClr val="tx1"/>
                </a:solidFill>
                <a:latin typeface="inherit"/>
              </a:rPr>
              <a:t>VARIABLES</a:t>
            </a:r>
            <a:endParaRPr lang="ru-RU" dirty="0"/>
          </a:p>
        </p:txBody>
      </p:sp>
      <p:pic>
        <p:nvPicPr>
          <p:cNvPr id="11" name="Imagen 10" descr="Imagen que contiene dibujo&#10;&#10;Descripción generada automáticamente">
            <a:extLst>
              <a:ext uri="{FF2B5EF4-FFF2-40B4-BE49-F238E27FC236}">
                <a16:creationId xmlns:a16="http://schemas.microsoft.com/office/drawing/2014/main" id="{D3E67977-DA4A-4A44-A9FB-D13957C04D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3" name="TextBox 24">
            <a:extLst>
              <a:ext uri="{FF2B5EF4-FFF2-40B4-BE49-F238E27FC236}">
                <a16:creationId xmlns:a16="http://schemas.microsoft.com/office/drawing/2014/main" id="{7EB38626-91E5-4F99-B92A-9DDFBFFBAE7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REGISTRO</a:t>
            </a:r>
            <a:endParaRPr lang="ru-RU" sz="1400" b="1" dirty="0">
              <a:solidFill>
                <a:srgbClr val="FFFFFF"/>
              </a:solidFill>
              <a:latin typeface="Chevin Pro DemiBold" pitchFamily="34" charset="0"/>
              <a:cs typeface="Calibri"/>
            </a:endParaRPr>
          </a:p>
        </p:txBody>
      </p:sp>
      <p:pic>
        <p:nvPicPr>
          <p:cNvPr id="4" name="Imagen 3">
            <a:extLst>
              <a:ext uri="{FF2B5EF4-FFF2-40B4-BE49-F238E27FC236}">
                <a16:creationId xmlns:a16="http://schemas.microsoft.com/office/drawing/2014/main" id="{A4E2FCA8-3A79-4D58-A494-CBA66B200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299" y="1046225"/>
            <a:ext cx="10698496" cy="5697783"/>
          </a:xfrm>
          <a:prstGeom prst="rect">
            <a:avLst/>
          </a:prstGeom>
        </p:spPr>
      </p:pic>
    </p:spTree>
    <p:extLst>
      <p:ext uri="{BB962C8B-B14F-4D97-AF65-F5344CB8AC3E}">
        <p14:creationId xmlns:p14="http://schemas.microsoft.com/office/powerpoint/2010/main" val="367006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Группа 10"/>
          <p:cNvGrpSpPr/>
          <p:nvPr/>
        </p:nvGrpSpPr>
        <p:grpSpPr>
          <a:xfrm>
            <a:off x="-12539" y="1052577"/>
            <a:ext cx="12204229" cy="5112410"/>
            <a:chOff x="-25698" y="3114378"/>
            <a:chExt cx="24411284" cy="9217024"/>
          </a:xfrm>
        </p:grpSpPr>
        <p:graphicFrame>
          <p:nvGraphicFramePr>
            <p:cNvPr id="17" name="Схема 16"/>
            <p:cNvGraphicFramePr/>
            <p:nvPr/>
          </p:nvGraphicFramePr>
          <p:xfrm>
            <a:off x="-25698" y="3114378"/>
            <a:ext cx="11930460" cy="921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Схема 17"/>
            <p:cNvGraphicFramePr/>
            <p:nvPr>
              <p:extLst>
                <p:ext uri="{D42A27DB-BD31-4B8C-83A1-F6EECF244321}">
                  <p14:modId xmlns:p14="http://schemas.microsoft.com/office/powerpoint/2010/main" val="564416998"/>
                </p:ext>
              </p:extLst>
            </p:nvPr>
          </p:nvGraphicFramePr>
          <p:xfrm>
            <a:off x="12478578" y="3116294"/>
            <a:ext cx="11907008" cy="9215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31" name="Текст 12"/>
          <p:cNvSpPr txBox="1">
            <a:spLocks/>
          </p:cNvSpPr>
          <p:nvPr/>
        </p:nvSpPr>
        <p:spPr>
          <a:xfrm>
            <a:off x="4368008" y="2709003"/>
            <a:ext cx="3491984" cy="3455984"/>
          </a:xfrm>
          <a:prstGeom prst="rect">
            <a:avLst/>
          </a:prstGeom>
        </p:spPr>
        <p:txBody>
          <a:bodyPr/>
          <a:lstStyle>
            <a:lvl1pPr marL="914446" indent="-914446" algn="l" defTabSz="2438522" rtl="0" eaLnBrk="1" latinLnBrk="0" hangingPunct="1">
              <a:spcBef>
                <a:spcPct val="20000"/>
              </a:spcBef>
              <a:buFont typeface="Arial" pitchFamily="34" charset="0"/>
              <a:buChar char="•"/>
              <a:defRPr sz="8500" kern="1200">
                <a:solidFill>
                  <a:schemeClr val="tx1"/>
                </a:solidFill>
                <a:latin typeface="+mn-lt"/>
                <a:ea typeface="+mn-ea"/>
                <a:cs typeface="+mn-cs"/>
              </a:defRPr>
            </a:lvl1pPr>
            <a:lvl2pPr marL="1981299" indent="-762038" algn="l" defTabSz="2438522" rtl="0" eaLnBrk="1" latinLnBrk="0" hangingPunct="1">
              <a:spcBef>
                <a:spcPct val="20000"/>
              </a:spcBef>
              <a:buFont typeface="Arial" pitchFamily="34" charset="0"/>
              <a:buChar char="–"/>
              <a:defRPr sz="7500" kern="1200">
                <a:solidFill>
                  <a:schemeClr val="tx1"/>
                </a:solidFill>
                <a:latin typeface="+mn-lt"/>
                <a:ea typeface="+mn-ea"/>
                <a:cs typeface="+mn-cs"/>
              </a:defRPr>
            </a:lvl2pPr>
            <a:lvl3pPr marL="3048152" indent="-609630" algn="l" defTabSz="2438522"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267413"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4pPr>
            <a:lvl5pPr marL="5486674"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algn="ctr">
              <a:lnSpc>
                <a:spcPct val="110000"/>
              </a:lnSpc>
              <a:buNone/>
            </a:pPr>
            <a:r>
              <a:rPr lang="es-ES" sz="1200" dirty="0">
                <a:solidFill>
                  <a:schemeClr val="bg1">
                    <a:lumMod val="95000"/>
                  </a:schemeClr>
                </a:solidFill>
                <a:latin typeface="Chevin Pro Light"/>
                <a:cs typeface="Chevin Pro Light"/>
              </a:rPr>
              <a:t>La base para el funcionamiento de Data Intelligence es, sin duda, el acceso a datos, sean estos de carácter público o de acceso privado, de libre disposición, de pago e incluso de generación propia.</a:t>
            </a:r>
          </a:p>
          <a:p>
            <a:pPr marL="0" indent="0" algn="ctr">
              <a:lnSpc>
                <a:spcPct val="110000"/>
              </a:lnSpc>
              <a:buNone/>
            </a:pPr>
            <a:endParaRPr lang="es-ES" sz="1200" dirty="0">
              <a:solidFill>
                <a:schemeClr val="bg1">
                  <a:lumMod val="95000"/>
                </a:schemeClr>
              </a:solidFill>
              <a:latin typeface="Chevin Pro Light"/>
              <a:cs typeface="Chevin Pro Light"/>
            </a:endParaRPr>
          </a:p>
          <a:p>
            <a:pPr marL="0" indent="0" algn="ctr">
              <a:lnSpc>
                <a:spcPct val="110000"/>
              </a:lnSpc>
              <a:buNone/>
            </a:pPr>
            <a:r>
              <a:rPr lang="es-ES" sz="1200" dirty="0">
                <a:solidFill>
                  <a:schemeClr val="bg1">
                    <a:lumMod val="95000"/>
                  </a:schemeClr>
                </a:solidFill>
                <a:latin typeface="Chevin Pro Light"/>
                <a:cs typeface="Chevin Pro Light"/>
              </a:rPr>
              <a:t>Se plantea inicialmente la participación de un equipo técnico multidisciplinario que defina los datos a incorporar en la plataforma a partir de una lógica estratégica y técnica, para posteriormente ser entregados a un equipo informático especializado en diseño y gestión de bases de datos. Es importante mencionar que los datos deberán contar con una representación geográfica, con el propósito de que la mayor parte de los productos que se desarrollen estén espacialmente distribuidos.</a:t>
            </a:r>
          </a:p>
          <a:p>
            <a:pPr marL="0" indent="0" algn="ctr">
              <a:lnSpc>
                <a:spcPct val="110000"/>
              </a:lnSpc>
              <a:buNone/>
            </a:pPr>
            <a:endParaRPr lang="es-ES" sz="1200" dirty="0">
              <a:solidFill>
                <a:schemeClr val="bg1">
                  <a:lumMod val="95000"/>
                </a:schemeClr>
              </a:solidFill>
              <a:latin typeface="Chevin Pro Light"/>
              <a:cs typeface="Chevin Pro Light"/>
            </a:endParaRPr>
          </a:p>
          <a:p>
            <a:pPr marL="0" indent="0" algn="ctr">
              <a:lnSpc>
                <a:spcPct val="110000"/>
              </a:lnSpc>
              <a:buNone/>
            </a:pPr>
            <a:r>
              <a:rPr lang="es-ES" sz="1200" dirty="0">
                <a:solidFill>
                  <a:schemeClr val="bg1">
                    <a:lumMod val="95000"/>
                  </a:schemeClr>
                </a:solidFill>
                <a:latin typeface="Chevin Pro Light"/>
                <a:cs typeface="Chevin Pro Light"/>
              </a:rPr>
              <a:t>Para los casos en que no se cuente con datos disponibles en cantidad, calidad y/o confiabilidad se contempla la implementación de equipos regionales de captura y generación de datos que permitan avanzar en distintas temáticas definidas como prioritarias o de interés para Data Intelligence.</a:t>
            </a:r>
          </a:p>
          <a:p>
            <a:pPr marL="0" indent="0" algn="ctr">
              <a:lnSpc>
                <a:spcPct val="110000"/>
              </a:lnSpc>
              <a:buNone/>
            </a:pPr>
            <a:endParaRPr lang="en-US" sz="1000" dirty="0">
              <a:solidFill>
                <a:schemeClr val="bg1">
                  <a:lumMod val="95000"/>
                </a:schemeClr>
              </a:solidFill>
              <a:latin typeface="Chevin Pro Light"/>
              <a:cs typeface="Chevin Pro Light"/>
            </a:endParaRPr>
          </a:p>
        </p:txBody>
      </p:sp>
      <p:sp>
        <p:nvSpPr>
          <p:cNvPr id="15"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a:fld id="{C36D633A-E9D6-4868-9F6A-A76B40F1089A}" type="slidenum">
              <a:rPr lang="ru-RU" sz="1400">
                <a:solidFill>
                  <a:schemeClr val="bg1"/>
                </a:solidFill>
              </a:rPr>
              <a:pPr algn="ctr"/>
              <a:t>11</a:t>
            </a:fld>
            <a:endParaRPr lang="ru-RU" sz="1400" dirty="0">
              <a:solidFill>
                <a:schemeClr val="bg1"/>
              </a:solidFill>
            </a:endParaRPr>
          </a:p>
        </p:txBody>
      </p:sp>
      <p:sp>
        <p:nvSpPr>
          <p:cNvPr id="20" name="Заголовок 10">
            <a:extLst>
              <a:ext uri="{FF2B5EF4-FFF2-40B4-BE49-F238E27FC236}">
                <a16:creationId xmlns:a16="http://schemas.microsoft.com/office/drawing/2014/main" id="{7EEB25F3-C3D6-4779-B845-854380C7E7F5}"/>
              </a:ext>
            </a:extLst>
          </p:cNvPr>
          <p:cNvSpPr>
            <a:spLocks noGrp="1"/>
          </p:cNvSpPr>
          <p:nvPr>
            <p:ph type="title"/>
          </p:nvPr>
        </p:nvSpPr>
        <p:spPr>
          <a:xfrm>
            <a:off x="717438" y="261015"/>
            <a:ext cx="10749659" cy="791562"/>
          </a:xfrm>
        </p:spPr>
        <p:txBody>
          <a:bodyPr/>
          <a:lstStyle/>
          <a:p>
            <a:pPr algn="l"/>
            <a:r>
              <a:rPr lang="es-ES" dirty="0">
                <a:solidFill>
                  <a:schemeClr val="tx1"/>
                </a:solidFill>
                <a:latin typeface="inherit"/>
              </a:rPr>
              <a:t>                                               TEMA - SUBTEMA</a:t>
            </a:r>
            <a:endParaRPr lang="ru-RU" dirty="0"/>
          </a:p>
        </p:txBody>
      </p:sp>
      <p:pic>
        <p:nvPicPr>
          <p:cNvPr id="21" name="Imagen 20" descr="Imagen que contiene dibujo&#10;&#10;Descripción generada automáticamente">
            <a:extLst>
              <a:ext uri="{FF2B5EF4-FFF2-40B4-BE49-F238E27FC236}">
                <a16:creationId xmlns:a16="http://schemas.microsoft.com/office/drawing/2014/main" id="{3D6CAA37-5EF6-4C22-8DCC-AE10B23FEFBA}"/>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22" name="TextBox 24">
            <a:extLst>
              <a:ext uri="{FF2B5EF4-FFF2-40B4-BE49-F238E27FC236}">
                <a16:creationId xmlns:a16="http://schemas.microsoft.com/office/drawing/2014/main" id="{222DC973-4B78-4673-BCF4-A0FBBE45E94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a:lnSpc>
                <a:spcPct val="110000"/>
              </a:lnSpc>
            </a:pPr>
            <a:r>
              <a:rPr lang="en-US" sz="1400" b="1" dirty="0">
                <a:solidFill>
                  <a:schemeClr val="bg1"/>
                </a:solidFill>
                <a:latin typeface="Chevin Pro DemiBold" pitchFamily="34" charset="0"/>
                <a:cs typeface="Calibri"/>
              </a:rPr>
              <a:t>REGISTRO</a:t>
            </a:r>
            <a:endParaRPr lang="ru-RU" sz="1400" b="1" dirty="0">
              <a:solidFill>
                <a:schemeClr val="bg1"/>
              </a:solidFill>
              <a:latin typeface="Chevin Pro DemiBold" pitchFamily="34" charset="0"/>
              <a:cs typeface="Calibri"/>
            </a:endParaRPr>
          </a:p>
        </p:txBody>
      </p:sp>
    </p:spTree>
    <p:extLst>
      <p:ext uri="{BB962C8B-B14F-4D97-AF65-F5344CB8AC3E}">
        <p14:creationId xmlns:p14="http://schemas.microsoft.com/office/powerpoint/2010/main" val="133740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8D54E5C-9B8D-4F73-8B07-D02A4AC710B4}"/>
              </a:ext>
            </a:extLst>
          </p:cNvPr>
          <p:cNvSpPr>
            <a:spLocks noGrp="1"/>
          </p:cNvSpPr>
          <p:nvPr>
            <p:ph type="sldNum" sz="quarter" idx="4"/>
          </p:nvPr>
        </p:nvSpPr>
        <p:spPr/>
        <p:txBody>
          <a:bodyPr/>
          <a:lstStyle/>
          <a:p>
            <a:fld id="{E8BBD06A-759F-43F0-9FDD-30D8801384DF}" type="slidenum">
              <a:rPr lang="ru-RU" smtClean="0"/>
              <a:pPr/>
              <a:t>12</a:t>
            </a:fld>
            <a:endParaRPr lang="ru-RU" dirty="0"/>
          </a:p>
        </p:txBody>
      </p:sp>
      <p:pic>
        <p:nvPicPr>
          <p:cNvPr id="5" name="Imagen 4">
            <a:extLst>
              <a:ext uri="{FF2B5EF4-FFF2-40B4-BE49-F238E27FC236}">
                <a16:creationId xmlns:a16="http://schemas.microsoft.com/office/drawing/2014/main" id="{5A570922-4D34-4A41-9133-1BAFEFD69960}"/>
              </a:ext>
            </a:extLst>
          </p:cNvPr>
          <p:cNvPicPr>
            <a:picLocks noChangeAspect="1"/>
          </p:cNvPicPr>
          <p:nvPr/>
        </p:nvPicPr>
        <p:blipFill rotWithShape="1">
          <a:blip r:embed="rId2"/>
          <a:srcRect t="4166" b="5221"/>
          <a:stretch/>
        </p:blipFill>
        <p:spPr>
          <a:xfrm>
            <a:off x="1219199" y="789631"/>
            <a:ext cx="10241047" cy="5219791"/>
          </a:xfrm>
          <a:prstGeom prst="rect">
            <a:avLst/>
          </a:prstGeom>
        </p:spPr>
      </p:pic>
      <p:sp>
        <p:nvSpPr>
          <p:cNvPr id="6" name="Rectángulo 5">
            <a:extLst>
              <a:ext uri="{FF2B5EF4-FFF2-40B4-BE49-F238E27FC236}">
                <a16:creationId xmlns:a16="http://schemas.microsoft.com/office/drawing/2014/main" id="{CA3C819F-9BC2-4C20-BD39-DFDD652996D3}"/>
              </a:ext>
            </a:extLst>
          </p:cNvPr>
          <p:cNvSpPr/>
          <p:nvPr/>
        </p:nvSpPr>
        <p:spPr>
          <a:xfrm>
            <a:off x="6858000" y="374133"/>
            <a:ext cx="3747654" cy="415498"/>
          </a:xfrm>
          <a:prstGeom prst="rect">
            <a:avLst/>
          </a:prstGeom>
        </p:spPr>
        <p:txBody>
          <a:bodyPr wrap="square">
            <a:spAutoFit/>
          </a:bodyPr>
          <a:lstStyle/>
          <a:p>
            <a:r>
              <a:rPr lang="es-ES" sz="1050" dirty="0">
                <a:hlinkClick r:id="rId3"/>
              </a:rPr>
              <a:t>http://siist.ministeriodesarrollosocial.gob.cl/indicadorportada/85</a:t>
            </a:r>
            <a:endParaRPr lang="es-ES" sz="1050" dirty="0"/>
          </a:p>
          <a:p>
            <a:endParaRPr lang="es-ES" sz="1050" dirty="0"/>
          </a:p>
        </p:txBody>
      </p:sp>
    </p:spTree>
    <p:extLst>
      <p:ext uri="{BB962C8B-B14F-4D97-AF65-F5344CB8AC3E}">
        <p14:creationId xmlns:p14="http://schemas.microsoft.com/office/powerpoint/2010/main" val="33052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2</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717438" y="261015"/>
            <a:ext cx="10749659" cy="791562"/>
          </a:xfrm>
        </p:spPr>
        <p:txBody>
          <a:bodyPr/>
          <a:lstStyle/>
          <a:p>
            <a:pPr algn="l"/>
            <a:r>
              <a:rPr lang="es-ES" dirty="0">
                <a:solidFill>
                  <a:schemeClr val="tx1"/>
                </a:solidFill>
                <a:latin typeface="inherit"/>
              </a:rPr>
              <a:t>                                               EQUIPOS DE TRABAJO</a:t>
            </a:r>
            <a:endParaRPr lang="ru-RU" dirty="0"/>
          </a:p>
        </p:txBody>
      </p:sp>
      <p:pic>
        <p:nvPicPr>
          <p:cNvPr id="116" name="Imagen 115" descr="Imagen que contiene dibujo&#10;&#10;Descripción generada automáticamente">
            <a:extLst>
              <a:ext uri="{FF2B5EF4-FFF2-40B4-BE49-F238E27FC236}">
                <a16:creationId xmlns:a16="http://schemas.microsoft.com/office/drawing/2014/main" id="{7E4FCCFB-BF53-4D0F-A891-3B5F1717EAF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INVESTIGACIÓN</a:t>
            </a:r>
            <a:endParaRPr lang="ru-RU" sz="1400" b="1" dirty="0">
              <a:solidFill>
                <a:srgbClr val="FFFFFF"/>
              </a:solidFill>
              <a:latin typeface="Chevin Pro DemiBold" pitchFamily="34" charset="0"/>
              <a:cs typeface="Calibri"/>
            </a:endParaRPr>
          </a:p>
        </p:txBody>
      </p:sp>
      <p:grpSp>
        <p:nvGrpSpPr>
          <p:cNvPr id="93" name="Group 42">
            <a:extLst>
              <a:ext uri="{FF2B5EF4-FFF2-40B4-BE49-F238E27FC236}">
                <a16:creationId xmlns:a16="http://schemas.microsoft.com/office/drawing/2014/main" id="{9FC0E83F-1768-4908-A77C-80E5B2B71B33}"/>
              </a:ext>
            </a:extLst>
          </p:cNvPr>
          <p:cNvGrpSpPr/>
          <p:nvPr/>
        </p:nvGrpSpPr>
        <p:grpSpPr>
          <a:xfrm>
            <a:off x="5591152" y="905172"/>
            <a:ext cx="559203" cy="87566"/>
            <a:chOff x="611263" y="2046852"/>
            <a:chExt cx="419423" cy="65678"/>
          </a:xfrm>
          <a:solidFill>
            <a:schemeClr val="accent1"/>
          </a:solidFill>
        </p:grpSpPr>
        <p:sp>
          <p:nvSpPr>
            <p:cNvPr id="94" name="Oval 43">
              <a:extLst>
                <a:ext uri="{FF2B5EF4-FFF2-40B4-BE49-F238E27FC236}">
                  <a16:creationId xmlns:a16="http://schemas.microsoft.com/office/drawing/2014/main" id="{9FE15648-AEEF-44E3-9AF0-139331FDAAC2}"/>
                </a:ext>
              </a:extLst>
            </p:cNvPr>
            <p:cNvSpPr/>
            <p:nvPr/>
          </p:nvSpPr>
          <p:spPr>
            <a:xfrm rot="10800000">
              <a:off x="611263" y="2046852"/>
              <a:ext cx="65678" cy="656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defRPr/>
              </a:pPr>
              <a:endParaRPr lang="id-ID" sz="2400" dirty="0">
                <a:solidFill>
                  <a:srgbClr val="E71A0E"/>
                </a:solidFill>
                <a:latin typeface="Calibri"/>
              </a:endParaRPr>
            </a:p>
          </p:txBody>
        </p:sp>
        <p:sp>
          <p:nvSpPr>
            <p:cNvPr id="95" name="Oval 44">
              <a:extLst>
                <a:ext uri="{FF2B5EF4-FFF2-40B4-BE49-F238E27FC236}">
                  <a16:creationId xmlns:a16="http://schemas.microsoft.com/office/drawing/2014/main" id="{CD867A91-6F54-4272-95AB-ECCB95FAA818}"/>
                </a:ext>
              </a:extLst>
            </p:cNvPr>
            <p:cNvSpPr/>
            <p:nvPr/>
          </p:nvSpPr>
          <p:spPr>
            <a:xfrm rot="10800000">
              <a:off x="699932" y="2046852"/>
              <a:ext cx="65678" cy="656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defRPr/>
              </a:pPr>
              <a:endParaRPr lang="id-ID" sz="2400">
                <a:solidFill>
                  <a:srgbClr val="E71A0E"/>
                </a:solidFill>
                <a:latin typeface="Calibri"/>
              </a:endParaRPr>
            </a:p>
          </p:txBody>
        </p:sp>
        <p:sp>
          <p:nvSpPr>
            <p:cNvPr id="96" name="Oval 45">
              <a:extLst>
                <a:ext uri="{FF2B5EF4-FFF2-40B4-BE49-F238E27FC236}">
                  <a16:creationId xmlns:a16="http://schemas.microsoft.com/office/drawing/2014/main" id="{EEF0690D-4298-4252-8903-9A3C2D657DFF}"/>
                </a:ext>
              </a:extLst>
            </p:cNvPr>
            <p:cNvSpPr/>
            <p:nvPr/>
          </p:nvSpPr>
          <p:spPr>
            <a:xfrm rot="10800000">
              <a:off x="788601" y="2046852"/>
              <a:ext cx="65678" cy="656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defRPr/>
              </a:pPr>
              <a:endParaRPr lang="id-ID" sz="2400" dirty="0">
                <a:solidFill>
                  <a:srgbClr val="E71A0E"/>
                </a:solidFill>
                <a:latin typeface="Calibri"/>
              </a:endParaRPr>
            </a:p>
          </p:txBody>
        </p:sp>
        <p:sp>
          <p:nvSpPr>
            <p:cNvPr id="97" name="Oval 46">
              <a:extLst>
                <a:ext uri="{FF2B5EF4-FFF2-40B4-BE49-F238E27FC236}">
                  <a16:creationId xmlns:a16="http://schemas.microsoft.com/office/drawing/2014/main" id="{A3A3EC13-D7BB-4719-8AD5-704FA30F7ADB}"/>
                </a:ext>
              </a:extLst>
            </p:cNvPr>
            <p:cNvSpPr/>
            <p:nvPr/>
          </p:nvSpPr>
          <p:spPr>
            <a:xfrm rot="10800000">
              <a:off x="877270" y="2046852"/>
              <a:ext cx="65678" cy="656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defRPr/>
              </a:pPr>
              <a:endParaRPr lang="id-ID" sz="2400">
                <a:solidFill>
                  <a:srgbClr val="E71A0E"/>
                </a:solidFill>
                <a:latin typeface="Calibri"/>
              </a:endParaRPr>
            </a:p>
          </p:txBody>
        </p:sp>
        <p:sp>
          <p:nvSpPr>
            <p:cNvPr id="98" name="Oval 47">
              <a:extLst>
                <a:ext uri="{FF2B5EF4-FFF2-40B4-BE49-F238E27FC236}">
                  <a16:creationId xmlns:a16="http://schemas.microsoft.com/office/drawing/2014/main" id="{0DE505F9-C23A-4CBC-BDAB-6BEFA347D6F2}"/>
                </a:ext>
              </a:extLst>
            </p:cNvPr>
            <p:cNvSpPr/>
            <p:nvPr/>
          </p:nvSpPr>
          <p:spPr>
            <a:xfrm rot="10800000">
              <a:off x="965008" y="2046852"/>
              <a:ext cx="65678" cy="656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defRPr/>
              </a:pPr>
              <a:endParaRPr lang="id-ID" sz="2400">
                <a:solidFill>
                  <a:srgbClr val="E71A0E"/>
                </a:solidFill>
                <a:latin typeface="Calibri"/>
              </a:endParaRPr>
            </a:p>
          </p:txBody>
        </p:sp>
      </p:grpSp>
      <p:grpSp>
        <p:nvGrpSpPr>
          <p:cNvPr id="99" name="Group 95">
            <a:extLst>
              <a:ext uri="{FF2B5EF4-FFF2-40B4-BE49-F238E27FC236}">
                <a16:creationId xmlns:a16="http://schemas.microsoft.com/office/drawing/2014/main" id="{5E35B828-FB1E-4AA1-B687-AF64733E072A}"/>
              </a:ext>
            </a:extLst>
          </p:cNvPr>
          <p:cNvGrpSpPr/>
          <p:nvPr/>
        </p:nvGrpSpPr>
        <p:grpSpPr>
          <a:xfrm>
            <a:off x="3859663" y="2181865"/>
            <a:ext cx="1918053" cy="1530285"/>
            <a:chOff x="2618583" y="2616199"/>
            <a:chExt cx="1438613" cy="1147772"/>
          </a:xfrm>
        </p:grpSpPr>
        <p:sp>
          <p:nvSpPr>
            <p:cNvPr id="100" name="Oval 5">
              <a:extLst>
                <a:ext uri="{FF2B5EF4-FFF2-40B4-BE49-F238E27FC236}">
                  <a16:creationId xmlns:a16="http://schemas.microsoft.com/office/drawing/2014/main" id="{DB5A3DAD-2003-4818-BCF7-1FD8B40E6F61}"/>
                </a:ext>
              </a:extLst>
            </p:cNvPr>
            <p:cNvSpPr>
              <a:spLocks noChangeArrowheads="1"/>
            </p:cNvSpPr>
            <p:nvPr/>
          </p:nvSpPr>
          <p:spPr bwMode="auto">
            <a:xfrm>
              <a:off x="2988809" y="2697171"/>
              <a:ext cx="1068387" cy="1066800"/>
            </a:xfrm>
            <a:prstGeom prst="ellipse">
              <a:avLst/>
            </a:prstGeom>
            <a:solidFill>
              <a:srgbClr val="7030A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1" name="Freeform 6">
              <a:extLst>
                <a:ext uri="{FF2B5EF4-FFF2-40B4-BE49-F238E27FC236}">
                  <a16:creationId xmlns:a16="http://schemas.microsoft.com/office/drawing/2014/main" id="{03B22B88-A03F-429E-A2D5-1C54674CD9F2}"/>
                </a:ext>
              </a:extLst>
            </p:cNvPr>
            <p:cNvSpPr>
              <a:spLocks noEditPoints="1"/>
            </p:cNvSpPr>
            <p:nvPr/>
          </p:nvSpPr>
          <p:spPr bwMode="auto">
            <a:xfrm>
              <a:off x="2618583" y="2616199"/>
              <a:ext cx="576262" cy="650875"/>
            </a:xfrm>
            <a:custGeom>
              <a:avLst/>
              <a:gdLst>
                <a:gd name="T0" fmla="*/ 552 w 552"/>
                <a:gd name="T1" fmla="*/ 229 h 624"/>
                <a:gd name="T2" fmla="*/ 265 w 552"/>
                <a:gd name="T3" fmla="*/ 63 h 624"/>
                <a:gd name="T4" fmla="*/ 218 w 552"/>
                <a:gd name="T5" fmla="*/ 23 h 624"/>
                <a:gd name="T6" fmla="*/ 146 w 552"/>
                <a:gd name="T7" fmla="*/ 39 h 624"/>
                <a:gd name="T8" fmla="*/ 9 w 552"/>
                <a:gd name="T9" fmla="*/ 363 h 624"/>
                <a:gd name="T10" fmla="*/ 28 w 552"/>
                <a:gd name="T11" fmla="*/ 424 h 624"/>
                <a:gd name="T12" fmla="*/ 122 w 552"/>
                <a:gd name="T13" fmla="*/ 493 h 624"/>
                <a:gd name="T14" fmla="*/ 129 w 552"/>
                <a:gd name="T15" fmla="*/ 492 h 624"/>
                <a:gd name="T16" fmla="*/ 212 w 552"/>
                <a:gd name="T17" fmla="*/ 533 h 624"/>
                <a:gd name="T18" fmla="*/ 215 w 552"/>
                <a:gd name="T19" fmla="*/ 538 h 624"/>
                <a:gd name="T20" fmla="*/ 207 w 552"/>
                <a:gd name="T21" fmla="*/ 561 h 624"/>
                <a:gd name="T22" fmla="*/ 217 w 552"/>
                <a:gd name="T23" fmla="*/ 593 h 624"/>
                <a:gd name="T24" fmla="*/ 223 w 552"/>
                <a:gd name="T25" fmla="*/ 594 h 624"/>
                <a:gd name="T26" fmla="*/ 224 w 552"/>
                <a:gd name="T27" fmla="*/ 584 h 624"/>
                <a:gd name="T28" fmla="*/ 245 w 552"/>
                <a:gd name="T29" fmla="*/ 574 h 624"/>
                <a:gd name="T30" fmla="*/ 322 w 552"/>
                <a:gd name="T31" fmla="*/ 600 h 624"/>
                <a:gd name="T32" fmla="*/ 398 w 552"/>
                <a:gd name="T33" fmla="*/ 624 h 624"/>
                <a:gd name="T34" fmla="*/ 552 w 552"/>
                <a:gd name="T35" fmla="*/ 229 h 624"/>
                <a:gd name="T36" fmla="*/ 148 w 552"/>
                <a:gd name="T37" fmla="*/ 469 h 624"/>
                <a:gd name="T38" fmla="*/ 162 w 552"/>
                <a:gd name="T39" fmla="*/ 441 h 624"/>
                <a:gd name="T40" fmla="*/ 208 w 552"/>
                <a:gd name="T41" fmla="*/ 495 h 624"/>
                <a:gd name="T42" fmla="*/ 204 w 552"/>
                <a:gd name="T43" fmla="*/ 502 h 624"/>
                <a:gd name="T44" fmla="*/ 148 w 552"/>
                <a:gd name="T45" fmla="*/ 46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2" h="624">
                  <a:moveTo>
                    <a:pt x="552" y="229"/>
                  </a:moveTo>
                  <a:cubicBezTo>
                    <a:pt x="265" y="63"/>
                    <a:pt x="265" y="63"/>
                    <a:pt x="265" y="63"/>
                  </a:cubicBezTo>
                  <a:cubicBezTo>
                    <a:pt x="218" y="23"/>
                    <a:pt x="218" y="23"/>
                    <a:pt x="218" y="23"/>
                  </a:cubicBezTo>
                  <a:cubicBezTo>
                    <a:pt x="218" y="23"/>
                    <a:pt x="175" y="0"/>
                    <a:pt x="146" y="39"/>
                  </a:cubicBezTo>
                  <a:cubicBezTo>
                    <a:pt x="146" y="39"/>
                    <a:pt x="29" y="257"/>
                    <a:pt x="9" y="363"/>
                  </a:cubicBezTo>
                  <a:cubicBezTo>
                    <a:pt x="9" y="363"/>
                    <a:pt x="0" y="397"/>
                    <a:pt x="28" y="424"/>
                  </a:cubicBezTo>
                  <a:cubicBezTo>
                    <a:pt x="56" y="450"/>
                    <a:pt x="122" y="493"/>
                    <a:pt x="122" y="493"/>
                  </a:cubicBezTo>
                  <a:cubicBezTo>
                    <a:pt x="129" y="492"/>
                    <a:pt x="129" y="492"/>
                    <a:pt x="129" y="492"/>
                  </a:cubicBezTo>
                  <a:cubicBezTo>
                    <a:pt x="129" y="492"/>
                    <a:pt x="187" y="527"/>
                    <a:pt x="212" y="533"/>
                  </a:cubicBezTo>
                  <a:cubicBezTo>
                    <a:pt x="215" y="538"/>
                    <a:pt x="215" y="538"/>
                    <a:pt x="215" y="538"/>
                  </a:cubicBezTo>
                  <a:cubicBezTo>
                    <a:pt x="215" y="538"/>
                    <a:pt x="201" y="549"/>
                    <a:pt x="207" y="561"/>
                  </a:cubicBezTo>
                  <a:cubicBezTo>
                    <a:pt x="217" y="593"/>
                    <a:pt x="217" y="593"/>
                    <a:pt x="217" y="593"/>
                  </a:cubicBezTo>
                  <a:cubicBezTo>
                    <a:pt x="223" y="594"/>
                    <a:pt x="223" y="594"/>
                    <a:pt x="223" y="594"/>
                  </a:cubicBezTo>
                  <a:cubicBezTo>
                    <a:pt x="224" y="584"/>
                    <a:pt x="224" y="584"/>
                    <a:pt x="224" y="584"/>
                  </a:cubicBezTo>
                  <a:cubicBezTo>
                    <a:pt x="224" y="584"/>
                    <a:pt x="226" y="566"/>
                    <a:pt x="245" y="574"/>
                  </a:cubicBezTo>
                  <a:cubicBezTo>
                    <a:pt x="322" y="600"/>
                    <a:pt x="322" y="600"/>
                    <a:pt x="322" y="600"/>
                  </a:cubicBezTo>
                  <a:cubicBezTo>
                    <a:pt x="398" y="624"/>
                    <a:pt x="398" y="624"/>
                    <a:pt x="398" y="624"/>
                  </a:cubicBezTo>
                  <a:cubicBezTo>
                    <a:pt x="432" y="336"/>
                    <a:pt x="552" y="232"/>
                    <a:pt x="552" y="229"/>
                  </a:cubicBezTo>
                  <a:close/>
                  <a:moveTo>
                    <a:pt x="148" y="469"/>
                  </a:moveTo>
                  <a:cubicBezTo>
                    <a:pt x="162" y="441"/>
                    <a:pt x="162" y="441"/>
                    <a:pt x="162" y="441"/>
                  </a:cubicBezTo>
                  <a:cubicBezTo>
                    <a:pt x="208" y="495"/>
                    <a:pt x="208" y="495"/>
                    <a:pt x="208" y="495"/>
                  </a:cubicBezTo>
                  <a:cubicBezTo>
                    <a:pt x="204" y="502"/>
                    <a:pt x="204" y="502"/>
                    <a:pt x="204" y="502"/>
                  </a:cubicBezTo>
                  <a:cubicBezTo>
                    <a:pt x="173" y="493"/>
                    <a:pt x="148" y="469"/>
                    <a:pt x="148" y="469"/>
                  </a:cubicBezTo>
                  <a:close/>
                </a:path>
              </a:pathLst>
            </a:custGeom>
            <a:solidFill>
              <a:srgbClr val="7030A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2" name="Freeform 7">
              <a:extLst>
                <a:ext uri="{FF2B5EF4-FFF2-40B4-BE49-F238E27FC236}">
                  <a16:creationId xmlns:a16="http://schemas.microsoft.com/office/drawing/2014/main" id="{910F61D9-6F30-4841-B0B8-ACC43BDA6D6F}"/>
                </a:ext>
              </a:extLst>
            </p:cNvPr>
            <p:cNvSpPr>
              <a:spLocks/>
            </p:cNvSpPr>
            <p:nvPr/>
          </p:nvSpPr>
          <p:spPr bwMode="auto">
            <a:xfrm>
              <a:off x="2746377" y="2735529"/>
              <a:ext cx="603250" cy="611188"/>
            </a:xfrm>
            <a:custGeom>
              <a:avLst/>
              <a:gdLst>
                <a:gd name="T0" fmla="*/ 576 w 578"/>
                <a:gd name="T1" fmla="*/ 322 h 586"/>
                <a:gd name="T2" fmla="*/ 552 w 578"/>
                <a:gd name="T3" fmla="*/ 269 h 586"/>
                <a:gd name="T4" fmla="*/ 524 w 578"/>
                <a:gd name="T5" fmla="*/ 178 h 586"/>
                <a:gd name="T6" fmla="*/ 485 w 578"/>
                <a:gd name="T7" fmla="*/ 146 h 586"/>
                <a:gd name="T8" fmla="*/ 454 w 578"/>
                <a:gd name="T9" fmla="*/ 96 h 586"/>
                <a:gd name="T10" fmla="*/ 416 w 578"/>
                <a:gd name="T11" fmla="*/ 72 h 586"/>
                <a:gd name="T12" fmla="*/ 333 w 578"/>
                <a:gd name="T13" fmla="*/ 29 h 586"/>
                <a:gd name="T14" fmla="*/ 254 w 578"/>
                <a:gd name="T15" fmla="*/ 7 h 586"/>
                <a:gd name="T16" fmla="*/ 180 w 578"/>
                <a:gd name="T17" fmla="*/ 14 h 586"/>
                <a:gd name="T18" fmla="*/ 102 w 578"/>
                <a:gd name="T19" fmla="*/ 57 h 586"/>
                <a:gd name="T20" fmla="*/ 50 w 578"/>
                <a:gd name="T21" fmla="*/ 113 h 586"/>
                <a:gd name="T22" fmla="*/ 40 w 578"/>
                <a:gd name="T23" fmla="*/ 190 h 586"/>
                <a:gd name="T24" fmla="*/ 4 w 578"/>
                <a:gd name="T25" fmla="*/ 270 h 586"/>
                <a:gd name="T26" fmla="*/ 15 w 578"/>
                <a:gd name="T27" fmla="*/ 336 h 586"/>
                <a:gd name="T28" fmla="*/ 44 w 578"/>
                <a:gd name="T29" fmla="*/ 378 h 586"/>
                <a:gd name="T30" fmla="*/ 105 w 578"/>
                <a:gd name="T31" fmla="*/ 452 h 586"/>
                <a:gd name="T32" fmla="*/ 175 w 578"/>
                <a:gd name="T33" fmla="*/ 527 h 586"/>
                <a:gd name="T34" fmla="*/ 229 w 578"/>
                <a:gd name="T35" fmla="*/ 567 h 586"/>
                <a:gd name="T36" fmla="*/ 272 w 578"/>
                <a:gd name="T37" fmla="*/ 582 h 586"/>
                <a:gd name="T38" fmla="*/ 358 w 578"/>
                <a:gd name="T39" fmla="*/ 576 h 586"/>
                <a:gd name="T40" fmla="*/ 436 w 578"/>
                <a:gd name="T41" fmla="*/ 540 h 586"/>
                <a:gd name="T42" fmla="*/ 496 w 578"/>
                <a:gd name="T43" fmla="*/ 522 h 586"/>
                <a:gd name="T44" fmla="*/ 480 w 578"/>
                <a:gd name="T45" fmla="*/ 460 h 586"/>
                <a:gd name="T46" fmla="*/ 389 w 578"/>
                <a:gd name="T47" fmla="*/ 466 h 586"/>
                <a:gd name="T48" fmla="*/ 337 w 578"/>
                <a:gd name="T49" fmla="*/ 461 h 586"/>
                <a:gd name="T50" fmla="*/ 276 w 578"/>
                <a:gd name="T51" fmla="*/ 464 h 586"/>
                <a:gd name="T52" fmla="*/ 232 w 578"/>
                <a:gd name="T53" fmla="*/ 432 h 586"/>
                <a:gd name="T54" fmla="*/ 215 w 578"/>
                <a:gd name="T55" fmla="*/ 407 h 586"/>
                <a:gd name="T56" fmla="*/ 250 w 578"/>
                <a:gd name="T57" fmla="*/ 381 h 586"/>
                <a:gd name="T58" fmla="*/ 309 w 578"/>
                <a:gd name="T59" fmla="*/ 255 h 586"/>
                <a:gd name="T60" fmla="*/ 305 w 578"/>
                <a:gd name="T61" fmla="*/ 204 h 586"/>
                <a:gd name="T62" fmla="*/ 302 w 578"/>
                <a:gd name="T63" fmla="*/ 171 h 586"/>
                <a:gd name="T64" fmla="*/ 331 w 578"/>
                <a:gd name="T65" fmla="*/ 170 h 586"/>
                <a:gd name="T66" fmla="*/ 369 w 578"/>
                <a:gd name="T67" fmla="*/ 176 h 586"/>
                <a:gd name="T68" fmla="*/ 395 w 578"/>
                <a:gd name="T69" fmla="*/ 206 h 586"/>
                <a:gd name="T70" fmla="*/ 440 w 578"/>
                <a:gd name="T71" fmla="*/ 244 h 586"/>
                <a:gd name="T72" fmla="*/ 473 w 578"/>
                <a:gd name="T73" fmla="*/ 290 h 586"/>
                <a:gd name="T74" fmla="*/ 517 w 578"/>
                <a:gd name="T75" fmla="*/ 344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8" h="586">
                  <a:moveTo>
                    <a:pt x="517" y="344"/>
                  </a:moveTo>
                  <a:cubicBezTo>
                    <a:pt x="517" y="344"/>
                    <a:pt x="547" y="303"/>
                    <a:pt x="576" y="322"/>
                  </a:cubicBezTo>
                  <a:cubicBezTo>
                    <a:pt x="578" y="316"/>
                    <a:pt x="578" y="316"/>
                    <a:pt x="578" y="316"/>
                  </a:cubicBezTo>
                  <a:cubicBezTo>
                    <a:pt x="552" y="269"/>
                    <a:pt x="552" y="269"/>
                    <a:pt x="552" y="269"/>
                  </a:cubicBezTo>
                  <a:cubicBezTo>
                    <a:pt x="552" y="269"/>
                    <a:pt x="546" y="231"/>
                    <a:pt x="541" y="215"/>
                  </a:cubicBezTo>
                  <a:cubicBezTo>
                    <a:pt x="537" y="199"/>
                    <a:pt x="533" y="186"/>
                    <a:pt x="524" y="178"/>
                  </a:cubicBezTo>
                  <a:cubicBezTo>
                    <a:pt x="516" y="170"/>
                    <a:pt x="512" y="167"/>
                    <a:pt x="506" y="164"/>
                  </a:cubicBezTo>
                  <a:cubicBezTo>
                    <a:pt x="501" y="160"/>
                    <a:pt x="492" y="158"/>
                    <a:pt x="485" y="146"/>
                  </a:cubicBezTo>
                  <a:cubicBezTo>
                    <a:pt x="477" y="134"/>
                    <a:pt x="473" y="124"/>
                    <a:pt x="468" y="116"/>
                  </a:cubicBezTo>
                  <a:cubicBezTo>
                    <a:pt x="463" y="108"/>
                    <a:pt x="462" y="102"/>
                    <a:pt x="454" y="96"/>
                  </a:cubicBezTo>
                  <a:cubicBezTo>
                    <a:pt x="447" y="89"/>
                    <a:pt x="447" y="90"/>
                    <a:pt x="436" y="85"/>
                  </a:cubicBezTo>
                  <a:cubicBezTo>
                    <a:pt x="425" y="81"/>
                    <a:pt x="425" y="78"/>
                    <a:pt x="416" y="72"/>
                  </a:cubicBezTo>
                  <a:cubicBezTo>
                    <a:pt x="408" y="66"/>
                    <a:pt x="395" y="62"/>
                    <a:pt x="379" y="53"/>
                  </a:cubicBezTo>
                  <a:cubicBezTo>
                    <a:pt x="363" y="44"/>
                    <a:pt x="345" y="36"/>
                    <a:pt x="333" y="29"/>
                  </a:cubicBezTo>
                  <a:cubicBezTo>
                    <a:pt x="321" y="23"/>
                    <a:pt x="312" y="17"/>
                    <a:pt x="303" y="16"/>
                  </a:cubicBezTo>
                  <a:cubicBezTo>
                    <a:pt x="293" y="15"/>
                    <a:pt x="262" y="9"/>
                    <a:pt x="254" y="7"/>
                  </a:cubicBezTo>
                  <a:cubicBezTo>
                    <a:pt x="245" y="6"/>
                    <a:pt x="235" y="0"/>
                    <a:pt x="220" y="7"/>
                  </a:cubicBezTo>
                  <a:cubicBezTo>
                    <a:pt x="204" y="13"/>
                    <a:pt x="196" y="18"/>
                    <a:pt x="180" y="14"/>
                  </a:cubicBezTo>
                  <a:cubicBezTo>
                    <a:pt x="165" y="11"/>
                    <a:pt x="142" y="26"/>
                    <a:pt x="142" y="26"/>
                  </a:cubicBezTo>
                  <a:cubicBezTo>
                    <a:pt x="127" y="40"/>
                    <a:pt x="111" y="51"/>
                    <a:pt x="102" y="57"/>
                  </a:cubicBezTo>
                  <a:cubicBezTo>
                    <a:pt x="93" y="64"/>
                    <a:pt x="83" y="74"/>
                    <a:pt x="73" y="80"/>
                  </a:cubicBezTo>
                  <a:cubicBezTo>
                    <a:pt x="64" y="86"/>
                    <a:pt x="51" y="91"/>
                    <a:pt x="50" y="113"/>
                  </a:cubicBezTo>
                  <a:cubicBezTo>
                    <a:pt x="50" y="134"/>
                    <a:pt x="37" y="135"/>
                    <a:pt x="39" y="146"/>
                  </a:cubicBezTo>
                  <a:cubicBezTo>
                    <a:pt x="41" y="157"/>
                    <a:pt x="40" y="190"/>
                    <a:pt x="40" y="190"/>
                  </a:cubicBezTo>
                  <a:cubicBezTo>
                    <a:pt x="40" y="190"/>
                    <a:pt x="22" y="202"/>
                    <a:pt x="17" y="221"/>
                  </a:cubicBezTo>
                  <a:cubicBezTo>
                    <a:pt x="11" y="241"/>
                    <a:pt x="9" y="259"/>
                    <a:pt x="4" y="270"/>
                  </a:cubicBezTo>
                  <a:cubicBezTo>
                    <a:pt x="0" y="282"/>
                    <a:pt x="0" y="285"/>
                    <a:pt x="4" y="303"/>
                  </a:cubicBezTo>
                  <a:cubicBezTo>
                    <a:pt x="7" y="322"/>
                    <a:pt x="10" y="324"/>
                    <a:pt x="15" y="336"/>
                  </a:cubicBezTo>
                  <a:cubicBezTo>
                    <a:pt x="20" y="348"/>
                    <a:pt x="22" y="349"/>
                    <a:pt x="29" y="356"/>
                  </a:cubicBezTo>
                  <a:cubicBezTo>
                    <a:pt x="36" y="363"/>
                    <a:pt x="39" y="364"/>
                    <a:pt x="44" y="378"/>
                  </a:cubicBezTo>
                  <a:cubicBezTo>
                    <a:pt x="49" y="392"/>
                    <a:pt x="54" y="395"/>
                    <a:pt x="60" y="402"/>
                  </a:cubicBezTo>
                  <a:cubicBezTo>
                    <a:pt x="67" y="409"/>
                    <a:pt x="92" y="435"/>
                    <a:pt x="105" y="452"/>
                  </a:cubicBezTo>
                  <a:cubicBezTo>
                    <a:pt x="118" y="470"/>
                    <a:pt x="129" y="483"/>
                    <a:pt x="146" y="499"/>
                  </a:cubicBezTo>
                  <a:cubicBezTo>
                    <a:pt x="164" y="515"/>
                    <a:pt x="159" y="510"/>
                    <a:pt x="175" y="527"/>
                  </a:cubicBezTo>
                  <a:cubicBezTo>
                    <a:pt x="192" y="544"/>
                    <a:pt x="191" y="550"/>
                    <a:pt x="206" y="556"/>
                  </a:cubicBezTo>
                  <a:cubicBezTo>
                    <a:pt x="220" y="562"/>
                    <a:pt x="226" y="558"/>
                    <a:pt x="229" y="567"/>
                  </a:cubicBezTo>
                  <a:cubicBezTo>
                    <a:pt x="232" y="576"/>
                    <a:pt x="229" y="573"/>
                    <a:pt x="238" y="572"/>
                  </a:cubicBezTo>
                  <a:cubicBezTo>
                    <a:pt x="248" y="571"/>
                    <a:pt x="260" y="578"/>
                    <a:pt x="272" y="582"/>
                  </a:cubicBezTo>
                  <a:cubicBezTo>
                    <a:pt x="285" y="586"/>
                    <a:pt x="287" y="585"/>
                    <a:pt x="299" y="584"/>
                  </a:cubicBezTo>
                  <a:cubicBezTo>
                    <a:pt x="312" y="583"/>
                    <a:pt x="339" y="581"/>
                    <a:pt x="358" y="576"/>
                  </a:cubicBezTo>
                  <a:cubicBezTo>
                    <a:pt x="376" y="571"/>
                    <a:pt x="378" y="570"/>
                    <a:pt x="391" y="565"/>
                  </a:cubicBezTo>
                  <a:cubicBezTo>
                    <a:pt x="405" y="559"/>
                    <a:pt x="432" y="544"/>
                    <a:pt x="436" y="540"/>
                  </a:cubicBezTo>
                  <a:cubicBezTo>
                    <a:pt x="497" y="532"/>
                    <a:pt x="497" y="532"/>
                    <a:pt x="497" y="532"/>
                  </a:cubicBezTo>
                  <a:cubicBezTo>
                    <a:pt x="497" y="532"/>
                    <a:pt x="498" y="526"/>
                    <a:pt x="496" y="522"/>
                  </a:cubicBezTo>
                  <a:cubicBezTo>
                    <a:pt x="493" y="520"/>
                    <a:pt x="493" y="520"/>
                    <a:pt x="493" y="520"/>
                  </a:cubicBezTo>
                  <a:cubicBezTo>
                    <a:pt x="493" y="520"/>
                    <a:pt x="478" y="480"/>
                    <a:pt x="480" y="460"/>
                  </a:cubicBezTo>
                  <a:cubicBezTo>
                    <a:pt x="419" y="472"/>
                    <a:pt x="419" y="472"/>
                    <a:pt x="419" y="472"/>
                  </a:cubicBezTo>
                  <a:cubicBezTo>
                    <a:pt x="419" y="472"/>
                    <a:pt x="401" y="467"/>
                    <a:pt x="389" y="466"/>
                  </a:cubicBezTo>
                  <a:cubicBezTo>
                    <a:pt x="377" y="465"/>
                    <a:pt x="371" y="466"/>
                    <a:pt x="362" y="464"/>
                  </a:cubicBezTo>
                  <a:cubicBezTo>
                    <a:pt x="352" y="463"/>
                    <a:pt x="345" y="461"/>
                    <a:pt x="337" y="461"/>
                  </a:cubicBezTo>
                  <a:cubicBezTo>
                    <a:pt x="329" y="462"/>
                    <a:pt x="324" y="461"/>
                    <a:pt x="316" y="460"/>
                  </a:cubicBezTo>
                  <a:cubicBezTo>
                    <a:pt x="309" y="460"/>
                    <a:pt x="280" y="458"/>
                    <a:pt x="276" y="464"/>
                  </a:cubicBezTo>
                  <a:cubicBezTo>
                    <a:pt x="276" y="464"/>
                    <a:pt x="265" y="450"/>
                    <a:pt x="255" y="445"/>
                  </a:cubicBezTo>
                  <a:cubicBezTo>
                    <a:pt x="244" y="440"/>
                    <a:pt x="241" y="437"/>
                    <a:pt x="232" y="432"/>
                  </a:cubicBezTo>
                  <a:cubicBezTo>
                    <a:pt x="222" y="427"/>
                    <a:pt x="210" y="419"/>
                    <a:pt x="211" y="414"/>
                  </a:cubicBezTo>
                  <a:cubicBezTo>
                    <a:pt x="212" y="408"/>
                    <a:pt x="208" y="408"/>
                    <a:pt x="215" y="407"/>
                  </a:cubicBezTo>
                  <a:cubicBezTo>
                    <a:pt x="222" y="405"/>
                    <a:pt x="236" y="400"/>
                    <a:pt x="241" y="394"/>
                  </a:cubicBezTo>
                  <a:cubicBezTo>
                    <a:pt x="246" y="388"/>
                    <a:pt x="242" y="386"/>
                    <a:pt x="250" y="381"/>
                  </a:cubicBezTo>
                  <a:cubicBezTo>
                    <a:pt x="258" y="377"/>
                    <a:pt x="279" y="350"/>
                    <a:pt x="279" y="350"/>
                  </a:cubicBezTo>
                  <a:cubicBezTo>
                    <a:pt x="309" y="255"/>
                    <a:pt x="309" y="255"/>
                    <a:pt x="309" y="255"/>
                  </a:cubicBezTo>
                  <a:cubicBezTo>
                    <a:pt x="309" y="255"/>
                    <a:pt x="307" y="246"/>
                    <a:pt x="309" y="237"/>
                  </a:cubicBezTo>
                  <a:cubicBezTo>
                    <a:pt x="311" y="228"/>
                    <a:pt x="309" y="212"/>
                    <a:pt x="305" y="204"/>
                  </a:cubicBezTo>
                  <a:cubicBezTo>
                    <a:pt x="302" y="196"/>
                    <a:pt x="303" y="195"/>
                    <a:pt x="304" y="190"/>
                  </a:cubicBezTo>
                  <a:cubicBezTo>
                    <a:pt x="305" y="185"/>
                    <a:pt x="300" y="174"/>
                    <a:pt x="302" y="171"/>
                  </a:cubicBezTo>
                  <a:cubicBezTo>
                    <a:pt x="304" y="168"/>
                    <a:pt x="315" y="162"/>
                    <a:pt x="316" y="159"/>
                  </a:cubicBezTo>
                  <a:cubicBezTo>
                    <a:pt x="316" y="159"/>
                    <a:pt x="311" y="163"/>
                    <a:pt x="331" y="170"/>
                  </a:cubicBezTo>
                  <a:cubicBezTo>
                    <a:pt x="351" y="176"/>
                    <a:pt x="355" y="174"/>
                    <a:pt x="359" y="174"/>
                  </a:cubicBezTo>
                  <a:cubicBezTo>
                    <a:pt x="362" y="174"/>
                    <a:pt x="362" y="170"/>
                    <a:pt x="369" y="176"/>
                  </a:cubicBezTo>
                  <a:cubicBezTo>
                    <a:pt x="376" y="183"/>
                    <a:pt x="382" y="175"/>
                    <a:pt x="385" y="183"/>
                  </a:cubicBezTo>
                  <a:cubicBezTo>
                    <a:pt x="388" y="192"/>
                    <a:pt x="387" y="200"/>
                    <a:pt x="395" y="206"/>
                  </a:cubicBezTo>
                  <a:cubicBezTo>
                    <a:pt x="403" y="213"/>
                    <a:pt x="407" y="212"/>
                    <a:pt x="412" y="219"/>
                  </a:cubicBezTo>
                  <a:cubicBezTo>
                    <a:pt x="418" y="225"/>
                    <a:pt x="431" y="237"/>
                    <a:pt x="440" y="244"/>
                  </a:cubicBezTo>
                  <a:cubicBezTo>
                    <a:pt x="448" y="251"/>
                    <a:pt x="448" y="252"/>
                    <a:pt x="453" y="262"/>
                  </a:cubicBezTo>
                  <a:cubicBezTo>
                    <a:pt x="457" y="271"/>
                    <a:pt x="462" y="280"/>
                    <a:pt x="473" y="290"/>
                  </a:cubicBezTo>
                  <a:cubicBezTo>
                    <a:pt x="484" y="300"/>
                    <a:pt x="484" y="301"/>
                    <a:pt x="484" y="301"/>
                  </a:cubicBezTo>
                  <a:lnTo>
                    <a:pt x="517" y="344"/>
                  </a:lnTo>
                  <a:close/>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3" name="Freeform 8">
              <a:extLst>
                <a:ext uri="{FF2B5EF4-FFF2-40B4-BE49-F238E27FC236}">
                  <a16:creationId xmlns:a16="http://schemas.microsoft.com/office/drawing/2014/main" id="{BE5F05C6-E1D1-422A-BCA2-04925425521B}"/>
                </a:ext>
              </a:extLst>
            </p:cNvPr>
            <p:cNvSpPr>
              <a:spLocks/>
            </p:cNvSpPr>
            <p:nvPr/>
          </p:nvSpPr>
          <p:spPr bwMode="auto">
            <a:xfrm>
              <a:off x="2957513" y="2932113"/>
              <a:ext cx="114300" cy="160338"/>
            </a:xfrm>
            <a:custGeom>
              <a:avLst/>
              <a:gdLst>
                <a:gd name="T0" fmla="*/ 22 w 110"/>
                <a:gd name="T1" fmla="*/ 0 h 153"/>
                <a:gd name="T2" fmla="*/ 78 w 110"/>
                <a:gd name="T3" fmla="*/ 36 h 153"/>
                <a:gd name="T4" fmla="*/ 110 w 110"/>
                <a:gd name="T5" fmla="*/ 69 h 153"/>
                <a:gd name="T6" fmla="*/ 61 w 110"/>
                <a:gd name="T7" fmla="*/ 153 h 153"/>
                <a:gd name="T8" fmla="*/ 29 w 110"/>
                <a:gd name="T9" fmla="*/ 104 h 153"/>
                <a:gd name="T10" fmla="*/ 6 w 110"/>
                <a:gd name="T11" fmla="*/ 75 h 153"/>
                <a:gd name="T12" fmla="*/ 1 w 110"/>
                <a:gd name="T13" fmla="*/ 64 h 153"/>
                <a:gd name="T14" fmla="*/ 22 w 110"/>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3">
                  <a:moveTo>
                    <a:pt x="22" y="0"/>
                  </a:moveTo>
                  <a:cubicBezTo>
                    <a:pt x="22" y="0"/>
                    <a:pt x="61" y="11"/>
                    <a:pt x="78" y="36"/>
                  </a:cubicBezTo>
                  <a:cubicBezTo>
                    <a:pt x="94" y="60"/>
                    <a:pt x="110" y="69"/>
                    <a:pt x="110" y="69"/>
                  </a:cubicBezTo>
                  <a:cubicBezTo>
                    <a:pt x="110" y="69"/>
                    <a:pt x="99" y="127"/>
                    <a:pt x="61" y="153"/>
                  </a:cubicBezTo>
                  <a:cubicBezTo>
                    <a:pt x="61" y="153"/>
                    <a:pt x="35" y="111"/>
                    <a:pt x="29" y="104"/>
                  </a:cubicBezTo>
                  <a:cubicBezTo>
                    <a:pt x="22" y="96"/>
                    <a:pt x="8" y="78"/>
                    <a:pt x="6" y="75"/>
                  </a:cubicBezTo>
                  <a:cubicBezTo>
                    <a:pt x="3" y="71"/>
                    <a:pt x="1" y="69"/>
                    <a:pt x="1" y="64"/>
                  </a:cubicBezTo>
                  <a:cubicBezTo>
                    <a:pt x="0" y="60"/>
                    <a:pt x="22" y="0"/>
                    <a:pt x="22" y="0"/>
                  </a:cubicBezTo>
                  <a:close/>
                </a:path>
              </a:pathLst>
            </a:custGeom>
            <a:solidFill>
              <a:srgbClr val="7131A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4" name="Freeform 9">
              <a:extLst>
                <a:ext uri="{FF2B5EF4-FFF2-40B4-BE49-F238E27FC236}">
                  <a16:creationId xmlns:a16="http://schemas.microsoft.com/office/drawing/2014/main" id="{574F28CA-FF23-41F3-B965-7E31D0158E0D}"/>
                </a:ext>
              </a:extLst>
            </p:cNvPr>
            <p:cNvSpPr>
              <a:spLocks/>
            </p:cNvSpPr>
            <p:nvPr/>
          </p:nvSpPr>
          <p:spPr bwMode="auto">
            <a:xfrm>
              <a:off x="2722563" y="2782888"/>
              <a:ext cx="265112" cy="238125"/>
            </a:xfrm>
            <a:custGeom>
              <a:avLst/>
              <a:gdLst>
                <a:gd name="T0" fmla="*/ 201 w 254"/>
                <a:gd name="T1" fmla="*/ 212 h 228"/>
                <a:gd name="T2" fmla="*/ 136 w 254"/>
                <a:gd name="T3" fmla="*/ 212 h 228"/>
                <a:gd name="T4" fmla="*/ 107 w 254"/>
                <a:gd name="T5" fmla="*/ 210 h 228"/>
                <a:gd name="T6" fmla="*/ 87 w 254"/>
                <a:gd name="T7" fmla="*/ 206 h 228"/>
                <a:gd name="T8" fmla="*/ 67 w 254"/>
                <a:gd name="T9" fmla="*/ 200 h 228"/>
                <a:gd name="T10" fmla="*/ 57 w 254"/>
                <a:gd name="T11" fmla="*/ 192 h 228"/>
                <a:gd name="T12" fmla="*/ 42 w 254"/>
                <a:gd name="T13" fmla="*/ 179 h 228"/>
                <a:gd name="T14" fmla="*/ 38 w 254"/>
                <a:gd name="T15" fmla="*/ 172 h 228"/>
                <a:gd name="T16" fmla="*/ 35 w 254"/>
                <a:gd name="T17" fmla="*/ 171 h 228"/>
                <a:gd name="T18" fmla="*/ 30 w 254"/>
                <a:gd name="T19" fmla="*/ 166 h 228"/>
                <a:gd name="T20" fmla="*/ 25 w 254"/>
                <a:gd name="T21" fmla="*/ 163 h 228"/>
                <a:gd name="T22" fmla="*/ 21 w 254"/>
                <a:gd name="T23" fmla="*/ 149 h 228"/>
                <a:gd name="T24" fmla="*/ 17 w 254"/>
                <a:gd name="T25" fmla="*/ 145 h 228"/>
                <a:gd name="T26" fmla="*/ 10 w 254"/>
                <a:gd name="T27" fmla="*/ 138 h 228"/>
                <a:gd name="T28" fmla="*/ 8 w 254"/>
                <a:gd name="T29" fmla="*/ 130 h 228"/>
                <a:gd name="T30" fmla="*/ 3 w 254"/>
                <a:gd name="T31" fmla="*/ 124 h 228"/>
                <a:gd name="T32" fmla="*/ 5 w 254"/>
                <a:gd name="T33" fmla="*/ 113 h 228"/>
                <a:gd name="T34" fmla="*/ 6 w 254"/>
                <a:gd name="T35" fmla="*/ 108 h 228"/>
                <a:gd name="T36" fmla="*/ 9 w 254"/>
                <a:gd name="T37" fmla="*/ 97 h 228"/>
                <a:gd name="T38" fmla="*/ 15 w 254"/>
                <a:gd name="T39" fmla="*/ 87 h 228"/>
                <a:gd name="T40" fmla="*/ 18 w 254"/>
                <a:gd name="T41" fmla="*/ 82 h 228"/>
                <a:gd name="T42" fmla="*/ 22 w 254"/>
                <a:gd name="T43" fmla="*/ 74 h 228"/>
                <a:gd name="T44" fmla="*/ 25 w 254"/>
                <a:gd name="T45" fmla="*/ 66 h 228"/>
                <a:gd name="T46" fmla="*/ 30 w 254"/>
                <a:gd name="T47" fmla="*/ 58 h 228"/>
                <a:gd name="T48" fmla="*/ 35 w 254"/>
                <a:gd name="T49" fmla="*/ 51 h 228"/>
                <a:gd name="T50" fmla="*/ 43 w 254"/>
                <a:gd name="T51" fmla="*/ 39 h 228"/>
                <a:gd name="T52" fmla="*/ 49 w 254"/>
                <a:gd name="T53" fmla="*/ 33 h 228"/>
                <a:gd name="T54" fmla="*/ 57 w 254"/>
                <a:gd name="T55" fmla="*/ 27 h 228"/>
                <a:gd name="T56" fmla="*/ 61 w 254"/>
                <a:gd name="T57" fmla="*/ 14 h 228"/>
                <a:gd name="T58" fmla="*/ 67 w 254"/>
                <a:gd name="T59" fmla="*/ 12 h 228"/>
                <a:gd name="T60" fmla="*/ 74 w 254"/>
                <a:gd name="T61" fmla="*/ 10 h 228"/>
                <a:gd name="T62" fmla="*/ 82 w 254"/>
                <a:gd name="T63" fmla="*/ 10 h 228"/>
                <a:gd name="T64" fmla="*/ 90 w 254"/>
                <a:gd name="T65" fmla="*/ 9 h 228"/>
                <a:gd name="T66" fmla="*/ 98 w 254"/>
                <a:gd name="T67" fmla="*/ 5 h 228"/>
                <a:gd name="T68" fmla="*/ 104 w 254"/>
                <a:gd name="T69" fmla="*/ 4 h 228"/>
                <a:gd name="T70" fmla="*/ 118 w 254"/>
                <a:gd name="T71" fmla="*/ 3 h 228"/>
                <a:gd name="T72" fmla="*/ 122 w 254"/>
                <a:gd name="T73" fmla="*/ 11 h 228"/>
                <a:gd name="T74" fmla="*/ 130 w 254"/>
                <a:gd name="T75" fmla="*/ 15 h 228"/>
                <a:gd name="T76" fmla="*/ 137 w 254"/>
                <a:gd name="T77" fmla="*/ 21 h 228"/>
                <a:gd name="T78" fmla="*/ 147 w 254"/>
                <a:gd name="T79" fmla="*/ 23 h 228"/>
                <a:gd name="T80" fmla="*/ 156 w 254"/>
                <a:gd name="T81" fmla="*/ 29 h 228"/>
                <a:gd name="T82" fmla="*/ 162 w 254"/>
                <a:gd name="T83" fmla="*/ 30 h 228"/>
                <a:gd name="T84" fmla="*/ 171 w 254"/>
                <a:gd name="T85" fmla="*/ 36 h 228"/>
                <a:gd name="T86" fmla="*/ 203 w 254"/>
                <a:gd name="T87" fmla="*/ 75 h 228"/>
                <a:gd name="T88" fmla="*/ 250 w 254"/>
                <a:gd name="T89" fmla="*/ 16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4" h="228">
                  <a:moveTo>
                    <a:pt x="245" y="195"/>
                  </a:moveTo>
                  <a:cubicBezTo>
                    <a:pt x="245" y="195"/>
                    <a:pt x="251" y="213"/>
                    <a:pt x="233" y="210"/>
                  </a:cubicBezTo>
                  <a:cubicBezTo>
                    <a:pt x="233" y="210"/>
                    <a:pt x="212" y="215"/>
                    <a:pt x="201" y="212"/>
                  </a:cubicBezTo>
                  <a:cubicBezTo>
                    <a:pt x="201" y="212"/>
                    <a:pt x="184" y="228"/>
                    <a:pt x="164" y="221"/>
                  </a:cubicBezTo>
                  <a:cubicBezTo>
                    <a:pt x="164" y="221"/>
                    <a:pt x="148" y="217"/>
                    <a:pt x="141" y="212"/>
                  </a:cubicBezTo>
                  <a:cubicBezTo>
                    <a:pt x="135" y="208"/>
                    <a:pt x="140" y="211"/>
                    <a:pt x="136" y="212"/>
                  </a:cubicBezTo>
                  <a:cubicBezTo>
                    <a:pt x="132" y="212"/>
                    <a:pt x="131" y="211"/>
                    <a:pt x="126" y="210"/>
                  </a:cubicBezTo>
                  <a:cubicBezTo>
                    <a:pt x="121" y="208"/>
                    <a:pt x="121" y="212"/>
                    <a:pt x="116" y="211"/>
                  </a:cubicBezTo>
                  <a:cubicBezTo>
                    <a:pt x="111" y="211"/>
                    <a:pt x="108" y="212"/>
                    <a:pt x="107" y="210"/>
                  </a:cubicBezTo>
                  <a:cubicBezTo>
                    <a:pt x="106" y="207"/>
                    <a:pt x="109" y="206"/>
                    <a:pt x="104" y="206"/>
                  </a:cubicBezTo>
                  <a:cubicBezTo>
                    <a:pt x="98" y="205"/>
                    <a:pt x="98" y="203"/>
                    <a:pt x="94" y="205"/>
                  </a:cubicBezTo>
                  <a:cubicBezTo>
                    <a:pt x="90" y="206"/>
                    <a:pt x="89" y="208"/>
                    <a:pt x="87" y="206"/>
                  </a:cubicBezTo>
                  <a:cubicBezTo>
                    <a:pt x="84" y="204"/>
                    <a:pt x="78" y="204"/>
                    <a:pt x="77" y="202"/>
                  </a:cubicBezTo>
                  <a:cubicBezTo>
                    <a:pt x="76" y="200"/>
                    <a:pt x="77" y="197"/>
                    <a:pt x="74" y="198"/>
                  </a:cubicBezTo>
                  <a:cubicBezTo>
                    <a:pt x="71" y="200"/>
                    <a:pt x="66" y="203"/>
                    <a:pt x="67" y="200"/>
                  </a:cubicBezTo>
                  <a:cubicBezTo>
                    <a:pt x="67" y="196"/>
                    <a:pt x="68" y="192"/>
                    <a:pt x="66" y="194"/>
                  </a:cubicBezTo>
                  <a:cubicBezTo>
                    <a:pt x="63" y="197"/>
                    <a:pt x="59" y="200"/>
                    <a:pt x="59" y="197"/>
                  </a:cubicBezTo>
                  <a:cubicBezTo>
                    <a:pt x="59" y="193"/>
                    <a:pt x="60" y="190"/>
                    <a:pt x="57" y="192"/>
                  </a:cubicBezTo>
                  <a:cubicBezTo>
                    <a:pt x="54" y="194"/>
                    <a:pt x="53" y="192"/>
                    <a:pt x="52" y="189"/>
                  </a:cubicBezTo>
                  <a:cubicBezTo>
                    <a:pt x="51" y="187"/>
                    <a:pt x="50" y="181"/>
                    <a:pt x="47" y="184"/>
                  </a:cubicBezTo>
                  <a:cubicBezTo>
                    <a:pt x="45" y="186"/>
                    <a:pt x="41" y="181"/>
                    <a:pt x="42" y="179"/>
                  </a:cubicBezTo>
                  <a:cubicBezTo>
                    <a:pt x="43" y="178"/>
                    <a:pt x="44" y="176"/>
                    <a:pt x="42" y="176"/>
                  </a:cubicBezTo>
                  <a:cubicBezTo>
                    <a:pt x="40" y="177"/>
                    <a:pt x="39" y="178"/>
                    <a:pt x="39" y="176"/>
                  </a:cubicBezTo>
                  <a:cubicBezTo>
                    <a:pt x="40" y="174"/>
                    <a:pt x="40" y="172"/>
                    <a:pt x="38" y="172"/>
                  </a:cubicBezTo>
                  <a:cubicBezTo>
                    <a:pt x="36" y="173"/>
                    <a:pt x="36" y="176"/>
                    <a:pt x="36" y="173"/>
                  </a:cubicBezTo>
                  <a:cubicBezTo>
                    <a:pt x="37" y="170"/>
                    <a:pt x="37" y="167"/>
                    <a:pt x="36" y="169"/>
                  </a:cubicBezTo>
                  <a:cubicBezTo>
                    <a:pt x="35" y="171"/>
                    <a:pt x="34" y="172"/>
                    <a:pt x="35" y="171"/>
                  </a:cubicBezTo>
                  <a:cubicBezTo>
                    <a:pt x="35" y="169"/>
                    <a:pt x="35" y="166"/>
                    <a:pt x="34" y="167"/>
                  </a:cubicBezTo>
                  <a:cubicBezTo>
                    <a:pt x="33" y="168"/>
                    <a:pt x="31" y="170"/>
                    <a:pt x="31" y="168"/>
                  </a:cubicBezTo>
                  <a:cubicBezTo>
                    <a:pt x="32" y="166"/>
                    <a:pt x="32" y="164"/>
                    <a:pt x="30" y="166"/>
                  </a:cubicBezTo>
                  <a:cubicBezTo>
                    <a:pt x="27" y="169"/>
                    <a:pt x="25" y="170"/>
                    <a:pt x="26" y="167"/>
                  </a:cubicBezTo>
                  <a:cubicBezTo>
                    <a:pt x="28" y="164"/>
                    <a:pt x="29" y="161"/>
                    <a:pt x="28" y="162"/>
                  </a:cubicBezTo>
                  <a:cubicBezTo>
                    <a:pt x="26" y="163"/>
                    <a:pt x="24" y="165"/>
                    <a:pt x="25" y="163"/>
                  </a:cubicBezTo>
                  <a:cubicBezTo>
                    <a:pt x="26" y="160"/>
                    <a:pt x="27" y="157"/>
                    <a:pt x="24" y="159"/>
                  </a:cubicBezTo>
                  <a:cubicBezTo>
                    <a:pt x="21" y="160"/>
                    <a:pt x="21" y="159"/>
                    <a:pt x="22" y="158"/>
                  </a:cubicBezTo>
                  <a:cubicBezTo>
                    <a:pt x="23" y="157"/>
                    <a:pt x="19" y="149"/>
                    <a:pt x="21" y="149"/>
                  </a:cubicBezTo>
                  <a:cubicBezTo>
                    <a:pt x="22" y="149"/>
                    <a:pt x="23" y="147"/>
                    <a:pt x="20" y="148"/>
                  </a:cubicBezTo>
                  <a:cubicBezTo>
                    <a:pt x="18" y="149"/>
                    <a:pt x="15" y="150"/>
                    <a:pt x="17" y="147"/>
                  </a:cubicBezTo>
                  <a:cubicBezTo>
                    <a:pt x="19" y="145"/>
                    <a:pt x="20" y="145"/>
                    <a:pt x="17" y="145"/>
                  </a:cubicBezTo>
                  <a:cubicBezTo>
                    <a:pt x="14" y="145"/>
                    <a:pt x="13" y="145"/>
                    <a:pt x="14" y="143"/>
                  </a:cubicBezTo>
                  <a:cubicBezTo>
                    <a:pt x="15" y="141"/>
                    <a:pt x="17" y="140"/>
                    <a:pt x="13" y="141"/>
                  </a:cubicBezTo>
                  <a:cubicBezTo>
                    <a:pt x="9" y="141"/>
                    <a:pt x="8" y="141"/>
                    <a:pt x="10" y="138"/>
                  </a:cubicBezTo>
                  <a:cubicBezTo>
                    <a:pt x="12" y="136"/>
                    <a:pt x="13" y="136"/>
                    <a:pt x="10" y="136"/>
                  </a:cubicBezTo>
                  <a:cubicBezTo>
                    <a:pt x="6" y="135"/>
                    <a:pt x="5" y="136"/>
                    <a:pt x="7" y="134"/>
                  </a:cubicBezTo>
                  <a:cubicBezTo>
                    <a:pt x="9" y="132"/>
                    <a:pt x="12" y="130"/>
                    <a:pt x="8" y="130"/>
                  </a:cubicBezTo>
                  <a:cubicBezTo>
                    <a:pt x="3" y="130"/>
                    <a:pt x="2" y="131"/>
                    <a:pt x="4" y="129"/>
                  </a:cubicBezTo>
                  <a:cubicBezTo>
                    <a:pt x="6" y="127"/>
                    <a:pt x="8" y="124"/>
                    <a:pt x="6" y="125"/>
                  </a:cubicBezTo>
                  <a:cubicBezTo>
                    <a:pt x="4" y="125"/>
                    <a:pt x="0" y="124"/>
                    <a:pt x="3" y="124"/>
                  </a:cubicBezTo>
                  <a:cubicBezTo>
                    <a:pt x="6" y="124"/>
                    <a:pt x="4" y="123"/>
                    <a:pt x="4" y="122"/>
                  </a:cubicBezTo>
                  <a:cubicBezTo>
                    <a:pt x="3" y="120"/>
                    <a:pt x="3" y="121"/>
                    <a:pt x="3" y="119"/>
                  </a:cubicBezTo>
                  <a:cubicBezTo>
                    <a:pt x="2" y="117"/>
                    <a:pt x="5" y="114"/>
                    <a:pt x="5" y="113"/>
                  </a:cubicBezTo>
                  <a:cubicBezTo>
                    <a:pt x="4" y="113"/>
                    <a:pt x="3" y="112"/>
                    <a:pt x="4" y="113"/>
                  </a:cubicBezTo>
                  <a:cubicBezTo>
                    <a:pt x="6" y="113"/>
                    <a:pt x="6" y="112"/>
                    <a:pt x="5" y="111"/>
                  </a:cubicBezTo>
                  <a:cubicBezTo>
                    <a:pt x="4" y="110"/>
                    <a:pt x="6" y="107"/>
                    <a:pt x="6" y="108"/>
                  </a:cubicBezTo>
                  <a:cubicBezTo>
                    <a:pt x="5" y="109"/>
                    <a:pt x="4" y="102"/>
                    <a:pt x="6" y="102"/>
                  </a:cubicBezTo>
                  <a:cubicBezTo>
                    <a:pt x="8" y="103"/>
                    <a:pt x="11" y="100"/>
                    <a:pt x="9" y="98"/>
                  </a:cubicBezTo>
                  <a:cubicBezTo>
                    <a:pt x="7" y="97"/>
                    <a:pt x="8" y="96"/>
                    <a:pt x="9" y="97"/>
                  </a:cubicBezTo>
                  <a:cubicBezTo>
                    <a:pt x="11" y="98"/>
                    <a:pt x="11" y="92"/>
                    <a:pt x="13" y="91"/>
                  </a:cubicBezTo>
                  <a:cubicBezTo>
                    <a:pt x="14" y="90"/>
                    <a:pt x="14" y="89"/>
                    <a:pt x="13" y="88"/>
                  </a:cubicBezTo>
                  <a:cubicBezTo>
                    <a:pt x="13" y="87"/>
                    <a:pt x="13" y="86"/>
                    <a:pt x="15" y="87"/>
                  </a:cubicBezTo>
                  <a:cubicBezTo>
                    <a:pt x="16" y="88"/>
                    <a:pt x="18" y="87"/>
                    <a:pt x="16" y="85"/>
                  </a:cubicBezTo>
                  <a:cubicBezTo>
                    <a:pt x="13" y="84"/>
                    <a:pt x="15" y="83"/>
                    <a:pt x="16" y="83"/>
                  </a:cubicBezTo>
                  <a:cubicBezTo>
                    <a:pt x="18" y="84"/>
                    <a:pt x="19" y="84"/>
                    <a:pt x="18" y="82"/>
                  </a:cubicBezTo>
                  <a:cubicBezTo>
                    <a:pt x="16" y="81"/>
                    <a:pt x="16" y="80"/>
                    <a:pt x="18" y="80"/>
                  </a:cubicBezTo>
                  <a:cubicBezTo>
                    <a:pt x="19" y="80"/>
                    <a:pt x="21" y="78"/>
                    <a:pt x="20" y="76"/>
                  </a:cubicBezTo>
                  <a:cubicBezTo>
                    <a:pt x="19" y="74"/>
                    <a:pt x="20" y="74"/>
                    <a:pt x="22" y="74"/>
                  </a:cubicBezTo>
                  <a:cubicBezTo>
                    <a:pt x="23" y="74"/>
                    <a:pt x="24" y="71"/>
                    <a:pt x="23" y="70"/>
                  </a:cubicBezTo>
                  <a:cubicBezTo>
                    <a:pt x="22" y="69"/>
                    <a:pt x="21" y="67"/>
                    <a:pt x="23" y="67"/>
                  </a:cubicBezTo>
                  <a:cubicBezTo>
                    <a:pt x="24" y="68"/>
                    <a:pt x="26" y="68"/>
                    <a:pt x="25" y="66"/>
                  </a:cubicBezTo>
                  <a:cubicBezTo>
                    <a:pt x="24" y="65"/>
                    <a:pt x="23" y="64"/>
                    <a:pt x="26" y="64"/>
                  </a:cubicBezTo>
                  <a:cubicBezTo>
                    <a:pt x="28" y="64"/>
                    <a:pt x="29" y="63"/>
                    <a:pt x="28" y="61"/>
                  </a:cubicBezTo>
                  <a:cubicBezTo>
                    <a:pt x="27" y="59"/>
                    <a:pt x="28" y="57"/>
                    <a:pt x="30" y="58"/>
                  </a:cubicBezTo>
                  <a:cubicBezTo>
                    <a:pt x="32" y="59"/>
                    <a:pt x="31" y="58"/>
                    <a:pt x="31" y="56"/>
                  </a:cubicBezTo>
                  <a:cubicBezTo>
                    <a:pt x="32" y="54"/>
                    <a:pt x="33" y="53"/>
                    <a:pt x="33" y="53"/>
                  </a:cubicBezTo>
                  <a:cubicBezTo>
                    <a:pt x="33" y="53"/>
                    <a:pt x="34" y="55"/>
                    <a:pt x="35" y="51"/>
                  </a:cubicBezTo>
                  <a:cubicBezTo>
                    <a:pt x="36" y="47"/>
                    <a:pt x="38" y="44"/>
                    <a:pt x="38" y="46"/>
                  </a:cubicBezTo>
                  <a:cubicBezTo>
                    <a:pt x="39" y="48"/>
                    <a:pt x="40" y="49"/>
                    <a:pt x="40" y="45"/>
                  </a:cubicBezTo>
                  <a:cubicBezTo>
                    <a:pt x="41" y="40"/>
                    <a:pt x="42" y="38"/>
                    <a:pt x="43" y="39"/>
                  </a:cubicBezTo>
                  <a:cubicBezTo>
                    <a:pt x="43" y="40"/>
                    <a:pt x="44" y="41"/>
                    <a:pt x="45" y="37"/>
                  </a:cubicBezTo>
                  <a:cubicBezTo>
                    <a:pt x="46" y="33"/>
                    <a:pt x="47" y="33"/>
                    <a:pt x="47" y="35"/>
                  </a:cubicBezTo>
                  <a:cubicBezTo>
                    <a:pt x="47" y="36"/>
                    <a:pt x="49" y="35"/>
                    <a:pt x="49" y="33"/>
                  </a:cubicBezTo>
                  <a:cubicBezTo>
                    <a:pt x="49" y="30"/>
                    <a:pt x="51" y="28"/>
                    <a:pt x="52" y="30"/>
                  </a:cubicBezTo>
                  <a:cubicBezTo>
                    <a:pt x="53" y="32"/>
                    <a:pt x="53" y="32"/>
                    <a:pt x="54" y="29"/>
                  </a:cubicBezTo>
                  <a:cubicBezTo>
                    <a:pt x="54" y="25"/>
                    <a:pt x="57" y="27"/>
                    <a:pt x="57" y="27"/>
                  </a:cubicBezTo>
                  <a:cubicBezTo>
                    <a:pt x="57" y="27"/>
                    <a:pt x="59" y="25"/>
                    <a:pt x="59" y="21"/>
                  </a:cubicBezTo>
                  <a:cubicBezTo>
                    <a:pt x="59" y="18"/>
                    <a:pt x="57" y="16"/>
                    <a:pt x="59" y="17"/>
                  </a:cubicBezTo>
                  <a:cubicBezTo>
                    <a:pt x="61" y="18"/>
                    <a:pt x="60" y="17"/>
                    <a:pt x="61" y="14"/>
                  </a:cubicBezTo>
                  <a:cubicBezTo>
                    <a:pt x="62" y="10"/>
                    <a:pt x="62" y="8"/>
                    <a:pt x="63" y="11"/>
                  </a:cubicBezTo>
                  <a:cubicBezTo>
                    <a:pt x="64" y="14"/>
                    <a:pt x="65" y="13"/>
                    <a:pt x="66" y="11"/>
                  </a:cubicBezTo>
                  <a:cubicBezTo>
                    <a:pt x="68" y="9"/>
                    <a:pt x="67" y="12"/>
                    <a:pt x="67" y="12"/>
                  </a:cubicBezTo>
                  <a:cubicBezTo>
                    <a:pt x="67" y="12"/>
                    <a:pt x="68" y="14"/>
                    <a:pt x="70" y="12"/>
                  </a:cubicBezTo>
                  <a:cubicBezTo>
                    <a:pt x="72" y="9"/>
                    <a:pt x="74" y="5"/>
                    <a:pt x="72" y="9"/>
                  </a:cubicBezTo>
                  <a:cubicBezTo>
                    <a:pt x="71" y="13"/>
                    <a:pt x="71" y="13"/>
                    <a:pt x="74" y="10"/>
                  </a:cubicBezTo>
                  <a:cubicBezTo>
                    <a:pt x="77" y="7"/>
                    <a:pt x="78" y="7"/>
                    <a:pt x="77" y="9"/>
                  </a:cubicBezTo>
                  <a:cubicBezTo>
                    <a:pt x="76" y="11"/>
                    <a:pt x="76" y="14"/>
                    <a:pt x="78" y="11"/>
                  </a:cubicBezTo>
                  <a:cubicBezTo>
                    <a:pt x="81" y="9"/>
                    <a:pt x="82" y="7"/>
                    <a:pt x="82" y="10"/>
                  </a:cubicBezTo>
                  <a:cubicBezTo>
                    <a:pt x="82" y="13"/>
                    <a:pt x="81" y="18"/>
                    <a:pt x="83" y="13"/>
                  </a:cubicBezTo>
                  <a:cubicBezTo>
                    <a:pt x="86" y="9"/>
                    <a:pt x="86" y="8"/>
                    <a:pt x="87" y="10"/>
                  </a:cubicBezTo>
                  <a:cubicBezTo>
                    <a:pt x="88" y="12"/>
                    <a:pt x="88" y="12"/>
                    <a:pt x="90" y="9"/>
                  </a:cubicBezTo>
                  <a:cubicBezTo>
                    <a:pt x="91" y="6"/>
                    <a:pt x="92" y="4"/>
                    <a:pt x="93" y="6"/>
                  </a:cubicBezTo>
                  <a:cubicBezTo>
                    <a:pt x="94" y="9"/>
                    <a:pt x="92" y="9"/>
                    <a:pt x="95" y="6"/>
                  </a:cubicBezTo>
                  <a:cubicBezTo>
                    <a:pt x="97" y="4"/>
                    <a:pt x="98" y="3"/>
                    <a:pt x="98" y="5"/>
                  </a:cubicBezTo>
                  <a:cubicBezTo>
                    <a:pt x="98" y="7"/>
                    <a:pt x="99" y="5"/>
                    <a:pt x="101" y="3"/>
                  </a:cubicBezTo>
                  <a:cubicBezTo>
                    <a:pt x="103" y="1"/>
                    <a:pt x="104" y="1"/>
                    <a:pt x="104" y="3"/>
                  </a:cubicBezTo>
                  <a:cubicBezTo>
                    <a:pt x="103" y="4"/>
                    <a:pt x="99" y="7"/>
                    <a:pt x="104" y="4"/>
                  </a:cubicBezTo>
                  <a:cubicBezTo>
                    <a:pt x="108" y="1"/>
                    <a:pt x="110" y="1"/>
                    <a:pt x="109" y="3"/>
                  </a:cubicBezTo>
                  <a:cubicBezTo>
                    <a:pt x="108" y="6"/>
                    <a:pt x="110" y="8"/>
                    <a:pt x="112" y="5"/>
                  </a:cubicBezTo>
                  <a:cubicBezTo>
                    <a:pt x="115" y="2"/>
                    <a:pt x="119" y="0"/>
                    <a:pt x="118" y="3"/>
                  </a:cubicBezTo>
                  <a:cubicBezTo>
                    <a:pt x="116" y="7"/>
                    <a:pt x="116" y="8"/>
                    <a:pt x="119" y="7"/>
                  </a:cubicBezTo>
                  <a:cubicBezTo>
                    <a:pt x="122" y="6"/>
                    <a:pt x="122" y="5"/>
                    <a:pt x="122" y="8"/>
                  </a:cubicBezTo>
                  <a:cubicBezTo>
                    <a:pt x="121" y="10"/>
                    <a:pt x="120" y="12"/>
                    <a:pt x="122" y="11"/>
                  </a:cubicBezTo>
                  <a:cubicBezTo>
                    <a:pt x="124" y="10"/>
                    <a:pt x="126" y="9"/>
                    <a:pt x="126" y="11"/>
                  </a:cubicBezTo>
                  <a:cubicBezTo>
                    <a:pt x="126" y="14"/>
                    <a:pt x="122" y="15"/>
                    <a:pt x="126" y="14"/>
                  </a:cubicBezTo>
                  <a:cubicBezTo>
                    <a:pt x="130" y="12"/>
                    <a:pt x="130" y="12"/>
                    <a:pt x="130" y="15"/>
                  </a:cubicBezTo>
                  <a:cubicBezTo>
                    <a:pt x="130" y="17"/>
                    <a:pt x="129" y="18"/>
                    <a:pt x="132" y="17"/>
                  </a:cubicBezTo>
                  <a:cubicBezTo>
                    <a:pt x="134" y="16"/>
                    <a:pt x="137" y="16"/>
                    <a:pt x="136" y="18"/>
                  </a:cubicBezTo>
                  <a:cubicBezTo>
                    <a:pt x="134" y="20"/>
                    <a:pt x="135" y="22"/>
                    <a:pt x="137" y="21"/>
                  </a:cubicBezTo>
                  <a:cubicBezTo>
                    <a:pt x="140" y="19"/>
                    <a:pt x="142" y="19"/>
                    <a:pt x="141" y="21"/>
                  </a:cubicBezTo>
                  <a:cubicBezTo>
                    <a:pt x="141" y="23"/>
                    <a:pt x="140" y="26"/>
                    <a:pt x="143" y="24"/>
                  </a:cubicBezTo>
                  <a:cubicBezTo>
                    <a:pt x="146" y="22"/>
                    <a:pt x="147" y="20"/>
                    <a:pt x="147" y="23"/>
                  </a:cubicBezTo>
                  <a:cubicBezTo>
                    <a:pt x="148" y="25"/>
                    <a:pt x="146" y="29"/>
                    <a:pt x="149" y="26"/>
                  </a:cubicBezTo>
                  <a:cubicBezTo>
                    <a:pt x="152" y="24"/>
                    <a:pt x="154" y="23"/>
                    <a:pt x="154" y="26"/>
                  </a:cubicBezTo>
                  <a:cubicBezTo>
                    <a:pt x="153" y="28"/>
                    <a:pt x="153" y="33"/>
                    <a:pt x="156" y="29"/>
                  </a:cubicBezTo>
                  <a:cubicBezTo>
                    <a:pt x="159" y="26"/>
                    <a:pt x="159" y="26"/>
                    <a:pt x="159" y="28"/>
                  </a:cubicBezTo>
                  <a:cubicBezTo>
                    <a:pt x="159" y="30"/>
                    <a:pt x="157" y="33"/>
                    <a:pt x="159" y="31"/>
                  </a:cubicBezTo>
                  <a:cubicBezTo>
                    <a:pt x="162" y="29"/>
                    <a:pt x="163" y="27"/>
                    <a:pt x="162" y="30"/>
                  </a:cubicBezTo>
                  <a:cubicBezTo>
                    <a:pt x="162" y="33"/>
                    <a:pt x="159" y="37"/>
                    <a:pt x="163" y="34"/>
                  </a:cubicBezTo>
                  <a:cubicBezTo>
                    <a:pt x="167" y="31"/>
                    <a:pt x="168" y="31"/>
                    <a:pt x="167" y="33"/>
                  </a:cubicBezTo>
                  <a:cubicBezTo>
                    <a:pt x="166" y="34"/>
                    <a:pt x="171" y="36"/>
                    <a:pt x="171" y="36"/>
                  </a:cubicBezTo>
                  <a:cubicBezTo>
                    <a:pt x="171" y="36"/>
                    <a:pt x="173" y="33"/>
                    <a:pt x="184" y="40"/>
                  </a:cubicBezTo>
                  <a:cubicBezTo>
                    <a:pt x="195" y="47"/>
                    <a:pt x="195" y="44"/>
                    <a:pt x="200" y="53"/>
                  </a:cubicBezTo>
                  <a:cubicBezTo>
                    <a:pt x="205" y="62"/>
                    <a:pt x="208" y="60"/>
                    <a:pt x="203" y="75"/>
                  </a:cubicBezTo>
                  <a:cubicBezTo>
                    <a:pt x="203" y="75"/>
                    <a:pt x="215" y="81"/>
                    <a:pt x="228" y="97"/>
                  </a:cubicBezTo>
                  <a:cubicBezTo>
                    <a:pt x="228" y="97"/>
                    <a:pt x="250" y="128"/>
                    <a:pt x="249" y="137"/>
                  </a:cubicBezTo>
                  <a:cubicBezTo>
                    <a:pt x="248" y="147"/>
                    <a:pt x="247" y="153"/>
                    <a:pt x="250" y="162"/>
                  </a:cubicBezTo>
                  <a:cubicBezTo>
                    <a:pt x="253" y="171"/>
                    <a:pt x="254" y="183"/>
                    <a:pt x="245" y="195"/>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5" name="Freeform 10">
              <a:extLst>
                <a:ext uri="{FF2B5EF4-FFF2-40B4-BE49-F238E27FC236}">
                  <a16:creationId xmlns:a16="http://schemas.microsoft.com/office/drawing/2014/main" id="{229CB7F0-049C-4917-B0E6-090B9B563A2C}"/>
                </a:ext>
              </a:extLst>
            </p:cNvPr>
            <p:cNvSpPr>
              <a:spLocks/>
            </p:cNvSpPr>
            <p:nvPr/>
          </p:nvSpPr>
          <p:spPr bwMode="auto">
            <a:xfrm>
              <a:off x="3248025" y="3019425"/>
              <a:ext cx="107950" cy="117475"/>
            </a:xfrm>
            <a:custGeom>
              <a:avLst/>
              <a:gdLst>
                <a:gd name="T0" fmla="*/ 1 w 103"/>
                <a:gd name="T1" fmla="*/ 28 h 112"/>
                <a:gd name="T2" fmla="*/ 2 w 103"/>
                <a:gd name="T3" fmla="*/ 55 h 112"/>
                <a:gd name="T4" fmla="*/ 18 w 103"/>
                <a:gd name="T5" fmla="*/ 80 h 112"/>
                <a:gd name="T6" fmla="*/ 33 w 103"/>
                <a:gd name="T7" fmla="*/ 98 h 112"/>
                <a:gd name="T8" fmla="*/ 46 w 103"/>
                <a:gd name="T9" fmla="*/ 103 h 112"/>
                <a:gd name="T10" fmla="*/ 43 w 103"/>
                <a:gd name="T11" fmla="*/ 80 h 112"/>
                <a:gd name="T12" fmla="*/ 39 w 103"/>
                <a:gd name="T13" fmla="*/ 63 h 112"/>
                <a:gd name="T14" fmla="*/ 56 w 103"/>
                <a:gd name="T15" fmla="*/ 72 h 112"/>
                <a:gd name="T16" fmla="*/ 60 w 103"/>
                <a:gd name="T17" fmla="*/ 104 h 112"/>
                <a:gd name="T18" fmla="*/ 68 w 103"/>
                <a:gd name="T19" fmla="*/ 111 h 112"/>
                <a:gd name="T20" fmla="*/ 75 w 103"/>
                <a:gd name="T21" fmla="*/ 107 h 112"/>
                <a:gd name="T22" fmla="*/ 87 w 103"/>
                <a:gd name="T23" fmla="*/ 96 h 112"/>
                <a:gd name="T24" fmla="*/ 98 w 103"/>
                <a:gd name="T25" fmla="*/ 81 h 112"/>
                <a:gd name="T26" fmla="*/ 97 w 103"/>
                <a:gd name="T27" fmla="*/ 64 h 112"/>
                <a:gd name="T28" fmla="*/ 87 w 103"/>
                <a:gd name="T29" fmla="*/ 36 h 112"/>
                <a:gd name="T30" fmla="*/ 79 w 103"/>
                <a:gd name="T31" fmla="*/ 27 h 112"/>
                <a:gd name="T32" fmla="*/ 62 w 103"/>
                <a:gd name="T33" fmla="*/ 12 h 112"/>
                <a:gd name="T34" fmla="*/ 52 w 103"/>
                <a:gd name="T35" fmla="*/ 0 h 112"/>
                <a:gd name="T36" fmla="*/ 1 w 103"/>
                <a:gd name="T37" fmla="*/ 2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12">
                  <a:moveTo>
                    <a:pt x="1" y="28"/>
                  </a:moveTo>
                  <a:cubicBezTo>
                    <a:pt x="1" y="28"/>
                    <a:pt x="3" y="49"/>
                    <a:pt x="2" y="55"/>
                  </a:cubicBezTo>
                  <a:cubicBezTo>
                    <a:pt x="0" y="61"/>
                    <a:pt x="11" y="70"/>
                    <a:pt x="18" y="80"/>
                  </a:cubicBezTo>
                  <a:cubicBezTo>
                    <a:pt x="26" y="89"/>
                    <a:pt x="30" y="93"/>
                    <a:pt x="33" y="98"/>
                  </a:cubicBezTo>
                  <a:cubicBezTo>
                    <a:pt x="36" y="103"/>
                    <a:pt x="43" y="109"/>
                    <a:pt x="46" y="103"/>
                  </a:cubicBezTo>
                  <a:cubicBezTo>
                    <a:pt x="48" y="97"/>
                    <a:pt x="53" y="89"/>
                    <a:pt x="43" y="80"/>
                  </a:cubicBezTo>
                  <a:cubicBezTo>
                    <a:pt x="33" y="71"/>
                    <a:pt x="34" y="63"/>
                    <a:pt x="39" y="63"/>
                  </a:cubicBezTo>
                  <a:cubicBezTo>
                    <a:pt x="44" y="62"/>
                    <a:pt x="54" y="67"/>
                    <a:pt x="56" y="72"/>
                  </a:cubicBezTo>
                  <a:cubicBezTo>
                    <a:pt x="57" y="78"/>
                    <a:pt x="59" y="98"/>
                    <a:pt x="60" y="104"/>
                  </a:cubicBezTo>
                  <a:cubicBezTo>
                    <a:pt x="61" y="110"/>
                    <a:pt x="63" y="111"/>
                    <a:pt x="68" y="111"/>
                  </a:cubicBezTo>
                  <a:cubicBezTo>
                    <a:pt x="73" y="111"/>
                    <a:pt x="75" y="107"/>
                    <a:pt x="75" y="107"/>
                  </a:cubicBezTo>
                  <a:cubicBezTo>
                    <a:pt x="75" y="107"/>
                    <a:pt x="78" y="112"/>
                    <a:pt x="87" y="96"/>
                  </a:cubicBezTo>
                  <a:cubicBezTo>
                    <a:pt x="97" y="80"/>
                    <a:pt x="98" y="81"/>
                    <a:pt x="98" y="81"/>
                  </a:cubicBezTo>
                  <a:cubicBezTo>
                    <a:pt x="98" y="81"/>
                    <a:pt x="103" y="78"/>
                    <a:pt x="97" y="64"/>
                  </a:cubicBezTo>
                  <a:cubicBezTo>
                    <a:pt x="92" y="51"/>
                    <a:pt x="89" y="40"/>
                    <a:pt x="87" y="36"/>
                  </a:cubicBezTo>
                  <a:cubicBezTo>
                    <a:pt x="85" y="31"/>
                    <a:pt x="85" y="32"/>
                    <a:pt x="79" y="27"/>
                  </a:cubicBezTo>
                  <a:cubicBezTo>
                    <a:pt x="73" y="22"/>
                    <a:pt x="65" y="15"/>
                    <a:pt x="62" y="12"/>
                  </a:cubicBezTo>
                  <a:cubicBezTo>
                    <a:pt x="58" y="8"/>
                    <a:pt x="52" y="0"/>
                    <a:pt x="52" y="0"/>
                  </a:cubicBezTo>
                  <a:cubicBezTo>
                    <a:pt x="52" y="0"/>
                    <a:pt x="15" y="3"/>
                    <a:pt x="1" y="28"/>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6" name="Freeform 11">
              <a:extLst>
                <a:ext uri="{FF2B5EF4-FFF2-40B4-BE49-F238E27FC236}">
                  <a16:creationId xmlns:a16="http://schemas.microsoft.com/office/drawing/2014/main" id="{1177CC11-05B8-4931-9D7B-1CDA7903829D}"/>
                </a:ext>
              </a:extLst>
            </p:cNvPr>
            <p:cNvSpPr>
              <a:spLocks/>
            </p:cNvSpPr>
            <p:nvPr/>
          </p:nvSpPr>
          <p:spPr bwMode="auto">
            <a:xfrm>
              <a:off x="3206750" y="3140075"/>
              <a:ext cx="115887" cy="106363"/>
            </a:xfrm>
            <a:custGeom>
              <a:avLst/>
              <a:gdLst>
                <a:gd name="T0" fmla="*/ 0 w 110"/>
                <a:gd name="T1" fmla="*/ 36 h 102"/>
                <a:gd name="T2" fmla="*/ 26 w 110"/>
                <a:gd name="T3" fmla="*/ 13 h 102"/>
                <a:gd name="T4" fmla="*/ 51 w 110"/>
                <a:gd name="T5" fmla="*/ 5 h 102"/>
                <a:gd name="T6" fmla="*/ 68 w 110"/>
                <a:gd name="T7" fmla="*/ 3 h 102"/>
                <a:gd name="T8" fmla="*/ 79 w 110"/>
                <a:gd name="T9" fmla="*/ 3 h 102"/>
                <a:gd name="T10" fmla="*/ 98 w 110"/>
                <a:gd name="T11" fmla="*/ 5 h 102"/>
                <a:gd name="T12" fmla="*/ 90 w 110"/>
                <a:gd name="T13" fmla="*/ 19 h 102"/>
                <a:gd name="T14" fmla="*/ 67 w 110"/>
                <a:gd name="T15" fmla="*/ 25 h 102"/>
                <a:gd name="T16" fmla="*/ 54 w 110"/>
                <a:gd name="T17" fmla="*/ 28 h 102"/>
                <a:gd name="T18" fmla="*/ 66 w 110"/>
                <a:gd name="T19" fmla="*/ 32 h 102"/>
                <a:gd name="T20" fmla="*/ 91 w 110"/>
                <a:gd name="T21" fmla="*/ 14 h 102"/>
                <a:gd name="T22" fmla="*/ 104 w 110"/>
                <a:gd name="T23" fmla="*/ 10 h 102"/>
                <a:gd name="T24" fmla="*/ 105 w 110"/>
                <a:gd name="T25" fmla="*/ 23 h 102"/>
                <a:gd name="T26" fmla="*/ 103 w 110"/>
                <a:gd name="T27" fmla="*/ 31 h 102"/>
                <a:gd name="T28" fmla="*/ 110 w 110"/>
                <a:gd name="T29" fmla="*/ 52 h 102"/>
                <a:gd name="T30" fmla="*/ 104 w 110"/>
                <a:gd name="T31" fmla="*/ 61 h 102"/>
                <a:gd name="T32" fmla="*/ 96 w 110"/>
                <a:gd name="T33" fmla="*/ 73 h 102"/>
                <a:gd name="T34" fmla="*/ 93 w 110"/>
                <a:gd name="T35" fmla="*/ 82 h 102"/>
                <a:gd name="T36" fmla="*/ 70 w 110"/>
                <a:gd name="T37" fmla="*/ 98 h 102"/>
                <a:gd name="T38" fmla="*/ 56 w 110"/>
                <a:gd name="T39" fmla="*/ 101 h 102"/>
                <a:gd name="T40" fmla="*/ 12 w 110"/>
                <a:gd name="T41" fmla="*/ 95 h 102"/>
                <a:gd name="T42" fmla="*/ 0 w 110"/>
                <a:gd name="T43" fmla="*/ 3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02">
                  <a:moveTo>
                    <a:pt x="0" y="36"/>
                  </a:moveTo>
                  <a:cubicBezTo>
                    <a:pt x="0" y="36"/>
                    <a:pt x="17" y="20"/>
                    <a:pt x="26" y="13"/>
                  </a:cubicBezTo>
                  <a:cubicBezTo>
                    <a:pt x="34" y="6"/>
                    <a:pt x="37" y="5"/>
                    <a:pt x="51" y="5"/>
                  </a:cubicBezTo>
                  <a:cubicBezTo>
                    <a:pt x="64" y="4"/>
                    <a:pt x="64" y="4"/>
                    <a:pt x="68" y="3"/>
                  </a:cubicBezTo>
                  <a:cubicBezTo>
                    <a:pt x="72" y="2"/>
                    <a:pt x="71" y="5"/>
                    <a:pt x="79" y="3"/>
                  </a:cubicBezTo>
                  <a:cubicBezTo>
                    <a:pt x="86" y="2"/>
                    <a:pt x="95" y="0"/>
                    <a:pt x="98" y="5"/>
                  </a:cubicBezTo>
                  <a:cubicBezTo>
                    <a:pt x="101" y="9"/>
                    <a:pt x="98" y="16"/>
                    <a:pt x="90" y="19"/>
                  </a:cubicBezTo>
                  <a:cubicBezTo>
                    <a:pt x="82" y="21"/>
                    <a:pt x="75" y="24"/>
                    <a:pt x="67" y="25"/>
                  </a:cubicBezTo>
                  <a:cubicBezTo>
                    <a:pt x="59" y="25"/>
                    <a:pt x="51" y="25"/>
                    <a:pt x="54" y="28"/>
                  </a:cubicBezTo>
                  <a:cubicBezTo>
                    <a:pt x="57" y="31"/>
                    <a:pt x="58" y="34"/>
                    <a:pt x="66" y="32"/>
                  </a:cubicBezTo>
                  <a:cubicBezTo>
                    <a:pt x="74" y="30"/>
                    <a:pt x="88" y="18"/>
                    <a:pt x="91" y="14"/>
                  </a:cubicBezTo>
                  <a:cubicBezTo>
                    <a:pt x="94" y="10"/>
                    <a:pt x="100" y="3"/>
                    <a:pt x="104" y="10"/>
                  </a:cubicBezTo>
                  <a:cubicBezTo>
                    <a:pt x="108" y="17"/>
                    <a:pt x="106" y="19"/>
                    <a:pt x="105" y="23"/>
                  </a:cubicBezTo>
                  <a:cubicBezTo>
                    <a:pt x="105" y="28"/>
                    <a:pt x="103" y="31"/>
                    <a:pt x="103" y="31"/>
                  </a:cubicBezTo>
                  <a:cubicBezTo>
                    <a:pt x="103" y="31"/>
                    <a:pt x="110" y="48"/>
                    <a:pt x="110" y="52"/>
                  </a:cubicBezTo>
                  <a:cubicBezTo>
                    <a:pt x="109" y="55"/>
                    <a:pt x="107" y="59"/>
                    <a:pt x="104" y="61"/>
                  </a:cubicBezTo>
                  <a:cubicBezTo>
                    <a:pt x="104" y="61"/>
                    <a:pt x="101" y="71"/>
                    <a:pt x="96" y="73"/>
                  </a:cubicBezTo>
                  <a:cubicBezTo>
                    <a:pt x="96" y="73"/>
                    <a:pt x="101" y="78"/>
                    <a:pt x="93" y="82"/>
                  </a:cubicBezTo>
                  <a:cubicBezTo>
                    <a:pt x="70" y="98"/>
                    <a:pt x="70" y="98"/>
                    <a:pt x="70" y="98"/>
                  </a:cubicBezTo>
                  <a:cubicBezTo>
                    <a:pt x="70" y="98"/>
                    <a:pt x="64" y="102"/>
                    <a:pt x="56" y="101"/>
                  </a:cubicBezTo>
                  <a:cubicBezTo>
                    <a:pt x="49" y="99"/>
                    <a:pt x="24" y="92"/>
                    <a:pt x="12" y="95"/>
                  </a:cubicBezTo>
                  <a:cubicBezTo>
                    <a:pt x="1" y="98"/>
                    <a:pt x="0" y="36"/>
                    <a:pt x="0" y="36"/>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grpSp>
        <p:nvGrpSpPr>
          <p:cNvPr id="107" name="Group 94">
            <a:extLst>
              <a:ext uri="{FF2B5EF4-FFF2-40B4-BE49-F238E27FC236}">
                <a16:creationId xmlns:a16="http://schemas.microsoft.com/office/drawing/2014/main" id="{BA197254-C455-4758-8771-B20519E367AB}"/>
              </a:ext>
            </a:extLst>
          </p:cNvPr>
          <p:cNvGrpSpPr/>
          <p:nvPr/>
        </p:nvGrpSpPr>
        <p:grpSpPr>
          <a:xfrm>
            <a:off x="6193915" y="1590824"/>
            <a:ext cx="1424444" cy="2086929"/>
            <a:chOff x="3925888" y="1670050"/>
            <a:chExt cx="1068387" cy="1565276"/>
          </a:xfrm>
        </p:grpSpPr>
        <p:sp>
          <p:nvSpPr>
            <p:cNvPr id="108" name="Oval 12">
              <a:extLst>
                <a:ext uri="{FF2B5EF4-FFF2-40B4-BE49-F238E27FC236}">
                  <a16:creationId xmlns:a16="http://schemas.microsoft.com/office/drawing/2014/main" id="{003D1335-F5E4-4A04-9164-39289A1469AC}"/>
                </a:ext>
              </a:extLst>
            </p:cNvPr>
            <p:cNvSpPr>
              <a:spLocks noChangeArrowheads="1"/>
            </p:cNvSpPr>
            <p:nvPr/>
          </p:nvSpPr>
          <p:spPr bwMode="auto">
            <a:xfrm>
              <a:off x="3925888" y="2166938"/>
              <a:ext cx="1068387" cy="1068388"/>
            </a:xfrm>
            <a:prstGeom prst="ellipse">
              <a:avLst/>
            </a:prstGeom>
            <a:solidFill>
              <a:schemeClr val="accent5"/>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09" name="Freeform 13">
              <a:extLst>
                <a:ext uri="{FF2B5EF4-FFF2-40B4-BE49-F238E27FC236}">
                  <a16:creationId xmlns:a16="http://schemas.microsoft.com/office/drawing/2014/main" id="{8E9C2C86-E67A-4A07-8F55-725097D9D7C9}"/>
                </a:ext>
              </a:extLst>
            </p:cNvPr>
            <p:cNvSpPr>
              <a:spLocks noEditPoints="1"/>
            </p:cNvSpPr>
            <p:nvPr/>
          </p:nvSpPr>
          <p:spPr bwMode="auto">
            <a:xfrm>
              <a:off x="4148138" y="1670050"/>
              <a:ext cx="611187" cy="557213"/>
            </a:xfrm>
            <a:custGeom>
              <a:avLst/>
              <a:gdLst>
                <a:gd name="T0" fmla="*/ 55 w 585"/>
                <a:gd name="T1" fmla="*/ 453 h 534"/>
                <a:gd name="T2" fmla="*/ 55 w 585"/>
                <a:gd name="T3" fmla="*/ 452 h 534"/>
                <a:gd name="T4" fmla="*/ 357 w 585"/>
                <a:gd name="T5" fmla="*/ 430 h 534"/>
                <a:gd name="T6" fmla="*/ 256 w 585"/>
                <a:gd name="T7" fmla="*/ 479 h 534"/>
                <a:gd name="T8" fmla="*/ 341 w 585"/>
                <a:gd name="T9" fmla="*/ 479 h 534"/>
                <a:gd name="T10" fmla="*/ 357 w 585"/>
                <a:gd name="T11" fmla="*/ 450 h 534"/>
                <a:gd name="T12" fmla="*/ 368 w 585"/>
                <a:gd name="T13" fmla="*/ 423 h 534"/>
                <a:gd name="T14" fmla="*/ 56 w 585"/>
                <a:gd name="T15" fmla="*/ 394 h 534"/>
                <a:gd name="T16" fmla="*/ 52 w 585"/>
                <a:gd name="T17" fmla="*/ 425 h 534"/>
                <a:gd name="T18" fmla="*/ 57 w 585"/>
                <a:gd name="T19" fmla="*/ 416 h 534"/>
                <a:gd name="T20" fmla="*/ 63 w 585"/>
                <a:gd name="T21" fmla="*/ 472 h 534"/>
                <a:gd name="T22" fmla="*/ 88 w 585"/>
                <a:gd name="T23" fmla="*/ 520 h 534"/>
                <a:gd name="T24" fmla="*/ 96 w 585"/>
                <a:gd name="T25" fmla="*/ 518 h 534"/>
                <a:gd name="T26" fmla="*/ 159 w 585"/>
                <a:gd name="T27" fmla="*/ 478 h 534"/>
                <a:gd name="T28" fmla="*/ 105 w 585"/>
                <a:gd name="T29" fmla="*/ 428 h 534"/>
                <a:gd name="T30" fmla="*/ 509 w 585"/>
                <a:gd name="T31" fmla="*/ 279 h 534"/>
                <a:gd name="T32" fmla="*/ 501 w 585"/>
                <a:gd name="T33" fmla="*/ 293 h 534"/>
                <a:gd name="T34" fmla="*/ 499 w 585"/>
                <a:gd name="T35" fmla="*/ 342 h 534"/>
                <a:gd name="T36" fmla="*/ 480 w 585"/>
                <a:gd name="T37" fmla="*/ 413 h 534"/>
                <a:gd name="T38" fmla="*/ 437 w 585"/>
                <a:gd name="T39" fmla="*/ 481 h 534"/>
                <a:gd name="T40" fmla="*/ 479 w 585"/>
                <a:gd name="T41" fmla="*/ 510 h 534"/>
                <a:gd name="T42" fmla="*/ 503 w 585"/>
                <a:gd name="T43" fmla="*/ 520 h 534"/>
                <a:gd name="T44" fmla="*/ 517 w 585"/>
                <a:gd name="T45" fmla="*/ 496 h 534"/>
                <a:gd name="T46" fmla="*/ 510 w 585"/>
                <a:gd name="T47" fmla="*/ 326 h 534"/>
                <a:gd name="T48" fmla="*/ 517 w 585"/>
                <a:gd name="T49" fmla="*/ 302 h 534"/>
                <a:gd name="T50" fmla="*/ 581 w 585"/>
                <a:gd name="T51" fmla="*/ 325 h 534"/>
                <a:gd name="T52" fmla="*/ 526 w 585"/>
                <a:gd name="T53" fmla="*/ 284 h 534"/>
                <a:gd name="T54" fmla="*/ 204 w 585"/>
                <a:gd name="T55" fmla="*/ 0 h 534"/>
                <a:gd name="T56" fmla="*/ 15 w 585"/>
                <a:gd name="T57" fmla="*/ 71 h 534"/>
                <a:gd name="T58" fmla="*/ 50 w 585"/>
                <a:gd name="T59" fmla="*/ 133 h 534"/>
                <a:gd name="T60" fmla="*/ 120 w 585"/>
                <a:gd name="T61" fmla="*/ 117 h 534"/>
                <a:gd name="T62" fmla="*/ 159 w 585"/>
                <a:gd name="T63" fmla="*/ 122 h 534"/>
                <a:gd name="T64" fmla="*/ 197 w 585"/>
                <a:gd name="T65" fmla="*/ 120 h 534"/>
                <a:gd name="T66" fmla="*/ 217 w 585"/>
                <a:gd name="T67" fmla="*/ 121 h 534"/>
                <a:gd name="T68" fmla="*/ 241 w 585"/>
                <a:gd name="T69" fmla="*/ 119 h 534"/>
                <a:gd name="T70" fmla="*/ 285 w 585"/>
                <a:gd name="T71" fmla="*/ 135 h 534"/>
                <a:gd name="T72" fmla="*/ 324 w 585"/>
                <a:gd name="T73" fmla="*/ 152 h 534"/>
                <a:gd name="T74" fmla="*/ 333 w 585"/>
                <a:gd name="T75" fmla="*/ 152 h 534"/>
                <a:gd name="T76" fmla="*/ 378 w 585"/>
                <a:gd name="T77" fmla="*/ 171 h 534"/>
                <a:gd name="T78" fmla="*/ 415 w 585"/>
                <a:gd name="T79" fmla="*/ 199 h 534"/>
                <a:gd name="T80" fmla="*/ 459 w 585"/>
                <a:gd name="T81" fmla="*/ 241 h 534"/>
                <a:gd name="T82" fmla="*/ 479 w 585"/>
                <a:gd name="T83" fmla="*/ 201 h 534"/>
                <a:gd name="T84" fmla="*/ 442 w 585"/>
                <a:gd name="T85" fmla="*/ 61 h 534"/>
                <a:gd name="T86" fmla="*/ 206 w 585"/>
                <a:gd name="T87"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5" h="534">
                  <a:moveTo>
                    <a:pt x="55" y="452"/>
                  </a:moveTo>
                  <a:cubicBezTo>
                    <a:pt x="55" y="453"/>
                    <a:pt x="55" y="453"/>
                    <a:pt x="55" y="453"/>
                  </a:cubicBezTo>
                  <a:cubicBezTo>
                    <a:pt x="55" y="453"/>
                    <a:pt x="55" y="453"/>
                    <a:pt x="55" y="453"/>
                  </a:cubicBezTo>
                  <a:cubicBezTo>
                    <a:pt x="55" y="452"/>
                    <a:pt x="55" y="452"/>
                    <a:pt x="55" y="452"/>
                  </a:cubicBezTo>
                  <a:moveTo>
                    <a:pt x="370" y="417"/>
                  </a:moveTo>
                  <a:cubicBezTo>
                    <a:pt x="368" y="420"/>
                    <a:pt x="357" y="430"/>
                    <a:pt x="357" y="430"/>
                  </a:cubicBezTo>
                  <a:cubicBezTo>
                    <a:pt x="357" y="430"/>
                    <a:pt x="329" y="449"/>
                    <a:pt x="311" y="458"/>
                  </a:cubicBezTo>
                  <a:cubicBezTo>
                    <a:pt x="298" y="464"/>
                    <a:pt x="271" y="474"/>
                    <a:pt x="256" y="479"/>
                  </a:cubicBezTo>
                  <a:cubicBezTo>
                    <a:pt x="270" y="477"/>
                    <a:pt x="284" y="477"/>
                    <a:pt x="298" y="477"/>
                  </a:cubicBezTo>
                  <a:cubicBezTo>
                    <a:pt x="313" y="477"/>
                    <a:pt x="327" y="477"/>
                    <a:pt x="341" y="479"/>
                  </a:cubicBezTo>
                  <a:cubicBezTo>
                    <a:pt x="347" y="469"/>
                    <a:pt x="352" y="462"/>
                    <a:pt x="352" y="460"/>
                  </a:cubicBezTo>
                  <a:cubicBezTo>
                    <a:pt x="353" y="457"/>
                    <a:pt x="352" y="453"/>
                    <a:pt x="357" y="450"/>
                  </a:cubicBezTo>
                  <a:cubicBezTo>
                    <a:pt x="362" y="448"/>
                    <a:pt x="358" y="445"/>
                    <a:pt x="357" y="439"/>
                  </a:cubicBezTo>
                  <a:cubicBezTo>
                    <a:pt x="357" y="433"/>
                    <a:pt x="368" y="423"/>
                    <a:pt x="368" y="423"/>
                  </a:cubicBezTo>
                  <a:cubicBezTo>
                    <a:pt x="372" y="421"/>
                    <a:pt x="370" y="417"/>
                    <a:pt x="370" y="417"/>
                  </a:cubicBezTo>
                  <a:moveTo>
                    <a:pt x="56" y="394"/>
                  </a:moveTo>
                  <a:cubicBezTo>
                    <a:pt x="56" y="394"/>
                    <a:pt x="55" y="399"/>
                    <a:pt x="53" y="403"/>
                  </a:cubicBezTo>
                  <a:cubicBezTo>
                    <a:pt x="52" y="407"/>
                    <a:pt x="47" y="419"/>
                    <a:pt x="52" y="425"/>
                  </a:cubicBezTo>
                  <a:cubicBezTo>
                    <a:pt x="55" y="428"/>
                    <a:pt x="56" y="436"/>
                    <a:pt x="56" y="443"/>
                  </a:cubicBezTo>
                  <a:cubicBezTo>
                    <a:pt x="57" y="416"/>
                    <a:pt x="57" y="416"/>
                    <a:pt x="57" y="416"/>
                  </a:cubicBezTo>
                  <a:cubicBezTo>
                    <a:pt x="65" y="419"/>
                    <a:pt x="62" y="449"/>
                    <a:pt x="61" y="457"/>
                  </a:cubicBezTo>
                  <a:cubicBezTo>
                    <a:pt x="65" y="463"/>
                    <a:pt x="63" y="472"/>
                    <a:pt x="63" y="472"/>
                  </a:cubicBezTo>
                  <a:cubicBezTo>
                    <a:pt x="89" y="520"/>
                    <a:pt x="89" y="520"/>
                    <a:pt x="89" y="520"/>
                  </a:cubicBezTo>
                  <a:cubicBezTo>
                    <a:pt x="89" y="520"/>
                    <a:pt x="89" y="520"/>
                    <a:pt x="88" y="520"/>
                  </a:cubicBezTo>
                  <a:cubicBezTo>
                    <a:pt x="88" y="520"/>
                    <a:pt x="89" y="520"/>
                    <a:pt x="89" y="520"/>
                  </a:cubicBezTo>
                  <a:cubicBezTo>
                    <a:pt x="96" y="518"/>
                    <a:pt x="96" y="518"/>
                    <a:pt x="96" y="518"/>
                  </a:cubicBezTo>
                  <a:cubicBezTo>
                    <a:pt x="118" y="509"/>
                    <a:pt x="140" y="501"/>
                    <a:pt x="164" y="495"/>
                  </a:cubicBezTo>
                  <a:cubicBezTo>
                    <a:pt x="163" y="490"/>
                    <a:pt x="165" y="487"/>
                    <a:pt x="159" y="478"/>
                  </a:cubicBezTo>
                  <a:cubicBezTo>
                    <a:pt x="157" y="475"/>
                    <a:pt x="156" y="471"/>
                    <a:pt x="154" y="466"/>
                  </a:cubicBezTo>
                  <a:cubicBezTo>
                    <a:pt x="147" y="460"/>
                    <a:pt x="113" y="442"/>
                    <a:pt x="105" y="428"/>
                  </a:cubicBezTo>
                  <a:cubicBezTo>
                    <a:pt x="96" y="413"/>
                    <a:pt x="56" y="394"/>
                    <a:pt x="56" y="394"/>
                  </a:cubicBezTo>
                  <a:moveTo>
                    <a:pt x="509" y="279"/>
                  </a:moveTo>
                  <a:cubicBezTo>
                    <a:pt x="504" y="279"/>
                    <a:pt x="501" y="280"/>
                    <a:pt x="499" y="281"/>
                  </a:cubicBezTo>
                  <a:cubicBezTo>
                    <a:pt x="500" y="285"/>
                    <a:pt x="501" y="290"/>
                    <a:pt x="501" y="293"/>
                  </a:cubicBezTo>
                  <a:cubicBezTo>
                    <a:pt x="501" y="301"/>
                    <a:pt x="510" y="310"/>
                    <a:pt x="509" y="321"/>
                  </a:cubicBezTo>
                  <a:cubicBezTo>
                    <a:pt x="508" y="332"/>
                    <a:pt x="500" y="336"/>
                    <a:pt x="499" y="342"/>
                  </a:cubicBezTo>
                  <a:cubicBezTo>
                    <a:pt x="498" y="349"/>
                    <a:pt x="497" y="377"/>
                    <a:pt x="489" y="386"/>
                  </a:cubicBezTo>
                  <a:cubicBezTo>
                    <a:pt x="481" y="394"/>
                    <a:pt x="482" y="399"/>
                    <a:pt x="480" y="413"/>
                  </a:cubicBezTo>
                  <a:cubicBezTo>
                    <a:pt x="477" y="427"/>
                    <a:pt x="473" y="434"/>
                    <a:pt x="465" y="439"/>
                  </a:cubicBezTo>
                  <a:cubicBezTo>
                    <a:pt x="456" y="443"/>
                    <a:pt x="446" y="466"/>
                    <a:pt x="437" y="481"/>
                  </a:cubicBezTo>
                  <a:cubicBezTo>
                    <a:pt x="433" y="486"/>
                    <a:pt x="430" y="490"/>
                    <a:pt x="426" y="493"/>
                  </a:cubicBezTo>
                  <a:cubicBezTo>
                    <a:pt x="444" y="498"/>
                    <a:pt x="462" y="503"/>
                    <a:pt x="479" y="510"/>
                  </a:cubicBezTo>
                  <a:cubicBezTo>
                    <a:pt x="478" y="497"/>
                    <a:pt x="476" y="463"/>
                    <a:pt x="476" y="463"/>
                  </a:cubicBezTo>
                  <a:cubicBezTo>
                    <a:pt x="479" y="475"/>
                    <a:pt x="498" y="511"/>
                    <a:pt x="503" y="520"/>
                  </a:cubicBezTo>
                  <a:cubicBezTo>
                    <a:pt x="513" y="524"/>
                    <a:pt x="523" y="529"/>
                    <a:pt x="533" y="534"/>
                  </a:cubicBezTo>
                  <a:cubicBezTo>
                    <a:pt x="517" y="496"/>
                    <a:pt x="517" y="496"/>
                    <a:pt x="517" y="496"/>
                  </a:cubicBezTo>
                  <a:cubicBezTo>
                    <a:pt x="504" y="462"/>
                    <a:pt x="507" y="431"/>
                    <a:pt x="507" y="431"/>
                  </a:cubicBezTo>
                  <a:cubicBezTo>
                    <a:pt x="510" y="326"/>
                    <a:pt x="510" y="326"/>
                    <a:pt x="510" y="326"/>
                  </a:cubicBezTo>
                  <a:cubicBezTo>
                    <a:pt x="511" y="307"/>
                    <a:pt x="515" y="303"/>
                    <a:pt x="515" y="303"/>
                  </a:cubicBezTo>
                  <a:cubicBezTo>
                    <a:pt x="515" y="302"/>
                    <a:pt x="516" y="302"/>
                    <a:pt x="517" y="302"/>
                  </a:cubicBezTo>
                  <a:cubicBezTo>
                    <a:pt x="527" y="302"/>
                    <a:pt x="566" y="327"/>
                    <a:pt x="566" y="327"/>
                  </a:cubicBezTo>
                  <a:cubicBezTo>
                    <a:pt x="581" y="325"/>
                    <a:pt x="581" y="325"/>
                    <a:pt x="581" y="325"/>
                  </a:cubicBezTo>
                  <a:cubicBezTo>
                    <a:pt x="585" y="323"/>
                    <a:pt x="584" y="317"/>
                    <a:pt x="584" y="317"/>
                  </a:cubicBezTo>
                  <a:cubicBezTo>
                    <a:pt x="584" y="317"/>
                    <a:pt x="539" y="293"/>
                    <a:pt x="526" y="284"/>
                  </a:cubicBezTo>
                  <a:cubicBezTo>
                    <a:pt x="520" y="280"/>
                    <a:pt x="514" y="279"/>
                    <a:pt x="509" y="279"/>
                  </a:cubicBezTo>
                  <a:moveTo>
                    <a:pt x="204" y="0"/>
                  </a:moveTo>
                  <a:cubicBezTo>
                    <a:pt x="167" y="0"/>
                    <a:pt x="93" y="27"/>
                    <a:pt x="93" y="27"/>
                  </a:cubicBezTo>
                  <a:cubicBezTo>
                    <a:pt x="36" y="44"/>
                    <a:pt x="15" y="71"/>
                    <a:pt x="15" y="71"/>
                  </a:cubicBezTo>
                  <a:cubicBezTo>
                    <a:pt x="0" y="92"/>
                    <a:pt x="17" y="125"/>
                    <a:pt x="22" y="135"/>
                  </a:cubicBezTo>
                  <a:cubicBezTo>
                    <a:pt x="25" y="135"/>
                    <a:pt x="38" y="134"/>
                    <a:pt x="50" y="133"/>
                  </a:cubicBezTo>
                  <a:cubicBezTo>
                    <a:pt x="65" y="132"/>
                    <a:pt x="89" y="124"/>
                    <a:pt x="106" y="119"/>
                  </a:cubicBezTo>
                  <a:cubicBezTo>
                    <a:pt x="110" y="118"/>
                    <a:pt x="115" y="117"/>
                    <a:pt x="120" y="117"/>
                  </a:cubicBezTo>
                  <a:cubicBezTo>
                    <a:pt x="134" y="117"/>
                    <a:pt x="151" y="122"/>
                    <a:pt x="158" y="122"/>
                  </a:cubicBezTo>
                  <a:cubicBezTo>
                    <a:pt x="158" y="122"/>
                    <a:pt x="159" y="122"/>
                    <a:pt x="159" y="122"/>
                  </a:cubicBezTo>
                  <a:cubicBezTo>
                    <a:pt x="164" y="122"/>
                    <a:pt x="170" y="121"/>
                    <a:pt x="176" y="121"/>
                  </a:cubicBezTo>
                  <a:cubicBezTo>
                    <a:pt x="183" y="121"/>
                    <a:pt x="190" y="120"/>
                    <a:pt x="197" y="120"/>
                  </a:cubicBezTo>
                  <a:cubicBezTo>
                    <a:pt x="201" y="120"/>
                    <a:pt x="205" y="120"/>
                    <a:pt x="208" y="121"/>
                  </a:cubicBezTo>
                  <a:cubicBezTo>
                    <a:pt x="211" y="121"/>
                    <a:pt x="214" y="121"/>
                    <a:pt x="217" y="121"/>
                  </a:cubicBezTo>
                  <a:cubicBezTo>
                    <a:pt x="222" y="121"/>
                    <a:pt x="226" y="121"/>
                    <a:pt x="230" y="120"/>
                  </a:cubicBezTo>
                  <a:cubicBezTo>
                    <a:pt x="234" y="120"/>
                    <a:pt x="237" y="119"/>
                    <a:pt x="241" y="119"/>
                  </a:cubicBezTo>
                  <a:cubicBezTo>
                    <a:pt x="241" y="119"/>
                    <a:pt x="242" y="120"/>
                    <a:pt x="243" y="120"/>
                  </a:cubicBezTo>
                  <a:cubicBezTo>
                    <a:pt x="251" y="120"/>
                    <a:pt x="275" y="131"/>
                    <a:pt x="285" y="135"/>
                  </a:cubicBezTo>
                  <a:cubicBezTo>
                    <a:pt x="295" y="139"/>
                    <a:pt x="309" y="147"/>
                    <a:pt x="317" y="151"/>
                  </a:cubicBezTo>
                  <a:cubicBezTo>
                    <a:pt x="319" y="152"/>
                    <a:pt x="321" y="152"/>
                    <a:pt x="324" y="152"/>
                  </a:cubicBezTo>
                  <a:cubicBezTo>
                    <a:pt x="325" y="152"/>
                    <a:pt x="326" y="152"/>
                    <a:pt x="328" y="152"/>
                  </a:cubicBezTo>
                  <a:cubicBezTo>
                    <a:pt x="330" y="152"/>
                    <a:pt x="331" y="152"/>
                    <a:pt x="333" y="152"/>
                  </a:cubicBezTo>
                  <a:cubicBezTo>
                    <a:pt x="336" y="152"/>
                    <a:pt x="339" y="152"/>
                    <a:pt x="342" y="153"/>
                  </a:cubicBezTo>
                  <a:cubicBezTo>
                    <a:pt x="357" y="155"/>
                    <a:pt x="370" y="164"/>
                    <a:pt x="378" y="171"/>
                  </a:cubicBezTo>
                  <a:cubicBezTo>
                    <a:pt x="385" y="178"/>
                    <a:pt x="387" y="181"/>
                    <a:pt x="395" y="184"/>
                  </a:cubicBezTo>
                  <a:cubicBezTo>
                    <a:pt x="403" y="186"/>
                    <a:pt x="409" y="192"/>
                    <a:pt x="415" y="199"/>
                  </a:cubicBezTo>
                  <a:cubicBezTo>
                    <a:pt x="451" y="201"/>
                    <a:pt x="451" y="201"/>
                    <a:pt x="451" y="201"/>
                  </a:cubicBezTo>
                  <a:cubicBezTo>
                    <a:pt x="451" y="201"/>
                    <a:pt x="457" y="220"/>
                    <a:pt x="459" y="241"/>
                  </a:cubicBezTo>
                  <a:cubicBezTo>
                    <a:pt x="468" y="250"/>
                    <a:pt x="480" y="261"/>
                    <a:pt x="487" y="264"/>
                  </a:cubicBezTo>
                  <a:cubicBezTo>
                    <a:pt x="487" y="241"/>
                    <a:pt x="479" y="201"/>
                    <a:pt x="479" y="201"/>
                  </a:cubicBezTo>
                  <a:cubicBezTo>
                    <a:pt x="485" y="199"/>
                    <a:pt x="485" y="194"/>
                    <a:pt x="485" y="194"/>
                  </a:cubicBezTo>
                  <a:cubicBezTo>
                    <a:pt x="471" y="91"/>
                    <a:pt x="442" y="61"/>
                    <a:pt x="442" y="61"/>
                  </a:cubicBezTo>
                  <a:cubicBezTo>
                    <a:pt x="407" y="36"/>
                    <a:pt x="365" y="31"/>
                    <a:pt x="334" y="17"/>
                  </a:cubicBezTo>
                  <a:cubicBezTo>
                    <a:pt x="303" y="3"/>
                    <a:pt x="242" y="2"/>
                    <a:pt x="206" y="0"/>
                  </a:cubicBezTo>
                  <a:cubicBezTo>
                    <a:pt x="206" y="0"/>
                    <a:pt x="205" y="0"/>
                    <a:pt x="204" y="0"/>
                  </a:cubicBezTo>
                </a:path>
              </a:pathLst>
            </a:custGeom>
            <a:solidFill>
              <a:schemeClr val="accent5"/>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10" name="Freeform 14">
              <a:extLst>
                <a:ext uri="{FF2B5EF4-FFF2-40B4-BE49-F238E27FC236}">
                  <a16:creationId xmlns:a16="http://schemas.microsoft.com/office/drawing/2014/main" id="{09BC7C92-8ABE-4C33-B4E9-3D093FA27B88}"/>
                </a:ext>
              </a:extLst>
            </p:cNvPr>
            <p:cNvSpPr>
              <a:spLocks noEditPoints="1"/>
            </p:cNvSpPr>
            <p:nvPr/>
          </p:nvSpPr>
          <p:spPr bwMode="auto">
            <a:xfrm>
              <a:off x="4248150" y="2166938"/>
              <a:ext cx="457200" cy="61913"/>
            </a:xfrm>
            <a:custGeom>
              <a:avLst/>
              <a:gdLst>
                <a:gd name="T0" fmla="*/ 407 w 438"/>
                <a:gd name="T1" fmla="*/ 43 h 58"/>
                <a:gd name="T2" fmla="*/ 408 w 438"/>
                <a:gd name="T3" fmla="*/ 44 h 58"/>
                <a:gd name="T4" fmla="*/ 438 w 438"/>
                <a:gd name="T5" fmla="*/ 58 h 58"/>
                <a:gd name="T6" fmla="*/ 437 w 438"/>
                <a:gd name="T7" fmla="*/ 57 h 58"/>
                <a:gd name="T8" fmla="*/ 407 w 438"/>
                <a:gd name="T9" fmla="*/ 43 h 58"/>
                <a:gd name="T10" fmla="*/ 68 w 438"/>
                <a:gd name="T11" fmla="*/ 18 h 58"/>
                <a:gd name="T12" fmla="*/ 0 w 438"/>
                <a:gd name="T13" fmla="*/ 41 h 58"/>
                <a:gd name="T14" fmla="*/ 71 w 438"/>
                <a:gd name="T15" fmla="*/ 25 h 58"/>
                <a:gd name="T16" fmla="*/ 69 w 438"/>
                <a:gd name="T17" fmla="*/ 21 h 58"/>
                <a:gd name="T18" fmla="*/ 68 w 438"/>
                <a:gd name="T19" fmla="*/ 18 h 58"/>
                <a:gd name="T20" fmla="*/ 330 w 438"/>
                <a:gd name="T21" fmla="*/ 16 h 58"/>
                <a:gd name="T22" fmla="*/ 319 w 438"/>
                <a:gd name="T23" fmla="*/ 22 h 58"/>
                <a:gd name="T24" fmla="*/ 319 w 438"/>
                <a:gd name="T25" fmla="*/ 23 h 58"/>
                <a:gd name="T26" fmla="*/ 384 w 438"/>
                <a:gd name="T27" fmla="*/ 36 h 58"/>
                <a:gd name="T28" fmla="*/ 383 w 438"/>
                <a:gd name="T29" fmla="*/ 33 h 58"/>
                <a:gd name="T30" fmla="*/ 330 w 438"/>
                <a:gd name="T31" fmla="*/ 16 h 58"/>
                <a:gd name="T32" fmla="*/ 202 w 438"/>
                <a:gd name="T33" fmla="*/ 0 h 58"/>
                <a:gd name="T34" fmla="*/ 160 w 438"/>
                <a:gd name="T35" fmla="*/ 2 h 58"/>
                <a:gd name="T36" fmla="*/ 150 w 438"/>
                <a:gd name="T37" fmla="*/ 5 h 58"/>
                <a:gd name="T38" fmla="*/ 148 w 438"/>
                <a:gd name="T39" fmla="*/ 5 h 58"/>
                <a:gd name="T40" fmla="*/ 152 w 438"/>
                <a:gd name="T41" fmla="*/ 14 h 58"/>
                <a:gd name="T42" fmla="*/ 190 w 438"/>
                <a:gd name="T43" fmla="*/ 13 h 58"/>
                <a:gd name="T44" fmla="*/ 236 w 438"/>
                <a:gd name="T45" fmla="*/ 14 h 58"/>
                <a:gd name="T46" fmla="*/ 245 w 438"/>
                <a:gd name="T47" fmla="*/ 2 h 58"/>
                <a:gd name="T48" fmla="*/ 202 w 438"/>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58">
                  <a:moveTo>
                    <a:pt x="407" y="43"/>
                  </a:moveTo>
                  <a:cubicBezTo>
                    <a:pt x="408" y="44"/>
                    <a:pt x="408" y="44"/>
                    <a:pt x="408" y="44"/>
                  </a:cubicBezTo>
                  <a:cubicBezTo>
                    <a:pt x="438" y="58"/>
                    <a:pt x="438" y="58"/>
                    <a:pt x="438" y="58"/>
                  </a:cubicBezTo>
                  <a:cubicBezTo>
                    <a:pt x="437" y="57"/>
                    <a:pt x="437" y="57"/>
                    <a:pt x="437" y="57"/>
                  </a:cubicBezTo>
                  <a:cubicBezTo>
                    <a:pt x="427" y="52"/>
                    <a:pt x="417" y="47"/>
                    <a:pt x="407" y="43"/>
                  </a:cubicBezTo>
                  <a:moveTo>
                    <a:pt x="68" y="18"/>
                  </a:moveTo>
                  <a:cubicBezTo>
                    <a:pt x="44" y="24"/>
                    <a:pt x="22" y="32"/>
                    <a:pt x="0" y="41"/>
                  </a:cubicBezTo>
                  <a:cubicBezTo>
                    <a:pt x="71" y="25"/>
                    <a:pt x="71" y="25"/>
                    <a:pt x="71" y="25"/>
                  </a:cubicBezTo>
                  <a:cubicBezTo>
                    <a:pt x="70" y="24"/>
                    <a:pt x="69" y="22"/>
                    <a:pt x="69" y="21"/>
                  </a:cubicBezTo>
                  <a:cubicBezTo>
                    <a:pt x="68" y="20"/>
                    <a:pt x="68" y="19"/>
                    <a:pt x="68" y="18"/>
                  </a:cubicBezTo>
                  <a:moveTo>
                    <a:pt x="330" y="16"/>
                  </a:moveTo>
                  <a:cubicBezTo>
                    <a:pt x="324" y="21"/>
                    <a:pt x="319" y="22"/>
                    <a:pt x="319" y="22"/>
                  </a:cubicBezTo>
                  <a:cubicBezTo>
                    <a:pt x="319" y="23"/>
                    <a:pt x="319" y="23"/>
                    <a:pt x="319" y="23"/>
                  </a:cubicBezTo>
                  <a:cubicBezTo>
                    <a:pt x="358" y="30"/>
                    <a:pt x="384" y="36"/>
                    <a:pt x="384" y="36"/>
                  </a:cubicBezTo>
                  <a:cubicBezTo>
                    <a:pt x="383" y="36"/>
                    <a:pt x="383" y="34"/>
                    <a:pt x="383" y="33"/>
                  </a:cubicBezTo>
                  <a:cubicBezTo>
                    <a:pt x="366" y="26"/>
                    <a:pt x="348" y="21"/>
                    <a:pt x="330" y="16"/>
                  </a:cubicBezTo>
                  <a:moveTo>
                    <a:pt x="202" y="0"/>
                  </a:moveTo>
                  <a:cubicBezTo>
                    <a:pt x="188" y="0"/>
                    <a:pt x="174" y="0"/>
                    <a:pt x="160" y="2"/>
                  </a:cubicBezTo>
                  <a:cubicBezTo>
                    <a:pt x="154" y="4"/>
                    <a:pt x="150" y="5"/>
                    <a:pt x="150" y="5"/>
                  </a:cubicBezTo>
                  <a:cubicBezTo>
                    <a:pt x="148" y="5"/>
                    <a:pt x="148" y="5"/>
                    <a:pt x="148" y="5"/>
                  </a:cubicBezTo>
                  <a:cubicBezTo>
                    <a:pt x="150" y="8"/>
                    <a:pt x="151" y="12"/>
                    <a:pt x="152" y="14"/>
                  </a:cubicBezTo>
                  <a:cubicBezTo>
                    <a:pt x="165" y="13"/>
                    <a:pt x="178" y="13"/>
                    <a:pt x="190" y="13"/>
                  </a:cubicBezTo>
                  <a:cubicBezTo>
                    <a:pt x="206" y="13"/>
                    <a:pt x="221" y="13"/>
                    <a:pt x="236" y="14"/>
                  </a:cubicBezTo>
                  <a:cubicBezTo>
                    <a:pt x="239" y="10"/>
                    <a:pt x="242" y="6"/>
                    <a:pt x="245" y="2"/>
                  </a:cubicBezTo>
                  <a:cubicBezTo>
                    <a:pt x="231" y="0"/>
                    <a:pt x="217" y="0"/>
                    <a:pt x="202"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11" name="Freeform 15">
              <a:extLst>
                <a:ext uri="{FF2B5EF4-FFF2-40B4-BE49-F238E27FC236}">
                  <a16:creationId xmlns:a16="http://schemas.microsoft.com/office/drawing/2014/main" id="{20D4CA35-5F45-4F87-ABB3-F6132329B502}"/>
                </a:ext>
              </a:extLst>
            </p:cNvPr>
            <p:cNvSpPr>
              <a:spLocks/>
            </p:cNvSpPr>
            <p:nvPr/>
          </p:nvSpPr>
          <p:spPr bwMode="auto">
            <a:xfrm>
              <a:off x="4227513" y="2198688"/>
              <a:ext cx="298450" cy="344488"/>
            </a:xfrm>
            <a:custGeom>
              <a:avLst/>
              <a:gdLst>
                <a:gd name="T0" fmla="*/ 188 w 188"/>
                <a:gd name="T1" fmla="*/ 30 h 217"/>
                <a:gd name="T2" fmla="*/ 48 w 188"/>
                <a:gd name="T3" fmla="*/ 0 h 217"/>
                <a:gd name="T4" fmla="*/ 0 w 188"/>
                <a:gd name="T5" fmla="*/ 189 h 217"/>
                <a:gd name="T6" fmla="*/ 142 w 188"/>
                <a:gd name="T7" fmla="*/ 217 h 217"/>
                <a:gd name="T8" fmla="*/ 188 w 188"/>
                <a:gd name="T9" fmla="*/ 30 h 217"/>
              </a:gdLst>
              <a:ahLst/>
              <a:cxnLst>
                <a:cxn ang="0">
                  <a:pos x="T0" y="T1"/>
                </a:cxn>
                <a:cxn ang="0">
                  <a:pos x="T2" y="T3"/>
                </a:cxn>
                <a:cxn ang="0">
                  <a:pos x="T4" y="T5"/>
                </a:cxn>
                <a:cxn ang="0">
                  <a:pos x="T6" y="T7"/>
                </a:cxn>
                <a:cxn ang="0">
                  <a:pos x="T8" y="T9"/>
                </a:cxn>
              </a:cxnLst>
              <a:rect l="0" t="0" r="r" b="b"/>
              <a:pathLst>
                <a:path w="188" h="217">
                  <a:moveTo>
                    <a:pt x="188" y="30"/>
                  </a:moveTo>
                  <a:lnTo>
                    <a:pt x="48" y="0"/>
                  </a:lnTo>
                  <a:lnTo>
                    <a:pt x="0" y="189"/>
                  </a:lnTo>
                  <a:lnTo>
                    <a:pt x="142" y="217"/>
                  </a:lnTo>
                  <a:lnTo>
                    <a:pt x="18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12" name="Freeform 16">
              <a:extLst>
                <a:ext uri="{FF2B5EF4-FFF2-40B4-BE49-F238E27FC236}">
                  <a16:creationId xmlns:a16="http://schemas.microsoft.com/office/drawing/2014/main" id="{B5B21268-551A-4A4B-B8B0-93D1E98B1207}"/>
                </a:ext>
              </a:extLst>
            </p:cNvPr>
            <p:cNvSpPr>
              <a:spLocks/>
            </p:cNvSpPr>
            <p:nvPr/>
          </p:nvSpPr>
          <p:spPr bwMode="auto">
            <a:xfrm>
              <a:off x="4227513" y="2198688"/>
              <a:ext cx="298450" cy="344488"/>
            </a:xfrm>
            <a:custGeom>
              <a:avLst/>
              <a:gdLst>
                <a:gd name="T0" fmla="*/ 188 w 188"/>
                <a:gd name="T1" fmla="*/ 30 h 217"/>
                <a:gd name="T2" fmla="*/ 48 w 188"/>
                <a:gd name="T3" fmla="*/ 0 h 217"/>
                <a:gd name="T4" fmla="*/ 0 w 188"/>
                <a:gd name="T5" fmla="*/ 189 h 217"/>
                <a:gd name="T6" fmla="*/ 142 w 188"/>
                <a:gd name="T7" fmla="*/ 217 h 217"/>
                <a:gd name="T8" fmla="*/ 188 w 188"/>
                <a:gd name="T9" fmla="*/ 30 h 217"/>
              </a:gdLst>
              <a:ahLst/>
              <a:cxnLst>
                <a:cxn ang="0">
                  <a:pos x="T0" y="T1"/>
                </a:cxn>
                <a:cxn ang="0">
                  <a:pos x="T2" y="T3"/>
                </a:cxn>
                <a:cxn ang="0">
                  <a:pos x="T4" y="T5"/>
                </a:cxn>
                <a:cxn ang="0">
                  <a:pos x="T6" y="T7"/>
                </a:cxn>
                <a:cxn ang="0">
                  <a:pos x="T8" y="T9"/>
                </a:cxn>
              </a:cxnLst>
              <a:rect l="0" t="0" r="r" b="b"/>
              <a:pathLst>
                <a:path w="188" h="217">
                  <a:moveTo>
                    <a:pt x="188" y="30"/>
                  </a:moveTo>
                  <a:lnTo>
                    <a:pt x="48" y="0"/>
                  </a:lnTo>
                  <a:lnTo>
                    <a:pt x="0" y="189"/>
                  </a:lnTo>
                  <a:lnTo>
                    <a:pt x="142" y="217"/>
                  </a:lnTo>
                  <a:lnTo>
                    <a:pt x="188" y="30"/>
                  </a:lnTo>
                </a:path>
              </a:pathLst>
            </a:custGeom>
            <a:solidFill>
              <a:schemeClr val="bg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14" name="Freeform 17">
              <a:extLst>
                <a:ext uri="{FF2B5EF4-FFF2-40B4-BE49-F238E27FC236}">
                  <a16:creationId xmlns:a16="http://schemas.microsoft.com/office/drawing/2014/main" id="{20BA6E50-3AE2-4153-9232-4D7754985083}"/>
                </a:ext>
              </a:extLst>
            </p:cNvPr>
            <p:cNvSpPr>
              <a:spLocks/>
            </p:cNvSpPr>
            <p:nvPr/>
          </p:nvSpPr>
          <p:spPr bwMode="auto">
            <a:xfrm>
              <a:off x="4451350" y="2205038"/>
              <a:ext cx="107950" cy="180975"/>
            </a:xfrm>
            <a:custGeom>
              <a:avLst/>
              <a:gdLst>
                <a:gd name="T0" fmla="*/ 28 w 103"/>
                <a:gd name="T1" fmla="*/ 0 h 174"/>
                <a:gd name="T2" fmla="*/ 14 w 103"/>
                <a:gd name="T3" fmla="*/ 12 h 174"/>
                <a:gd name="T4" fmla="*/ 0 w 103"/>
                <a:gd name="T5" fmla="*/ 24 h 174"/>
                <a:gd name="T6" fmla="*/ 71 w 103"/>
                <a:gd name="T7" fmla="*/ 40 h 174"/>
                <a:gd name="T8" fmla="*/ 39 w 103"/>
                <a:gd name="T9" fmla="*/ 174 h 174"/>
                <a:gd name="T10" fmla="*/ 44 w 103"/>
                <a:gd name="T11" fmla="*/ 174 h 174"/>
                <a:gd name="T12" fmla="*/ 58 w 103"/>
                <a:gd name="T13" fmla="*/ 162 h 174"/>
                <a:gd name="T14" fmla="*/ 66 w 103"/>
                <a:gd name="T15" fmla="*/ 137 h 174"/>
                <a:gd name="T16" fmla="*/ 73 w 103"/>
                <a:gd name="T17" fmla="*/ 154 h 174"/>
                <a:gd name="T18" fmla="*/ 75 w 103"/>
                <a:gd name="T19" fmla="*/ 155 h 174"/>
                <a:gd name="T20" fmla="*/ 89 w 103"/>
                <a:gd name="T21" fmla="*/ 130 h 174"/>
                <a:gd name="T22" fmla="*/ 95 w 103"/>
                <a:gd name="T23" fmla="*/ 93 h 174"/>
                <a:gd name="T24" fmla="*/ 103 w 103"/>
                <a:gd name="T25" fmla="*/ 41 h 174"/>
                <a:gd name="T26" fmla="*/ 28 w 10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74">
                  <a:moveTo>
                    <a:pt x="28" y="0"/>
                  </a:moveTo>
                  <a:cubicBezTo>
                    <a:pt x="24" y="3"/>
                    <a:pt x="18" y="8"/>
                    <a:pt x="14" y="12"/>
                  </a:cubicBezTo>
                  <a:cubicBezTo>
                    <a:pt x="10" y="16"/>
                    <a:pt x="5" y="20"/>
                    <a:pt x="0" y="24"/>
                  </a:cubicBezTo>
                  <a:cubicBezTo>
                    <a:pt x="71" y="40"/>
                    <a:pt x="71" y="40"/>
                    <a:pt x="71" y="40"/>
                  </a:cubicBezTo>
                  <a:cubicBezTo>
                    <a:pt x="39" y="174"/>
                    <a:pt x="39" y="174"/>
                    <a:pt x="39" y="174"/>
                  </a:cubicBezTo>
                  <a:cubicBezTo>
                    <a:pt x="40" y="174"/>
                    <a:pt x="42" y="174"/>
                    <a:pt x="44" y="174"/>
                  </a:cubicBezTo>
                  <a:cubicBezTo>
                    <a:pt x="50" y="174"/>
                    <a:pt x="56" y="172"/>
                    <a:pt x="58" y="162"/>
                  </a:cubicBezTo>
                  <a:cubicBezTo>
                    <a:pt x="58" y="162"/>
                    <a:pt x="64" y="141"/>
                    <a:pt x="66" y="137"/>
                  </a:cubicBezTo>
                  <a:cubicBezTo>
                    <a:pt x="66" y="137"/>
                    <a:pt x="64" y="153"/>
                    <a:pt x="73" y="154"/>
                  </a:cubicBezTo>
                  <a:cubicBezTo>
                    <a:pt x="73" y="154"/>
                    <a:pt x="74" y="155"/>
                    <a:pt x="75" y="155"/>
                  </a:cubicBezTo>
                  <a:cubicBezTo>
                    <a:pt x="78" y="155"/>
                    <a:pt x="87" y="152"/>
                    <a:pt x="89" y="130"/>
                  </a:cubicBezTo>
                  <a:cubicBezTo>
                    <a:pt x="89" y="130"/>
                    <a:pt x="93" y="97"/>
                    <a:pt x="95" y="93"/>
                  </a:cubicBezTo>
                  <a:cubicBezTo>
                    <a:pt x="97" y="90"/>
                    <a:pt x="103" y="58"/>
                    <a:pt x="103" y="41"/>
                  </a:cubicBezTo>
                  <a:cubicBezTo>
                    <a:pt x="86" y="11"/>
                    <a:pt x="30" y="0"/>
                    <a:pt x="28"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19" name="Freeform 18">
              <a:extLst>
                <a:ext uri="{FF2B5EF4-FFF2-40B4-BE49-F238E27FC236}">
                  <a16:creationId xmlns:a16="http://schemas.microsoft.com/office/drawing/2014/main" id="{DA7C129F-0B2D-4B61-8034-C659DFBD63F7}"/>
                </a:ext>
              </a:extLst>
            </p:cNvPr>
            <p:cNvSpPr>
              <a:spLocks/>
            </p:cNvSpPr>
            <p:nvPr/>
          </p:nvSpPr>
          <p:spPr bwMode="auto">
            <a:xfrm>
              <a:off x="4397375" y="2230438"/>
              <a:ext cx="128587" cy="161925"/>
            </a:xfrm>
            <a:custGeom>
              <a:avLst/>
              <a:gdLst>
                <a:gd name="T0" fmla="*/ 51 w 122"/>
                <a:gd name="T1" fmla="*/ 0 h 156"/>
                <a:gd name="T2" fmla="*/ 45 w 122"/>
                <a:gd name="T3" fmla="*/ 8 h 156"/>
                <a:gd name="T4" fmla="*/ 29 w 122"/>
                <a:gd name="T5" fmla="*/ 23 h 156"/>
                <a:gd name="T6" fmla="*/ 15 w 122"/>
                <a:gd name="T7" fmla="*/ 32 h 156"/>
                <a:gd name="T8" fmla="*/ 1 w 122"/>
                <a:gd name="T9" fmla="*/ 45 h 156"/>
                <a:gd name="T10" fmla="*/ 16 w 122"/>
                <a:gd name="T11" fmla="*/ 52 h 156"/>
                <a:gd name="T12" fmla="*/ 33 w 122"/>
                <a:gd name="T13" fmla="*/ 50 h 156"/>
                <a:gd name="T14" fmla="*/ 54 w 122"/>
                <a:gd name="T15" fmla="*/ 33 h 156"/>
                <a:gd name="T16" fmla="*/ 56 w 122"/>
                <a:gd name="T17" fmla="*/ 33 h 156"/>
                <a:gd name="T18" fmla="*/ 61 w 122"/>
                <a:gd name="T19" fmla="*/ 40 h 156"/>
                <a:gd name="T20" fmla="*/ 60 w 122"/>
                <a:gd name="T21" fmla="*/ 63 h 156"/>
                <a:gd name="T22" fmla="*/ 56 w 122"/>
                <a:gd name="T23" fmla="*/ 82 h 156"/>
                <a:gd name="T24" fmla="*/ 45 w 122"/>
                <a:gd name="T25" fmla="*/ 107 h 156"/>
                <a:gd name="T26" fmla="*/ 50 w 122"/>
                <a:gd name="T27" fmla="*/ 117 h 156"/>
                <a:gd name="T28" fmla="*/ 53 w 122"/>
                <a:gd name="T29" fmla="*/ 118 h 156"/>
                <a:gd name="T30" fmla="*/ 69 w 122"/>
                <a:gd name="T31" fmla="*/ 107 h 156"/>
                <a:gd name="T32" fmla="*/ 68 w 122"/>
                <a:gd name="T33" fmla="*/ 117 h 156"/>
                <a:gd name="T34" fmla="*/ 66 w 122"/>
                <a:gd name="T35" fmla="*/ 150 h 156"/>
                <a:gd name="T36" fmla="*/ 77 w 122"/>
                <a:gd name="T37" fmla="*/ 156 h 156"/>
                <a:gd name="T38" fmla="*/ 86 w 122"/>
                <a:gd name="T39" fmla="*/ 148 h 156"/>
                <a:gd name="T40" fmla="*/ 90 w 122"/>
                <a:gd name="T41" fmla="*/ 150 h 156"/>
                <a:gd name="T42" fmla="*/ 122 w 122"/>
                <a:gd name="T43" fmla="*/ 16 h 156"/>
                <a:gd name="T44" fmla="*/ 51 w 122"/>
                <a:gd name="T4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156">
                  <a:moveTo>
                    <a:pt x="51" y="0"/>
                  </a:moveTo>
                  <a:cubicBezTo>
                    <a:pt x="48" y="3"/>
                    <a:pt x="46" y="6"/>
                    <a:pt x="45" y="8"/>
                  </a:cubicBezTo>
                  <a:cubicBezTo>
                    <a:pt x="42" y="13"/>
                    <a:pt x="34" y="20"/>
                    <a:pt x="29" y="23"/>
                  </a:cubicBezTo>
                  <a:cubicBezTo>
                    <a:pt x="24" y="27"/>
                    <a:pt x="19" y="31"/>
                    <a:pt x="15" y="32"/>
                  </a:cubicBezTo>
                  <a:cubicBezTo>
                    <a:pt x="11" y="34"/>
                    <a:pt x="0" y="37"/>
                    <a:pt x="1" y="45"/>
                  </a:cubicBezTo>
                  <a:cubicBezTo>
                    <a:pt x="1" y="45"/>
                    <a:pt x="3" y="52"/>
                    <a:pt x="16" y="52"/>
                  </a:cubicBezTo>
                  <a:cubicBezTo>
                    <a:pt x="20" y="52"/>
                    <a:pt x="26" y="52"/>
                    <a:pt x="33" y="50"/>
                  </a:cubicBezTo>
                  <a:cubicBezTo>
                    <a:pt x="33" y="50"/>
                    <a:pt x="49" y="40"/>
                    <a:pt x="54" y="33"/>
                  </a:cubicBezTo>
                  <a:cubicBezTo>
                    <a:pt x="54" y="33"/>
                    <a:pt x="55" y="33"/>
                    <a:pt x="56" y="33"/>
                  </a:cubicBezTo>
                  <a:cubicBezTo>
                    <a:pt x="58" y="33"/>
                    <a:pt x="60" y="34"/>
                    <a:pt x="61" y="40"/>
                  </a:cubicBezTo>
                  <a:cubicBezTo>
                    <a:pt x="61" y="40"/>
                    <a:pt x="64" y="56"/>
                    <a:pt x="60" y="63"/>
                  </a:cubicBezTo>
                  <a:cubicBezTo>
                    <a:pt x="57" y="70"/>
                    <a:pt x="57" y="76"/>
                    <a:pt x="56" y="82"/>
                  </a:cubicBezTo>
                  <a:cubicBezTo>
                    <a:pt x="55" y="87"/>
                    <a:pt x="47" y="103"/>
                    <a:pt x="45" y="107"/>
                  </a:cubicBezTo>
                  <a:cubicBezTo>
                    <a:pt x="43" y="111"/>
                    <a:pt x="43" y="115"/>
                    <a:pt x="50" y="117"/>
                  </a:cubicBezTo>
                  <a:cubicBezTo>
                    <a:pt x="50" y="117"/>
                    <a:pt x="51" y="118"/>
                    <a:pt x="53" y="118"/>
                  </a:cubicBezTo>
                  <a:cubicBezTo>
                    <a:pt x="57" y="118"/>
                    <a:pt x="64" y="116"/>
                    <a:pt x="69" y="107"/>
                  </a:cubicBezTo>
                  <a:cubicBezTo>
                    <a:pt x="69" y="107"/>
                    <a:pt x="71" y="111"/>
                    <a:pt x="68" y="117"/>
                  </a:cubicBezTo>
                  <a:cubicBezTo>
                    <a:pt x="65" y="123"/>
                    <a:pt x="59" y="143"/>
                    <a:pt x="66" y="150"/>
                  </a:cubicBezTo>
                  <a:cubicBezTo>
                    <a:pt x="69" y="154"/>
                    <a:pt x="73" y="156"/>
                    <a:pt x="77" y="156"/>
                  </a:cubicBezTo>
                  <a:cubicBezTo>
                    <a:pt x="81" y="156"/>
                    <a:pt x="84" y="153"/>
                    <a:pt x="86" y="148"/>
                  </a:cubicBezTo>
                  <a:cubicBezTo>
                    <a:pt x="86" y="148"/>
                    <a:pt x="87" y="149"/>
                    <a:pt x="90" y="150"/>
                  </a:cubicBezTo>
                  <a:cubicBezTo>
                    <a:pt x="122" y="16"/>
                    <a:pt x="122" y="16"/>
                    <a:pt x="122" y="16"/>
                  </a:cubicBezTo>
                  <a:cubicBezTo>
                    <a:pt x="51" y="0"/>
                    <a:pt x="51" y="0"/>
                    <a:pt x="5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0" name="Freeform 19">
              <a:extLst>
                <a:ext uri="{FF2B5EF4-FFF2-40B4-BE49-F238E27FC236}">
                  <a16:creationId xmlns:a16="http://schemas.microsoft.com/office/drawing/2014/main" id="{F9FCC13E-8CE9-4F88-9B2D-699FEFAD3888}"/>
                </a:ext>
              </a:extLst>
            </p:cNvPr>
            <p:cNvSpPr>
              <a:spLocks/>
            </p:cNvSpPr>
            <p:nvPr/>
          </p:nvSpPr>
          <p:spPr bwMode="auto">
            <a:xfrm>
              <a:off x="4162425" y="2212975"/>
              <a:ext cx="79375" cy="44450"/>
            </a:xfrm>
            <a:custGeom>
              <a:avLst/>
              <a:gdLst>
                <a:gd name="T0" fmla="*/ 75 w 76"/>
                <a:gd name="T1" fmla="*/ 0 h 43"/>
                <a:gd name="T2" fmla="*/ 57 w 76"/>
                <a:gd name="T3" fmla="*/ 4 h 43"/>
                <a:gd name="T4" fmla="*/ 57 w 76"/>
                <a:gd name="T5" fmla="*/ 3 h 43"/>
                <a:gd name="T6" fmla="*/ 0 w 76"/>
                <a:gd name="T7" fmla="*/ 43 h 43"/>
                <a:gd name="T8" fmla="*/ 0 w 76"/>
                <a:gd name="T9" fmla="*/ 43 h 43"/>
                <a:gd name="T10" fmla="*/ 76 w 76"/>
                <a:gd name="T11" fmla="*/ 1 h 43"/>
                <a:gd name="T12" fmla="*/ 75 w 7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76" h="43">
                  <a:moveTo>
                    <a:pt x="75" y="0"/>
                  </a:moveTo>
                  <a:cubicBezTo>
                    <a:pt x="57" y="4"/>
                    <a:pt x="57" y="4"/>
                    <a:pt x="57" y="4"/>
                  </a:cubicBezTo>
                  <a:cubicBezTo>
                    <a:pt x="57" y="3"/>
                    <a:pt x="57" y="3"/>
                    <a:pt x="57" y="3"/>
                  </a:cubicBezTo>
                  <a:cubicBezTo>
                    <a:pt x="13" y="15"/>
                    <a:pt x="2" y="37"/>
                    <a:pt x="0" y="43"/>
                  </a:cubicBezTo>
                  <a:cubicBezTo>
                    <a:pt x="0" y="43"/>
                    <a:pt x="0" y="43"/>
                    <a:pt x="0" y="43"/>
                  </a:cubicBezTo>
                  <a:cubicBezTo>
                    <a:pt x="24" y="27"/>
                    <a:pt x="49" y="13"/>
                    <a:pt x="76" y="1"/>
                  </a:cubicBezTo>
                  <a:cubicBezTo>
                    <a:pt x="76" y="1"/>
                    <a:pt x="75" y="0"/>
                    <a:pt x="75"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1" name="Freeform 20">
              <a:extLst>
                <a:ext uri="{FF2B5EF4-FFF2-40B4-BE49-F238E27FC236}">
                  <a16:creationId xmlns:a16="http://schemas.microsoft.com/office/drawing/2014/main" id="{67FD8CB0-B498-4FD5-AF66-11B28E0C6DF8}"/>
                </a:ext>
              </a:extLst>
            </p:cNvPr>
            <p:cNvSpPr>
              <a:spLocks/>
            </p:cNvSpPr>
            <p:nvPr/>
          </p:nvSpPr>
          <p:spPr bwMode="auto">
            <a:xfrm>
              <a:off x="4162425" y="2212975"/>
              <a:ext cx="130175" cy="176213"/>
            </a:xfrm>
            <a:custGeom>
              <a:avLst/>
              <a:gdLst>
                <a:gd name="T0" fmla="*/ 76 w 124"/>
                <a:gd name="T1" fmla="*/ 0 h 168"/>
                <a:gd name="T2" fmla="*/ 0 w 124"/>
                <a:gd name="T3" fmla="*/ 42 h 168"/>
                <a:gd name="T4" fmla="*/ 0 w 124"/>
                <a:gd name="T5" fmla="*/ 52 h 168"/>
                <a:gd name="T6" fmla="*/ 3 w 124"/>
                <a:gd name="T7" fmla="*/ 86 h 168"/>
                <a:gd name="T8" fmla="*/ 9 w 124"/>
                <a:gd name="T9" fmla="*/ 114 h 168"/>
                <a:gd name="T10" fmla="*/ 20 w 124"/>
                <a:gd name="T11" fmla="*/ 148 h 168"/>
                <a:gd name="T12" fmla="*/ 23 w 124"/>
                <a:gd name="T13" fmla="*/ 149 h 168"/>
                <a:gd name="T14" fmla="*/ 31 w 124"/>
                <a:gd name="T15" fmla="*/ 143 h 168"/>
                <a:gd name="T16" fmla="*/ 30 w 124"/>
                <a:gd name="T17" fmla="*/ 126 h 168"/>
                <a:gd name="T18" fmla="*/ 35 w 124"/>
                <a:gd name="T19" fmla="*/ 136 h 168"/>
                <a:gd name="T20" fmla="*/ 39 w 124"/>
                <a:gd name="T21" fmla="*/ 157 h 168"/>
                <a:gd name="T22" fmla="*/ 48 w 124"/>
                <a:gd name="T23" fmla="*/ 166 h 168"/>
                <a:gd name="T24" fmla="*/ 51 w 124"/>
                <a:gd name="T25" fmla="*/ 166 h 168"/>
                <a:gd name="T26" fmla="*/ 61 w 124"/>
                <a:gd name="T27" fmla="*/ 154 h 168"/>
                <a:gd name="T28" fmla="*/ 63 w 124"/>
                <a:gd name="T29" fmla="*/ 154 h 168"/>
                <a:gd name="T30" fmla="*/ 65 w 124"/>
                <a:gd name="T31" fmla="*/ 154 h 168"/>
                <a:gd name="T32" fmla="*/ 67 w 124"/>
                <a:gd name="T33" fmla="*/ 163 h 168"/>
                <a:gd name="T34" fmla="*/ 74 w 124"/>
                <a:gd name="T35" fmla="*/ 168 h 168"/>
                <a:gd name="T36" fmla="*/ 81 w 124"/>
                <a:gd name="T37" fmla="*/ 164 h 168"/>
                <a:gd name="T38" fmla="*/ 80 w 124"/>
                <a:gd name="T39" fmla="*/ 139 h 168"/>
                <a:gd name="T40" fmla="*/ 76 w 124"/>
                <a:gd name="T41" fmla="*/ 125 h 168"/>
                <a:gd name="T42" fmla="*/ 72 w 124"/>
                <a:gd name="T43" fmla="*/ 104 h 168"/>
                <a:gd name="T44" fmla="*/ 74 w 124"/>
                <a:gd name="T45" fmla="*/ 74 h 168"/>
                <a:gd name="T46" fmla="*/ 81 w 124"/>
                <a:gd name="T47" fmla="*/ 50 h 168"/>
                <a:gd name="T48" fmla="*/ 96 w 124"/>
                <a:gd name="T49" fmla="*/ 43 h 168"/>
                <a:gd name="T50" fmla="*/ 98 w 124"/>
                <a:gd name="T51" fmla="*/ 43 h 168"/>
                <a:gd name="T52" fmla="*/ 119 w 124"/>
                <a:gd name="T53" fmla="*/ 48 h 168"/>
                <a:gd name="T54" fmla="*/ 124 w 124"/>
                <a:gd name="T55" fmla="*/ 28 h 168"/>
                <a:gd name="T56" fmla="*/ 91 w 124"/>
                <a:gd name="T57" fmla="*/ 11 h 168"/>
                <a:gd name="T58" fmla="*/ 76 w 124"/>
                <a:gd name="T5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68">
                  <a:moveTo>
                    <a:pt x="76" y="0"/>
                  </a:moveTo>
                  <a:cubicBezTo>
                    <a:pt x="49" y="12"/>
                    <a:pt x="24" y="26"/>
                    <a:pt x="0" y="42"/>
                  </a:cubicBezTo>
                  <a:cubicBezTo>
                    <a:pt x="0" y="45"/>
                    <a:pt x="0" y="49"/>
                    <a:pt x="0" y="52"/>
                  </a:cubicBezTo>
                  <a:cubicBezTo>
                    <a:pt x="0" y="59"/>
                    <a:pt x="2" y="79"/>
                    <a:pt x="3" y="86"/>
                  </a:cubicBezTo>
                  <a:cubicBezTo>
                    <a:pt x="4" y="93"/>
                    <a:pt x="7" y="98"/>
                    <a:pt x="9" y="114"/>
                  </a:cubicBezTo>
                  <a:cubicBezTo>
                    <a:pt x="11" y="129"/>
                    <a:pt x="17" y="145"/>
                    <a:pt x="20" y="148"/>
                  </a:cubicBezTo>
                  <a:cubicBezTo>
                    <a:pt x="20" y="149"/>
                    <a:pt x="22" y="149"/>
                    <a:pt x="23" y="149"/>
                  </a:cubicBezTo>
                  <a:cubicBezTo>
                    <a:pt x="26" y="149"/>
                    <a:pt x="30" y="147"/>
                    <a:pt x="31" y="143"/>
                  </a:cubicBezTo>
                  <a:cubicBezTo>
                    <a:pt x="33" y="138"/>
                    <a:pt x="31" y="128"/>
                    <a:pt x="30" y="126"/>
                  </a:cubicBezTo>
                  <a:cubicBezTo>
                    <a:pt x="31" y="127"/>
                    <a:pt x="32" y="132"/>
                    <a:pt x="35" y="136"/>
                  </a:cubicBezTo>
                  <a:cubicBezTo>
                    <a:pt x="38" y="140"/>
                    <a:pt x="39" y="157"/>
                    <a:pt x="39" y="157"/>
                  </a:cubicBezTo>
                  <a:cubicBezTo>
                    <a:pt x="40" y="165"/>
                    <a:pt x="45" y="166"/>
                    <a:pt x="48" y="166"/>
                  </a:cubicBezTo>
                  <a:cubicBezTo>
                    <a:pt x="50" y="166"/>
                    <a:pt x="51" y="166"/>
                    <a:pt x="51" y="166"/>
                  </a:cubicBezTo>
                  <a:cubicBezTo>
                    <a:pt x="63" y="163"/>
                    <a:pt x="61" y="154"/>
                    <a:pt x="61" y="154"/>
                  </a:cubicBezTo>
                  <a:cubicBezTo>
                    <a:pt x="62" y="154"/>
                    <a:pt x="62" y="154"/>
                    <a:pt x="63" y="154"/>
                  </a:cubicBezTo>
                  <a:cubicBezTo>
                    <a:pt x="64" y="154"/>
                    <a:pt x="65" y="154"/>
                    <a:pt x="65" y="154"/>
                  </a:cubicBezTo>
                  <a:cubicBezTo>
                    <a:pt x="67" y="163"/>
                    <a:pt x="67" y="163"/>
                    <a:pt x="67" y="163"/>
                  </a:cubicBezTo>
                  <a:cubicBezTo>
                    <a:pt x="69" y="167"/>
                    <a:pt x="71" y="168"/>
                    <a:pt x="74" y="168"/>
                  </a:cubicBezTo>
                  <a:cubicBezTo>
                    <a:pt x="78" y="168"/>
                    <a:pt x="81" y="164"/>
                    <a:pt x="81" y="164"/>
                  </a:cubicBezTo>
                  <a:cubicBezTo>
                    <a:pt x="87" y="156"/>
                    <a:pt x="80" y="139"/>
                    <a:pt x="80" y="139"/>
                  </a:cubicBezTo>
                  <a:cubicBezTo>
                    <a:pt x="81" y="135"/>
                    <a:pt x="77" y="130"/>
                    <a:pt x="76" y="125"/>
                  </a:cubicBezTo>
                  <a:cubicBezTo>
                    <a:pt x="74" y="120"/>
                    <a:pt x="72" y="110"/>
                    <a:pt x="72" y="104"/>
                  </a:cubicBezTo>
                  <a:cubicBezTo>
                    <a:pt x="72" y="98"/>
                    <a:pt x="74" y="74"/>
                    <a:pt x="74" y="74"/>
                  </a:cubicBezTo>
                  <a:cubicBezTo>
                    <a:pt x="74" y="74"/>
                    <a:pt x="77" y="56"/>
                    <a:pt x="81" y="50"/>
                  </a:cubicBezTo>
                  <a:cubicBezTo>
                    <a:pt x="85" y="44"/>
                    <a:pt x="91" y="44"/>
                    <a:pt x="96" y="43"/>
                  </a:cubicBezTo>
                  <a:cubicBezTo>
                    <a:pt x="97" y="43"/>
                    <a:pt x="97" y="43"/>
                    <a:pt x="98" y="43"/>
                  </a:cubicBezTo>
                  <a:cubicBezTo>
                    <a:pt x="103" y="43"/>
                    <a:pt x="116" y="47"/>
                    <a:pt x="119" y="48"/>
                  </a:cubicBezTo>
                  <a:cubicBezTo>
                    <a:pt x="124" y="28"/>
                    <a:pt x="124" y="28"/>
                    <a:pt x="124" y="28"/>
                  </a:cubicBezTo>
                  <a:cubicBezTo>
                    <a:pt x="112" y="23"/>
                    <a:pt x="95" y="15"/>
                    <a:pt x="91" y="11"/>
                  </a:cubicBezTo>
                  <a:cubicBezTo>
                    <a:pt x="88" y="8"/>
                    <a:pt x="81" y="3"/>
                    <a:pt x="76"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2" name="Freeform 21">
              <a:extLst>
                <a:ext uri="{FF2B5EF4-FFF2-40B4-BE49-F238E27FC236}">
                  <a16:creationId xmlns:a16="http://schemas.microsoft.com/office/drawing/2014/main" id="{ED02E62E-AA7F-4B17-B834-1D95B3CC1821}"/>
                </a:ext>
              </a:extLst>
            </p:cNvPr>
            <p:cNvSpPr>
              <a:spLocks/>
            </p:cNvSpPr>
            <p:nvPr/>
          </p:nvSpPr>
          <p:spPr bwMode="auto">
            <a:xfrm>
              <a:off x="4222750" y="2212975"/>
              <a:ext cx="19050" cy="3175"/>
            </a:xfrm>
            <a:custGeom>
              <a:avLst/>
              <a:gdLst>
                <a:gd name="T0" fmla="*/ 17 w 18"/>
                <a:gd name="T1" fmla="*/ 0 h 4"/>
                <a:gd name="T2" fmla="*/ 0 w 18"/>
                <a:gd name="T3" fmla="*/ 3 h 4"/>
                <a:gd name="T4" fmla="*/ 0 w 18"/>
                <a:gd name="T5" fmla="*/ 4 h 4"/>
                <a:gd name="T6" fmla="*/ 18 w 18"/>
                <a:gd name="T7" fmla="*/ 0 h 4"/>
                <a:gd name="T8" fmla="*/ 17 w 18"/>
                <a:gd name="T9" fmla="*/ 0 h 4"/>
              </a:gdLst>
              <a:ahLst/>
              <a:cxnLst>
                <a:cxn ang="0">
                  <a:pos x="T0" y="T1"/>
                </a:cxn>
                <a:cxn ang="0">
                  <a:pos x="T2" y="T3"/>
                </a:cxn>
                <a:cxn ang="0">
                  <a:pos x="T4" y="T5"/>
                </a:cxn>
                <a:cxn ang="0">
                  <a:pos x="T6" y="T7"/>
                </a:cxn>
                <a:cxn ang="0">
                  <a:pos x="T8" y="T9"/>
                </a:cxn>
              </a:cxnLst>
              <a:rect l="0" t="0" r="r" b="b"/>
              <a:pathLst>
                <a:path w="18" h="4">
                  <a:moveTo>
                    <a:pt x="17" y="0"/>
                  </a:moveTo>
                  <a:cubicBezTo>
                    <a:pt x="11" y="1"/>
                    <a:pt x="5" y="2"/>
                    <a:pt x="0" y="3"/>
                  </a:cubicBezTo>
                  <a:cubicBezTo>
                    <a:pt x="0" y="4"/>
                    <a:pt x="0" y="4"/>
                    <a:pt x="0" y="4"/>
                  </a:cubicBezTo>
                  <a:cubicBezTo>
                    <a:pt x="18" y="0"/>
                    <a:pt x="18" y="0"/>
                    <a:pt x="18" y="0"/>
                  </a:cubicBezTo>
                  <a:cubicBezTo>
                    <a:pt x="18" y="0"/>
                    <a:pt x="17" y="0"/>
                    <a:pt x="17"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3" name="Freeform 22">
              <a:extLst>
                <a:ext uri="{FF2B5EF4-FFF2-40B4-BE49-F238E27FC236}">
                  <a16:creationId xmlns:a16="http://schemas.microsoft.com/office/drawing/2014/main" id="{60216F9B-4225-4868-874A-29A1564CA378}"/>
                </a:ext>
              </a:extLst>
            </p:cNvPr>
            <p:cNvSpPr>
              <a:spLocks/>
            </p:cNvSpPr>
            <p:nvPr/>
          </p:nvSpPr>
          <p:spPr bwMode="auto">
            <a:xfrm>
              <a:off x="4287838" y="2243138"/>
              <a:ext cx="28575" cy="22225"/>
            </a:xfrm>
            <a:custGeom>
              <a:avLst/>
              <a:gdLst>
                <a:gd name="T0" fmla="*/ 5 w 28"/>
                <a:gd name="T1" fmla="*/ 0 h 21"/>
                <a:gd name="T2" fmla="*/ 0 w 28"/>
                <a:gd name="T3" fmla="*/ 20 h 21"/>
                <a:gd name="T4" fmla="*/ 0 w 28"/>
                <a:gd name="T5" fmla="*/ 21 h 21"/>
                <a:gd name="T6" fmla="*/ 8 w 28"/>
                <a:gd name="T7" fmla="*/ 21 h 21"/>
                <a:gd name="T8" fmla="*/ 28 w 28"/>
                <a:gd name="T9" fmla="*/ 10 h 21"/>
                <a:gd name="T10" fmla="*/ 10 w 28"/>
                <a:gd name="T11" fmla="*/ 2 h 21"/>
                <a:gd name="T12" fmla="*/ 5 w 28"/>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8" h="21">
                  <a:moveTo>
                    <a:pt x="5" y="0"/>
                  </a:moveTo>
                  <a:cubicBezTo>
                    <a:pt x="0" y="20"/>
                    <a:pt x="0" y="20"/>
                    <a:pt x="0" y="20"/>
                  </a:cubicBezTo>
                  <a:cubicBezTo>
                    <a:pt x="0" y="21"/>
                    <a:pt x="0" y="21"/>
                    <a:pt x="0" y="21"/>
                  </a:cubicBezTo>
                  <a:cubicBezTo>
                    <a:pt x="3" y="21"/>
                    <a:pt x="6" y="21"/>
                    <a:pt x="8" y="21"/>
                  </a:cubicBezTo>
                  <a:cubicBezTo>
                    <a:pt x="27" y="21"/>
                    <a:pt x="28" y="10"/>
                    <a:pt x="28" y="10"/>
                  </a:cubicBezTo>
                  <a:cubicBezTo>
                    <a:pt x="27" y="2"/>
                    <a:pt x="23" y="6"/>
                    <a:pt x="10" y="2"/>
                  </a:cubicBezTo>
                  <a:cubicBezTo>
                    <a:pt x="9" y="1"/>
                    <a:pt x="7" y="0"/>
                    <a:pt x="5"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4" name="Freeform 23">
              <a:extLst>
                <a:ext uri="{FF2B5EF4-FFF2-40B4-BE49-F238E27FC236}">
                  <a16:creationId xmlns:a16="http://schemas.microsoft.com/office/drawing/2014/main" id="{71517B2D-7274-49AC-81BE-3EF9044D780D}"/>
                </a:ext>
              </a:extLst>
            </p:cNvPr>
            <p:cNvSpPr>
              <a:spLocks/>
            </p:cNvSpPr>
            <p:nvPr/>
          </p:nvSpPr>
          <p:spPr bwMode="auto">
            <a:xfrm>
              <a:off x="4067175" y="1789113"/>
              <a:ext cx="612775" cy="469900"/>
            </a:xfrm>
            <a:custGeom>
              <a:avLst/>
              <a:gdLst>
                <a:gd name="T0" fmla="*/ 86 w 588"/>
                <a:gd name="T1" fmla="*/ 31 h 450"/>
                <a:gd name="T2" fmla="*/ 60 w 588"/>
                <a:gd name="T3" fmla="*/ 46 h 450"/>
                <a:gd name="T4" fmla="*/ 36 w 588"/>
                <a:gd name="T5" fmla="*/ 57 h 450"/>
                <a:gd name="T6" fmla="*/ 9 w 588"/>
                <a:gd name="T7" fmla="*/ 100 h 450"/>
                <a:gd name="T8" fmla="*/ 2 w 588"/>
                <a:gd name="T9" fmla="*/ 182 h 450"/>
                <a:gd name="T10" fmla="*/ 7 w 588"/>
                <a:gd name="T11" fmla="*/ 219 h 450"/>
                <a:gd name="T12" fmla="*/ 19 w 588"/>
                <a:gd name="T13" fmla="*/ 237 h 450"/>
                <a:gd name="T14" fmla="*/ 26 w 588"/>
                <a:gd name="T15" fmla="*/ 253 h 450"/>
                <a:gd name="T16" fmla="*/ 32 w 588"/>
                <a:gd name="T17" fmla="*/ 266 h 450"/>
                <a:gd name="T18" fmla="*/ 43 w 588"/>
                <a:gd name="T19" fmla="*/ 308 h 450"/>
                <a:gd name="T20" fmla="*/ 49 w 588"/>
                <a:gd name="T21" fmla="*/ 360 h 450"/>
                <a:gd name="T22" fmla="*/ 91 w 588"/>
                <a:gd name="T23" fmla="*/ 450 h 450"/>
                <a:gd name="T24" fmla="*/ 141 w 588"/>
                <a:gd name="T25" fmla="*/ 358 h 450"/>
                <a:gd name="T26" fmla="*/ 130 w 588"/>
                <a:gd name="T27" fmla="*/ 311 h 450"/>
                <a:gd name="T28" fmla="*/ 134 w 588"/>
                <a:gd name="T29" fmla="*/ 280 h 450"/>
                <a:gd name="T30" fmla="*/ 233 w 588"/>
                <a:gd name="T31" fmla="*/ 353 h 450"/>
                <a:gd name="T32" fmla="*/ 324 w 588"/>
                <a:gd name="T33" fmla="*/ 368 h 450"/>
                <a:gd name="T34" fmla="*/ 435 w 588"/>
                <a:gd name="T35" fmla="*/ 316 h 450"/>
                <a:gd name="T36" fmla="*/ 446 w 588"/>
                <a:gd name="T37" fmla="*/ 309 h 450"/>
                <a:gd name="T38" fmla="*/ 435 w 588"/>
                <a:gd name="T39" fmla="*/ 336 h 450"/>
                <a:gd name="T40" fmla="*/ 396 w 588"/>
                <a:gd name="T41" fmla="*/ 399 h 450"/>
                <a:gd name="T42" fmla="*/ 493 w 588"/>
                <a:gd name="T43" fmla="*/ 385 h 450"/>
                <a:gd name="T44" fmla="*/ 543 w 588"/>
                <a:gd name="T45" fmla="*/ 325 h 450"/>
                <a:gd name="T46" fmla="*/ 567 w 588"/>
                <a:gd name="T47" fmla="*/ 272 h 450"/>
                <a:gd name="T48" fmla="*/ 587 w 588"/>
                <a:gd name="T49" fmla="*/ 207 h 450"/>
                <a:gd name="T50" fmla="*/ 567 w 588"/>
                <a:gd name="T51" fmla="*/ 150 h 450"/>
                <a:gd name="T52" fmla="*/ 494 w 588"/>
                <a:gd name="T53" fmla="*/ 87 h 450"/>
                <a:gd name="T54" fmla="*/ 456 w 588"/>
                <a:gd name="T55" fmla="*/ 57 h 450"/>
                <a:gd name="T56" fmla="*/ 406 w 588"/>
                <a:gd name="T57" fmla="*/ 38 h 450"/>
                <a:gd name="T58" fmla="*/ 363 w 588"/>
                <a:gd name="T59" fmla="*/ 21 h 450"/>
                <a:gd name="T60" fmla="*/ 308 w 588"/>
                <a:gd name="T61" fmla="*/ 6 h 450"/>
                <a:gd name="T62" fmla="*/ 254 w 588"/>
                <a:gd name="T63" fmla="*/ 7 h 450"/>
                <a:gd name="T64" fmla="*/ 184 w 588"/>
                <a:gd name="T65" fmla="*/ 5 h 450"/>
                <a:gd name="T66" fmla="*/ 100 w 588"/>
                <a:gd name="T67" fmla="*/ 21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8" h="450">
                  <a:moveTo>
                    <a:pt x="100" y="21"/>
                  </a:moveTo>
                  <a:cubicBezTo>
                    <a:pt x="100" y="21"/>
                    <a:pt x="95" y="34"/>
                    <a:pt x="86" y="31"/>
                  </a:cubicBezTo>
                  <a:cubicBezTo>
                    <a:pt x="76" y="28"/>
                    <a:pt x="71" y="32"/>
                    <a:pt x="69" y="40"/>
                  </a:cubicBezTo>
                  <a:cubicBezTo>
                    <a:pt x="69" y="40"/>
                    <a:pt x="65" y="48"/>
                    <a:pt x="60" y="46"/>
                  </a:cubicBezTo>
                  <a:cubicBezTo>
                    <a:pt x="54" y="44"/>
                    <a:pt x="55" y="50"/>
                    <a:pt x="52" y="50"/>
                  </a:cubicBezTo>
                  <a:cubicBezTo>
                    <a:pt x="48" y="50"/>
                    <a:pt x="42" y="53"/>
                    <a:pt x="36" y="57"/>
                  </a:cubicBezTo>
                  <a:cubicBezTo>
                    <a:pt x="31" y="60"/>
                    <a:pt x="17" y="73"/>
                    <a:pt x="14" y="79"/>
                  </a:cubicBezTo>
                  <a:cubicBezTo>
                    <a:pt x="12" y="85"/>
                    <a:pt x="14" y="94"/>
                    <a:pt x="9" y="100"/>
                  </a:cubicBezTo>
                  <a:cubicBezTo>
                    <a:pt x="4" y="107"/>
                    <a:pt x="7" y="124"/>
                    <a:pt x="4" y="146"/>
                  </a:cubicBezTo>
                  <a:cubicBezTo>
                    <a:pt x="0" y="169"/>
                    <a:pt x="0" y="172"/>
                    <a:pt x="2" y="182"/>
                  </a:cubicBezTo>
                  <a:cubicBezTo>
                    <a:pt x="4" y="192"/>
                    <a:pt x="8" y="192"/>
                    <a:pt x="6" y="200"/>
                  </a:cubicBezTo>
                  <a:cubicBezTo>
                    <a:pt x="3" y="207"/>
                    <a:pt x="2" y="213"/>
                    <a:pt x="7" y="219"/>
                  </a:cubicBezTo>
                  <a:cubicBezTo>
                    <a:pt x="12" y="225"/>
                    <a:pt x="15" y="221"/>
                    <a:pt x="14" y="225"/>
                  </a:cubicBezTo>
                  <a:cubicBezTo>
                    <a:pt x="13" y="230"/>
                    <a:pt x="15" y="232"/>
                    <a:pt x="19" y="237"/>
                  </a:cubicBezTo>
                  <a:cubicBezTo>
                    <a:pt x="22" y="242"/>
                    <a:pt x="17" y="248"/>
                    <a:pt x="22" y="251"/>
                  </a:cubicBezTo>
                  <a:cubicBezTo>
                    <a:pt x="24" y="253"/>
                    <a:pt x="25" y="253"/>
                    <a:pt x="26" y="253"/>
                  </a:cubicBezTo>
                  <a:cubicBezTo>
                    <a:pt x="27" y="253"/>
                    <a:pt x="28" y="252"/>
                    <a:pt x="28" y="255"/>
                  </a:cubicBezTo>
                  <a:cubicBezTo>
                    <a:pt x="28" y="259"/>
                    <a:pt x="30" y="260"/>
                    <a:pt x="32" y="266"/>
                  </a:cubicBezTo>
                  <a:cubicBezTo>
                    <a:pt x="34" y="272"/>
                    <a:pt x="31" y="276"/>
                    <a:pt x="33" y="284"/>
                  </a:cubicBezTo>
                  <a:cubicBezTo>
                    <a:pt x="35" y="292"/>
                    <a:pt x="43" y="303"/>
                    <a:pt x="43" y="308"/>
                  </a:cubicBezTo>
                  <a:cubicBezTo>
                    <a:pt x="44" y="312"/>
                    <a:pt x="43" y="328"/>
                    <a:pt x="41" y="335"/>
                  </a:cubicBezTo>
                  <a:cubicBezTo>
                    <a:pt x="39" y="341"/>
                    <a:pt x="41" y="351"/>
                    <a:pt x="49" y="360"/>
                  </a:cubicBezTo>
                  <a:cubicBezTo>
                    <a:pt x="56" y="370"/>
                    <a:pt x="63" y="367"/>
                    <a:pt x="66" y="373"/>
                  </a:cubicBezTo>
                  <a:cubicBezTo>
                    <a:pt x="70" y="379"/>
                    <a:pt x="91" y="450"/>
                    <a:pt x="91" y="450"/>
                  </a:cubicBezTo>
                  <a:cubicBezTo>
                    <a:pt x="91" y="450"/>
                    <a:pt x="100" y="416"/>
                    <a:pt x="167" y="406"/>
                  </a:cubicBezTo>
                  <a:cubicBezTo>
                    <a:pt x="141" y="358"/>
                    <a:pt x="141" y="358"/>
                    <a:pt x="141" y="358"/>
                  </a:cubicBezTo>
                  <a:cubicBezTo>
                    <a:pt x="141" y="358"/>
                    <a:pt x="145" y="344"/>
                    <a:pt x="133" y="339"/>
                  </a:cubicBezTo>
                  <a:cubicBezTo>
                    <a:pt x="133" y="339"/>
                    <a:pt x="135" y="317"/>
                    <a:pt x="130" y="311"/>
                  </a:cubicBezTo>
                  <a:cubicBezTo>
                    <a:pt x="125" y="305"/>
                    <a:pt x="130" y="293"/>
                    <a:pt x="131" y="289"/>
                  </a:cubicBezTo>
                  <a:cubicBezTo>
                    <a:pt x="133" y="285"/>
                    <a:pt x="134" y="280"/>
                    <a:pt x="134" y="280"/>
                  </a:cubicBezTo>
                  <a:cubicBezTo>
                    <a:pt x="134" y="280"/>
                    <a:pt x="174" y="299"/>
                    <a:pt x="183" y="314"/>
                  </a:cubicBezTo>
                  <a:cubicBezTo>
                    <a:pt x="192" y="328"/>
                    <a:pt x="228" y="348"/>
                    <a:pt x="233" y="353"/>
                  </a:cubicBezTo>
                  <a:cubicBezTo>
                    <a:pt x="238" y="358"/>
                    <a:pt x="257" y="363"/>
                    <a:pt x="257" y="363"/>
                  </a:cubicBezTo>
                  <a:cubicBezTo>
                    <a:pt x="324" y="368"/>
                    <a:pt x="324" y="368"/>
                    <a:pt x="324" y="368"/>
                  </a:cubicBezTo>
                  <a:cubicBezTo>
                    <a:pt x="324" y="368"/>
                    <a:pt x="370" y="353"/>
                    <a:pt x="389" y="344"/>
                  </a:cubicBezTo>
                  <a:cubicBezTo>
                    <a:pt x="407" y="335"/>
                    <a:pt x="435" y="316"/>
                    <a:pt x="435" y="316"/>
                  </a:cubicBezTo>
                  <a:cubicBezTo>
                    <a:pt x="435" y="316"/>
                    <a:pt x="446" y="306"/>
                    <a:pt x="448" y="303"/>
                  </a:cubicBezTo>
                  <a:cubicBezTo>
                    <a:pt x="448" y="303"/>
                    <a:pt x="450" y="307"/>
                    <a:pt x="446" y="309"/>
                  </a:cubicBezTo>
                  <a:cubicBezTo>
                    <a:pt x="446" y="309"/>
                    <a:pt x="435" y="319"/>
                    <a:pt x="435" y="325"/>
                  </a:cubicBezTo>
                  <a:cubicBezTo>
                    <a:pt x="436" y="331"/>
                    <a:pt x="440" y="334"/>
                    <a:pt x="435" y="336"/>
                  </a:cubicBezTo>
                  <a:cubicBezTo>
                    <a:pt x="430" y="339"/>
                    <a:pt x="431" y="343"/>
                    <a:pt x="430" y="346"/>
                  </a:cubicBezTo>
                  <a:cubicBezTo>
                    <a:pt x="429" y="350"/>
                    <a:pt x="396" y="399"/>
                    <a:pt x="396" y="399"/>
                  </a:cubicBezTo>
                  <a:cubicBezTo>
                    <a:pt x="396" y="399"/>
                    <a:pt x="454" y="409"/>
                    <a:pt x="471" y="440"/>
                  </a:cubicBezTo>
                  <a:cubicBezTo>
                    <a:pt x="493" y="385"/>
                    <a:pt x="493" y="385"/>
                    <a:pt x="493" y="385"/>
                  </a:cubicBezTo>
                  <a:cubicBezTo>
                    <a:pt x="493" y="385"/>
                    <a:pt x="505" y="382"/>
                    <a:pt x="515" y="367"/>
                  </a:cubicBezTo>
                  <a:cubicBezTo>
                    <a:pt x="524" y="352"/>
                    <a:pt x="534" y="329"/>
                    <a:pt x="543" y="325"/>
                  </a:cubicBezTo>
                  <a:cubicBezTo>
                    <a:pt x="551" y="320"/>
                    <a:pt x="555" y="313"/>
                    <a:pt x="558" y="299"/>
                  </a:cubicBezTo>
                  <a:cubicBezTo>
                    <a:pt x="560" y="285"/>
                    <a:pt x="559" y="280"/>
                    <a:pt x="567" y="272"/>
                  </a:cubicBezTo>
                  <a:cubicBezTo>
                    <a:pt x="575" y="263"/>
                    <a:pt x="576" y="235"/>
                    <a:pt x="577" y="228"/>
                  </a:cubicBezTo>
                  <a:cubicBezTo>
                    <a:pt x="578" y="222"/>
                    <a:pt x="586" y="218"/>
                    <a:pt x="587" y="207"/>
                  </a:cubicBezTo>
                  <a:cubicBezTo>
                    <a:pt x="588" y="196"/>
                    <a:pt x="579" y="187"/>
                    <a:pt x="579" y="179"/>
                  </a:cubicBezTo>
                  <a:cubicBezTo>
                    <a:pt x="579" y="170"/>
                    <a:pt x="575" y="151"/>
                    <a:pt x="567" y="150"/>
                  </a:cubicBezTo>
                  <a:cubicBezTo>
                    <a:pt x="559" y="150"/>
                    <a:pt x="537" y="127"/>
                    <a:pt x="528" y="118"/>
                  </a:cubicBezTo>
                  <a:cubicBezTo>
                    <a:pt x="520" y="109"/>
                    <a:pt x="500" y="95"/>
                    <a:pt x="494" y="87"/>
                  </a:cubicBezTo>
                  <a:cubicBezTo>
                    <a:pt x="487" y="79"/>
                    <a:pt x="481" y="72"/>
                    <a:pt x="473" y="70"/>
                  </a:cubicBezTo>
                  <a:cubicBezTo>
                    <a:pt x="465" y="67"/>
                    <a:pt x="463" y="64"/>
                    <a:pt x="456" y="57"/>
                  </a:cubicBezTo>
                  <a:cubicBezTo>
                    <a:pt x="448" y="50"/>
                    <a:pt x="435" y="41"/>
                    <a:pt x="420" y="39"/>
                  </a:cubicBezTo>
                  <a:cubicBezTo>
                    <a:pt x="414" y="37"/>
                    <a:pt x="409" y="38"/>
                    <a:pt x="406" y="38"/>
                  </a:cubicBezTo>
                  <a:cubicBezTo>
                    <a:pt x="402" y="38"/>
                    <a:pt x="399" y="39"/>
                    <a:pt x="395" y="37"/>
                  </a:cubicBezTo>
                  <a:cubicBezTo>
                    <a:pt x="387" y="33"/>
                    <a:pt x="373" y="25"/>
                    <a:pt x="363" y="21"/>
                  </a:cubicBezTo>
                  <a:cubicBezTo>
                    <a:pt x="353" y="17"/>
                    <a:pt x="329" y="6"/>
                    <a:pt x="321" y="6"/>
                  </a:cubicBezTo>
                  <a:cubicBezTo>
                    <a:pt x="317" y="5"/>
                    <a:pt x="313" y="6"/>
                    <a:pt x="308" y="6"/>
                  </a:cubicBezTo>
                  <a:cubicBezTo>
                    <a:pt x="302" y="7"/>
                    <a:pt x="295" y="8"/>
                    <a:pt x="286" y="7"/>
                  </a:cubicBezTo>
                  <a:cubicBezTo>
                    <a:pt x="277" y="6"/>
                    <a:pt x="265" y="6"/>
                    <a:pt x="254" y="7"/>
                  </a:cubicBezTo>
                  <a:cubicBezTo>
                    <a:pt x="247" y="8"/>
                    <a:pt x="240" y="8"/>
                    <a:pt x="236" y="8"/>
                  </a:cubicBezTo>
                  <a:cubicBezTo>
                    <a:pt x="226" y="8"/>
                    <a:pt x="201" y="0"/>
                    <a:pt x="184" y="5"/>
                  </a:cubicBezTo>
                  <a:cubicBezTo>
                    <a:pt x="167" y="10"/>
                    <a:pt x="143" y="18"/>
                    <a:pt x="128" y="19"/>
                  </a:cubicBezTo>
                  <a:cubicBezTo>
                    <a:pt x="114" y="20"/>
                    <a:pt x="100" y="21"/>
                    <a:pt x="100" y="21"/>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5" name="Freeform 24">
              <a:extLst>
                <a:ext uri="{FF2B5EF4-FFF2-40B4-BE49-F238E27FC236}">
                  <a16:creationId xmlns:a16="http://schemas.microsoft.com/office/drawing/2014/main" id="{5C40FA8B-7A8D-4919-A950-6AF01C49C8F8}"/>
                </a:ext>
              </a:extLst>
            </p:cNvPr>
            <p:cNvSpPr>
              <a:spLocks/>
            </p:cNvSpPr>
            <p:nvPr/>
          </p:nvSpPr>
          <p:spPr bwMode="auto">
            <a:xfrm>
              <a:off x="4322763" y="2182813"/>
              <a:ext cx="85725" cy="25400"/>
            </a:xfrm>
            <a:custGeom>
              <a:avLst/>
              <a:gdLst>
                <a:gd name="T0" fmla="*/ 81 w 82"/>
                <a:gd name="T1" fmla="*/ 0 h 25"/>
                <a:gd name="T2" fmla="*/ 8 w 82"/>
                <a:gd name="T3" fmla="*/ 9 h 25"/>
                <a:gd name="T4" fmla="*/ 0 w 82"/>
                <a:gd name="T5" fmla="*/ 11 h 25"/>
                <a:gd name="T6" fmla="*/ 5 w 82"/>
                <a:gd name="T7" fmla="*/ 21 h 25"/>
                <a:gd name="T8" fmla="*/ 25 w 82"/>
                <a:gd name="T9" fmla="*/ 25 h 25"/>
                <a:gd name="T10" fmla="*/ 51 w 82"/>
                <a:gd name="T11" fmla="*/ 18 h 25"/>
                <a:gd name="T12" fmla="*/ 82 w 82"/>
                <a:gd name="T13" fmla="*/ 3 h 25"/>
                <a:gd name="T14" fmla="*/ 81 w 82"/>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5">
                  <a:moveTo>
                    <a:pt x="81" y="0"/>
                  </a:moveTo>
                  <a:cubicBezTo>
                    <a:pt x="56" y="1"/>
                    <a:pt x="32" y="4"/>
                    <a:pt x="8" y="9"/>
                  </a:cubicBezTo>
                  <a:cubicBezTo>
                    <a:pt x="0" y="11"/>
                    <a:pt x="0" y="11"/>
                    <a:pt x="0" y="11"/>
                  </a:cubicBezTo>
                  <a:cubicBezTo>
                    <a:pt x="1" y="14"/>
                    <a:pt x="3" y="18"/>
                    <a:pt x="5" y="21"/>
                  </a:cubicBezTo>
                  <a:cubicBezTo>
                    <a:pt x="25" y="25"/>
                    <a:pt x="25" y="25"/>
                    <a:pt x="25" y="25"/>
                  </a:cubicBezTo>
                  <a:cubicBezTo>
                    <a:pt x="37" y="23"/>
                    <a:pt x="51" y="18"/>
                    <a:pt x="51" y="18"/>
                  </a:cubicBezTo>
                  <a:cubicBezTo>
                    <a:pt x="82" y="3"/>
                    <a:pt x="82" y="3"/>
                    <a:pt x="82" y="3"/>
                  </a:cubicBezTo>
                  <a:cubicBezTo>
                    <a:pt x="82" y="3"/>
                    <a:pt x="82" y="2"/>
                    <a:pt x="8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6" name="Freeform 25">
              <a:extLst>
                <a:ext uri="{FF2B5EF4-FFF2-40B4-BE49-F238E27FC236}">
                  <a16:creationId xmlns:a16="http://schemas.microsoft.com/office/drawing/2014/main" id="{BF82D0DC-9DFE-4C03-87DC-B0742A7554EC}"/>
                </a:ext>
              </a:extLst>
            </p:cNvPr>
            <p:cNvSpPr>
              <a:spLocks/>
            </p:cNvSpPr>
            <p:nvPr/>
          </p:nvSpPr>
          <p:spPr bwMode="auto">
            <a:xfrm>
              <a:off x="4308475" y="2155825"/>
              <a:ext cx="82550" cy="30163"/>
            </a:xfrm>
            <a:custGeom>
              <a:avLst/>
              <a:gdLst>
                <a:gd name="T0" fmla="*/ 0 w 79"/>
                <a:gd name="T1" fmla="*/ 0 h 29"/>
                <a:gd name="T2" fmla="*/ 5 w 79"/>
                <a:gd name="T3" fmla="*/ 12 h 29"/>
                <a:gd name="T4" fmla="*/ 10 w 79"/>
                <a:gd name="T5" fmla="*/ 29 h 29"/>
                <a:gd name="T6" fmla="*/ 79 w 79"/>
                <a:gd name="T7" fmla="*/ 15 h 29"/>
                <a:gd name="T8" fmla="*/ 25 w 79"/>
                <a:gd name="T9" fmla="*/ 11 h 29"/>
                <a:gd name="T10" fmla="*/ 1 w 79"/>
                <a:gd name="T11" fmla="*/ 1 h 29"/>
                <a:gd name="T12" fmla="*/ 0 w 79"/>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79" h="29">
                  <a:moveTo>
                    <a:pt x="0" y="0"/>
                  </a:moveTo>
                  <a:cubicBezTo>
                    <a:pt x="2" y="5"/>
                    <a:pt x="3" y="9"/>
                    <a:pt x="5" y="12"/>
                  </a:cubicBezTo>
                  <a:cubicBezTo>
                    <a:pt x="11" y="21"/>
                    <a:pt x="9" y="24"/>
                    <a:pt x="10" y="29"/>
                  </a:cubicBezTo>
                  <a:cubicBezTo>
                    <a:pt x="32" y="23"/>
                    <a:pt x="55" y="18"/>
                    <a:pt x="79" y="15"/>
                  </a:cubicBezTo>
                  <a:cubicBezTo>
                    <a:pt x="25" y="11"/>
                    <a:pt x="25" y="11"/>
                    <a:pt x="25" y="11"/>
                  </a:cubicBezTo>
                  <a:cubicBezTo>
                    <a:pt x="25" y="11"/>
                    <a:pt x="6" y="6"/>
                    <a:pt x="1" y="1"/>
                  </a:cubicBezTo>
                  <a:cubicBezTo>
                    <a:pt x="1" y="1"/>
                    <a:pt x="0" y="0"/>
                    <a:pt x="0"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7" name="Freeform 26">
              <a:extLst>
                <a:ext uri="{FF2B5EF4-FFF2-40B4-BE49-F238E27FC236}">
                  <a16:creationId xmlns:a16="http://schemas.microsoft.com/office/drawing/2014/main" id="{FF25911A-150A-406C-81A5-3866F327166B}"/>
                </a:ext>
              </a:extLst>
            </p:cNvPr>
            <p:cNvSpPr>
              <a:spLocks/>
            </p:cNvSpPr>
            <p:nvPr/>
          </p:nvSpPr>
          <p:spPr bwMode="auto">
            <a:xfrm>
              <a:off x="4319588" y="2171700"/>
              <a:ext cx="87312" cy="22225"/>
            </a:xfrm>
            <a:custGeom>
              <a:avLst/>
              <a:gdLst>
                <a:gd name="T0" fmla="*/ 69 w 84"/>
                <a:gd name="T1" fmla="*/ 0 h 21"/>
                <a:gd name="T2" fmla="*/ 0 w 84"/>
                <a:gd name="T3" fmla="*/ 14 h 21"/>
                <a:gd name="T4" fmla="*/ 1 w 84"/>
                <a:gd name="T5" fmla="*/ 17 h 21"/>
                <a:gd name="T6" fmla="*/ 3 w 84"/>
                <a:gd name="T7" fmla="*/ 21 h 21"/>
                <a:gd name="T8" fmla="*/ 11 w 84"/>
                <a:gd name="T9" fmla="*/ 19 h 21"/>
                <a:gd name="T10" fmla="*/ 84 w 84"/>
                <a:gd name="T11" fmla="*/ 10 h 21"/>
                <a:gd name="T12" fmla="*/ 80 w 84"/>
                <a:gd name="T13" fmla="*/ 1 h 21"/>
                <a:gd name="T14" fmla="*/ 69 w 84"/>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1">
                  <a:moveTo>
                    <a:pt x="69" y="0"/>
                  </a:moveTo>
                  <a:cubicBezTo>
                    <a:pt x="45" y="3"/>
                    <a:pt x="22" y="8"/>
                    <a:pt x="0" y="14"/>
                  </a:cubicBezTo>
                  <a:cubicBezTo>
                    <a:pt x="0" y="15"/>
                    <a:pt x="0" y="16"/>
                    <a:pt x="1" y="17"/>
                  </a:cubicBezTo>
                  <a:cubicBezTo>
                    <a:pt x="1" y="18"/>
                    <a:pt x="2" y="20"/>
                    <a:pt x="3" y="21"/>
                  </a:cubicBezTo>
                  <a:cubicBezTo>
                    <a:pt x="11" y="19"/>
                    <a:pt x="11" y="19"/>
                    <a:pt x="11" y="19"/>
                  </a:cubicBezTo>
                  <a:cubicBezTo>
                    <a:pt x="35" y="14"/>
                    <a:pt x="59" y="11"/>
                    <a:pt x="84" y="10"/>
                  </a:cubicBezTo>
                  <a:cubicBezTo>
                    <a:pt x="83" y="8"/>
                    <a:pt x="82" y="4"/>
                    <a:pt x="80" y="1"/>
                  </a:cubicBezTo>
                  <a:cubicBezTo>
                    <a:pt x="69" y="0"/>
                    <a:pt x="69" y="0"/>
                    <a:pt x="69"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8" name="Freeform 27">
              <a:extLst>
                <a:ext uri="{FF2B5EF4-FFF2-40B4-BE49-F238E27FC236}">
                  <a16:creationId xmlns:a16="http://schemas.microsoft.com/office/drawing/2014/main" id="{37153D71-9DED-43DF-B3A0-4BCB84AF8B7A}"/>
                </a:ext>
              </a:extLst>
            </p:cNvPr>
            <p:cNvSpPr>
              <a:spLocks/>
            </p:cNvSpPr>
            <p:nvPr/>
          </p:nvSpPr>
          <p:spPr bwMode="auto">
            <a:xfrm>
              <a:off x="4327525" y="2203450"/>
              <a:ext cx="20637" cy="7938"/>
            </a:xfrm>
            <a:custGeom>
              <a:avLst/>
              <a:gdLst>
                <a:gd name="T0" fmla="*/ 0 w 20"/>
                <a:gd name="T1" fmla="*/ 0 h 7"/>
                <a:gd name="T2" fmla="*/ 5 w 20"/>
                <a:gd name="T3" fmla="*/ 6 h 7"/>
                <a:gd name="T4" fmla="*/ 7 w 20"/>
                <a:gd name="T5" fmla="*/ 7 h 7"/>
                <a:gd name="T6" fmla="*/ 20 w 20"/>
                <a:gd name="T7" fmla="*/ 4 h 7"/>
                <a:gd name="T8" fmla="*/ 0 w 20"/>
                <a:gd name="T9" fmla="*/ 0 h 7"/>
              </a:gdLst>
              <a:ahLst/>
              <a:cxnLst>
                <a:cxn ang="0">
                  <a:pos x="T0" y="T1"/>
                </a:cxn>
                <a:cxn ang="0">
                  <a:pos x="T2" y="T3"/>
                </a:cxn>
                <a:cxn ang="0">
                  <a:pos x="T4" y="T5"/>
                </a:cxn>
                <a:cxn ang="0">
                  <a:pos x="T6" y="T7"/>
                </a:cxn>
                <a:cxn ang="0">
                  <a:pos x="T8" y="T9"/>
                </a:cxn>
              </a:cxnLst>
              <a:rect l="0" t="0" r="r" b="b"/>
              <a:pathLst>
                <a:path w="20" h="7">
                  <a:moveTo>
                    <a:pt x="0" y="0"/>
                  </a:moveTo>
                  <a:cubicBezTo>
                    <a:pt x="2" y="3"/>
                    <a:pt x="4" y="6"/>
                    <a:pt x="5" y="6"/>
                  </a:cubicBezTo>
                  <a:cubicBezTo>
                    <a:pt x="6" y="7"/>
                    <a:pt x="6" y="7"/>
                    <a:pt x="7" y="7"/>
                  </a:cubicBezTo>
                  <a:cubicBezTo>
                    <a:pt x="9" y="7"/>
                    <a:pt x="14" y="6"/>
                    <a:pt x="20" y="4"/>
                  </a:cubicBezTo>
                  <a:cubicBezTo>
                    <a:pt x="0" y="0"/>
                    <a:pt x="0" y="0"/>
                    <a:pt x="0"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29" name="Freeform 28">
              <a:extLst>
                <a:ext uri="{FF2B5EF4-FFF2-40B4-BE49-F238E27FC236}">
                  <a16:creationId xmlns:a16="http://schemas.microsoft.com/office/drawing/2014/main" id="{2D0E4EAD-26E3-49E5-9DEB-E4DE8F61DF2F}"/>
                </a:ext>
              </a:extLst>
            </p:cNvPr>
            <p:cNvSpPr>
              <a:spLocks/>
            </p:cNvSpPr>
            <p:nvPr/>
          </p:nvSpPr>
          <p:spPr bwMode="auto">
            <a:xfrm>
              <a:off x="4281488" y="2027238"/>
              <a:ext cx="122237" cy="146050"/>
            </a:xfrm>
            <a:custGeom>
              <a:avLst/>
              <a:gdLst>
                <a:gd name="T0" fmla="*/ 46 w 117"/>
                <a:gd name="T1" fmla="*/ 0 h 140"/>
                <a:gd name="T2" fmla="*/ 16 w 117"/>
                <a:gd name="T3" fmla="*/ 22 h 140"/>
                <a:gd name="T4" fmla="*/ 9 w 117"/>
                <a:gd name="T5" fmla="*/ 31 h 140"/>
                <a:gd name="T6" fmla="*/ 0 w 117"/>
                <a:gd name="T7" fmla="*/ 36 h 140"/>
                <a:gd name="T8" fmla="*/ 21 w 117"/>
                <a:gd name="T9" fmla="*/ 98 h 140"/>
                <a:gd name="T10" fmla="*/ 27 w 117"/>
                <a:gd name="T11" fmla="*/ 124 h 140"/>
                <a:gd name="T12" fmla="*/ 28 w 117"/>
                <a:gd name="T13" fmla="*/ 125 h 140"/>
                <a:gd name="T14" fmla="*/ 52 w 117"/>
                <a:gd name="T15" fmla="*/ 135 h 140"/>
                <a:gd name="T16" fmla="*/ 106 w 117"/>
                <a:gd name="T17" fmla="*/ 139 h 140"/>
                <a:gd name="T18" fmla="*/ 117 w 117"/>
                <a:gd name="T19" fmla="*/ 140 h 140"/>
                <a:gd name="T20" fmla="*/ 104 w 117"/>
                <a:gd name="T21" fmla="*/ 110 h 140"/>
                <a:gd name="T22" fmla="*/ 85 w 117"/>
                <a:gd name="T23" fmla="*/ 65 h 140"/>
                <a:gd name="T24" fmla="*/ 46 w 117"/>
                <a:gd name="T2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40">
                  <a:moveTo>
                    <a:pt x="46" y="0"/>
                  </a:moveTo>
                  <a:cubicBezTo>
                    <a:pt x="37" y="10"/>
                    <a:pt x="16" y="22"/>
                    <a:pt x="16" y="22"/>
                  </a:cubicBezTo>
                  <a:cubicBezTo>
                    <a:pt x="9" y="31"/>
                    <a:pt x="9" y="31"/>
                    <a:pt x="9" y="31"/>
                  </a:cubicBezTo>
                  <a:cubicBezTo>
                    <a:pt x="7" y="34"/>
                    <a:pt x="4" y="35"/>
                    <a:pt x="0" y="36"/>
                  </a:cubicBezTo>
                  <a:cubicBezTo>
                    <a:pt x="5" y="48"/>
                    <a:pt x="20" y="90"/>
                    <a:pt x="21" y="98"/>
                  </a:cubicBezTo>
                  <a:cubicBezTo>
                    <a:pt x="21" y="105"/>
                    <a:pt x="24" y="115"/>
                    <a:pt x="27" y="124"/>
                  </a:cubicBezTo>
                  <a:cubicBezTo>
                    <a:pt x="27" y="124"/>
                    <a:pt x="28" y="125"/>
                    <a:pt x="28" y="125"/>
                  </a:cubicBezTo>
                  <a:cubicBezTo>
                    <a:pt x="33" y="130"/>
                    <a:pt x="52" y="135"/>
                    <a:pt x="52" y="135"/>
                  </a:cubicBezTo>
                  <a:cubicBezTo>
                    <a:pt x="106" y="139"/>
                    <a:pt x="106" y="139"/>
                    <a:pt x="106" y="139"/>
                  </a:cubicBezTo>
                  <a:cubicBezTo>
                    <a:pt x="117" y="140"/>
                    <a:pt x="117" y="140"/>
                    <a:pt x="117" y="140"/>
                  </a:cubicBezTo>
                  <a:cubicBezTo>
                    <a:pt x="113" y="129"/>
                    <a:pt x="107" y="114"/>
                    <a:pt x="104" y="110"/>
                  </a:cubicBezTo>
                  <a:cubicBezTo>
                    <a:pt x="100" y="104"/>
                    <a:pt x="87" y="71"/>
                    <a:pt x="85" y="65"/>
                  </a:cubicBezTo>
                  <a:cubicBezTo>
                    <a:pt x="82" y="60"/>
                    <a:pt x="64" y="13"/>
                    <a:pt x="46"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0" name="Freeform 29">
              <a:extLst>
                <a:ext uri="{FF2B5EF4-FFF2-40B4-BE49-F238E27FC236}">
                  <a16:creationId xmlns:a16="http://schemas.microsoft.com/office/drawing/2014/main" id="{97092E64-65B5-479D-8111-E5B527A34012}"/>
                </a:ext>
              </a:extLst>
            </p:cNvPr>
            <p:cNvSpPr>
              <a:spLocks/>
            </p:cNvSpPr>
            <p:nvPr/>
          </p:nvSpPr>
          <p:spPr bwMode="auto">
            <a:xfrm>
              <a:off x="4157663" y="1801813"/>
              <a:ext cx="217487" cy="276225"/>
            </a:xfrm>
            <a:custGeom>
              <a:avLst/>
              <a:gdLst>
                <a:gd name="T0" fmla="*/ 100 w 208"/>
                <a:gd name="T1" fmla="*/ 2 h 265"/>
                <a:gd name="T2" fmla="*/ 95 w 208"/>
                <a:gd name="T3" fmla="*/ 3 h 265"/>
                <a:gd name="T4" fmla="*/ 93 w 208"/>
                <a:gd name="T5" fmla="*/ 3 h 265"/>
                <a:gd name="T6" fmla="*/ 89 w 208"/>
                <a:gd name="T7" fmla="*/ 6 h 265"/>
                <a:gd name="T8" fmla="*/ 86 w 208"/>
                <a:gd name="T9" fmla="*/ 7 h 265"/>
                <a:gd name="T10" fmla="*/ 81 w 208"/>
                <a:gd name="T11" fmla="*/ 6 h 265"/>
                <a:gd name="T12" fmla="*/ 78 w 208"/>
                <a:gd name="T13" fmla="*/ 6 h 265"/>
                <a:gd name="T14" fmla="*/ 75 w 208"/>
                <a:gd name="T15" fmla="*/ 8 h 265"/>
                <a:gd name="T16" fmla="*/ 72 w 208"/>
                <a:gd name="T17" fmla="*/ 9 h 265"/>
                <a:gd name="T18" fmla="*/ 67 w 208"/>
                <a:gd name="T19" fmla="*/ 11 h 265"/>
                <a:gd name="T20" fmla="*/ 62 w 208"/>
                <a:gd name="T21" fmla="*/ 11 h 265"/>
                <a:gd name="T22" fmla="*/ 59 w 208"/>
                <a:gd name="T23" fmla="*/ 12 h 265"/>
                <a:gd name="T24" fmla="*/ 49 w 208"/>
                <a:gd name="T25" fmla="*/ 17 h 265"/>
                <a:gd name="T26" fmla="*/ 44 w 208"/>
                <a:gd name="T27" fmla="*/ 19 h 265"/>
                <a:gd name="T28" fmla="*/ 41 w 208"/>
                <a:gd name="T29" fmla="*/ 22 h 265"/>
                <a:gd name="T30" fmla="*/ 31 w 208"/>
                <a:gd name="T31" fmla="*/ 29 h 265"/>
                <a:gd name="T32" fmla="*/ 22 w 208"/>
                <a:gd name="T33" fmla="*/ 36 h 265"/>
                <a:gd name="T34" fmla="*/ 12 w 208"/>
                <a:gd name="T35" fmla="*/ 53 h 265"/>
                <a:gd name="T36" fmla="*/ 7 w 208"/>
                <a:gd name="T37" fmla="*/ 72 h 265"/>
                <a:gd name="T38" fmla="*/ 2 w 208"/>
                <a:gd name="T39" fmla="*/ 122 h 265"/>
                <a:gd name="T40" fmla="*/ 19 w 208"/>
                <a:gd name="T41" fmla="*/ 183 h 265"/>
                <a:gd name="T42" fmla="*/ 59 w 208"/>
                <a:gd name="T43" fmla="*/ 233 h 265"/>
                <a:gd name="T44" fmla="*/ 68 w 208"/>
                <a:gd name="T45" fmla="*/ 258 h 265"/>
                <a:gd name="T46" fmla="*/ 86 w 208"/>
                <a:gd name="T47" fmla="*/ 261 h 265"/>
                <a:gd name="T48" fmla="*/ 101 w 208"/>
                <a:gd name="T49" fmla="*/ 251 h 265"/>
                <a:gd name="T50" fmla="*/ 118 w 208"/>
                <a:gd name="T51" fmla="*/ 252 h 265"/>
                <a:gd name="T52" fmla="*/ 160 w 208"/>
                <a:gd name="T53" fmla="*/ 214 h 265"/>
                <a:gd name="T54" fmla="*/ 167 w 208"/>
                <a:gd name="T55" fmla="*/ 213 h 265"/>
                <a:gd name="T56" fmla="*/ 202 w 208"/>
                <a:gd name="T57" fmla="*/ 141 h 265"/>
                <a:gd name="T58" fmla="*/ 198 w 208"/>
                <a:gd name="T59" fmla="*/ 114 h 265"/>
                <a:gd name="T60" fmla="*/ 193 w 208"/>
                <a:gd name="T61" fmla="*/ 81 h 265"/>
                <a:gd name="T62" fmla="*/ 168 w 208"/>
                <a:gd name="T63" fmla="*/ 30 h 265"/>
                <a:gd name="T64" fmla="*/ 165 w 208"/>
                <a:gd name="T65" fmla="*/ 26 h 265"/>
                <a:gd name="T66" fmla="*/ 161 w 208"/>
                <a:gd name="T67" fmla="*/ 25 h 265"/>
                <a:gd name="T68" fmla="*/ 155 w 208"/>
                <a:gd name="T69" fmla="*/ 20 h 265"/>
                <a:gd name="T70" fmla="*/ 151 w 208"/>
                <a:gd name="T71" fmla="*/ 19 h 265"/>
                <a:gd name="T72" fmla="*/ 146 w 208"/>
                <a:gd name="T73" fmla="*/ 16 h 265"/>
                <a:gd name="T74" fmla="*/ 142 w 208"/>
                <a:gd name="T75" fmla="*/ 13 h 265"/>
                <a:gd name="T76" fmla="*/ 140 w 208"/>
                <a:gd name="T77" fmla="*/ 13 h 265"/>
                <a:gd name="T78" fmla="*/ 134 w 208"/>
                <a:gd name="T79" fmla="*/ 9 h 265"/>
                <a:gd name="T80" fmla="*/ 131 w 208"/>
                <a:gd name="T81" fmla="*/ 9 h 265"/>
                <a:gd name="T82" fmla="*/ 124 w 208"/>
                <a:gd name="T83" fmla="*/ 6 h 265"/>
                <a:gd name="T84" fmla="*/ 119 w 208"/>
                <a:gd name="T85" fmla="*/ 10 h 265"/>
                <a:gd name="T86" fmla="*/ 113 w 208"/>
                <a:gd name="T87" fmla="*/ 6 h 265"/>
                <a:gd name="T88" fmla="*/ 109 w 208"/>
                <a:gd name="T89" fmla="*/ 3 h 265"/>
                <a:gd name="T90" fmla="*/ 102 w 208"/>
                <a:gd name="T91" fmla="*/ 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 h="265">
                  <a:moveTo>
                    <a:pt x="101" y="0"/>
                  </a:moveTo>
                  <a:cubicBezTo>
                    <a:pt x="101" y="0"/>
                    <a:pt x="100" y="1"/>
                    <a:pt x="100" y="2"/>
                  </a:cubicBezTo>
                  <a:cubicBezTo>
                    <a:pt x="99" y="4"/>
                    <a:pt x="98" y="4"/>
                    <a:pt x="96" y="4"/>
                  </a:cubicBezTo>
                  <a:cubicBezTo>
                    <a:pt x="95" y="4"/>
                    <a:pt x="95" y="4"/>
                    <a:pt x="95" y="3"/>
                  </a:cubicBezTo>
                  <a:cubicBezTo>
                    <a:pt x="94" y="2"/>
                    <a:pt x="94" y="1"/>
                    <a:pt x="94" y="1"/>
                  </a:cubicBezTo>
                  <a:cubicBezTo>
                    <a:pt x="94" y="1"/>
                    <a:pt x="94" y="2"/>
                    <a:pt x="93" y="3"/>
                  </a:cubicBezTo>
                  <a:cubicBezTo>
                    <a:pt x="92" y="5"/>
                    <a:pt x="91" y="7"/>
                    <a:pt x="90" y="7"/>
                  </a:cubicBezTo>
                  <a:cubicBezTo>
                    <a:pt x="89" y="7"/>
                    <a:pt x="89" y="6"/>
                    <a:pt x="89" y="6"/>
                  </a:cubicBezTo>
                  <a:cubicBezTo>
                    <a:pt x="89" y="5"/>
                    <a:pt x="88" y="5"/>
                    <a:pt x="88" y="5"/>
                  </a:cubicBezTo>
                  <a:cubicBezTo>
                    <a:pt x="88" y="5"/>
                    <a:pt x="88" y="6"/>
                    <a:pt x="86" y="7"/>
                  </a:cubicBezTo>
                  <a:cubicBezTo>
                    <a:pt x="85" y="7"/>
                    <a:pt x="84" y="7"/>
                    <a:pt x="83" y="7"/>
                  </a:cubicBezTo>
                  <a:cubicBezTo>
                    <a:pt x="82" y="7"/>
                    <a:pt x="81" y="7"/>
                    <a:pt x="81" y="6"/>
                  </a:cubicBezTo>
                  <a:cubicBezTo>
                    <a:pt x="81" y="4"/>
                    <a:pt x="80" y="4"/>
                    <a:pt x="79" y="4"/>
                  </a:cubicBezTo>
                  <a:cubicBezTo>
                    <a:pt x="79" y="4"/>
                    <a:pt x="78" y="4"/>
                    <a:pt x="78" y="6"/>
                  </a:cubicBezTo>
                  <a:cubicBezTo>
                    <a:pt x="78" y="7"/>
                    <a:pt x="77" y="8"/>
                    <a:pt x="76" y="8"/>
                  </a:cubicBezTo>
                  <a:cubicBezTo>
                    <a:pt x="76" y="8"/>
                    <a:pt x="75" y="8"/>
                    <a:pt x="75" y="8"/>
                  </a:cubicBezTo>
                  <a:cubicBezTo>
                    <a:pt x="75" y="7"/>
                    <a:pt x="75" y="7"/>
                    <a:pt x="74" y="7"/>
                  </a:cubicBezTo>
                  <a:cubicBezTo>
                    <a:pt x="73" y="7"/>
                    <a:pt x="72" y="8"/>
                    <a:pt x="72" y="9"/>
                  </a:cubicBezTo>
                  <a:cubicBezTo>
                    <a:pt x="71" y="11"/>
                    <a:pt x="70" y="12"/>
                    <a:pt x="69" y="12"/>
                  </a:cubicBezTo>
                  <a:cubicBezTo>
                    <a:pt x="69" y="12"/>
                    <a:pt x="68" y="12"/>
                    <a:pt x="67" y="11"/>
                  </a:cubicBezTo>
                  <a:cubicBezTo>
                    <a:pt x="65" y="10"/>
                    <a:pt x="64" y="9"/>
                    <a:pt x="64" y="9"/>
                  </a:cubicBezTo>
                  <a:cubicBezTo>
                    <a:pt x="63" y="9"/>
                    <a:pt x="62" y="10"/>
                    <a:pt x="62" y="11"/>
                  </a:cubicBezTo>
                  <a:cubicBezTo>
                    <a:pt x="62" y="12"/>
                    <a:pt x="60" y="12"/>
                    <a:pt x="59" y="12"/>
                  </a:cubicBezTo>
                  <a:cubicBezTo>
                    <a:pt x="59" y="12"/>
                    <a:pt x="59" y="12"/>
                    <a:pt x="59" y="12"/>
                  </a:cubicBezTo>
                  <a:cubicBezTo>
                    <a:pt x="58" y="12"/>
                    <a:pt x="56" y="12"/>
                    <a:pt x="55" y="12"/>
                  </a:cubicBezTo>
                  <a:cubicBezTo>
                    <a:pt x="52" y="13"/>
                    <a:pt x="51" y="15"/>
                    <a:pt x="49" y="17"/>
                  </a:cubicBezTo>
                  <a:cubicBezTo>
                    <a:pt x="48" y="18"/>
                    <a:pt x="46" y="19"/>
                    <a:pt x="44" y="19"/>
                  </a:cubicBezTo>
                  <a:cubicBezTo>
                    <a:pt x="44" y="19"/>
                    <a:pt x="44" y="19"/>
                    <a:pt x="44" y="19"/>
                  </a:cubicBezTo>
                  <a:cubicBezTo>
                    <a:pt x="44" y="19"/>
                    <a:pt x="44" y="19"/>
                    <a:pt x="43" y="19"/>
                  </a:cubicBezTo>
                  <a:cubicBezTo>
                    <a:pt x="42" y="19"/>
                    <a:pt x="42" y="20"/>
                    <a:pt x="41" y="22"/>
                  </a:cubicBezTo>
                  <a:cubicBezTo>
                    <a:pt x="40" y="24"/>
                    <a:pt x="39" y="24"/>
                    <a:pt x="36" y="25"/>
                  </a:cubicBezTo>
                  <a:cubicBezTo>
                    <a:pt x="33" y="26"/>
                    <a:pt x="31" y="27"/>
                    <a:pt x="31" y="29"/>
                  </a:cubicBezTo>
                  <a:cubicBezTo>
                    <a:pt x="30" y="31"/>
                    <a:pt x="30" y="33"/>
                    <a:pt x="27" y="34"/>
                  </a:cubicBezTo>
                  <a:cubicBezTo>
                    <a:pt x="23" y="34"/>
                    <a:pt x="22" y="33"/>
                    <a:pt x="22" y="36"/>
                  </a:cubicBezTo>
                  <a:cubicBezTo>
                    <a:pt x="23" y="38"/>
                    <a:pt x="19" y="48"/>
                    <a:pt x="16" y="49"/>
                  </a:cubicBezTo>
                  <a:cubicBezTo>
                    <a:pt x="14" y="49"/>
                    <a:pt x="12" y="50"/>
                    <a:pt x="12" y="53"/>
                  </a:cubicBezTo>
                  <a:cubicBezTo>
                    <a:pt x="12" y="56"/>
                    <a:pt x="11" y="60"/>
                    <a:pt x="9" y="62"/>
                  </a:cubicBezTo>
                  <a:cubicBezTo>
                    <a:pt x="7" y="65"/>
                    <a:pt x="7" y="68"/>
                    <a:pt x="7" y="72"/>
                  </a:cubicBezTo>
                  <a:cubicBezTo>
                    <a:pt x="7" y="76"/>
                    <a:pt x="7" y="84"/>
                    <a:pt x="3" y="89"/>
                  </a:cubicBezTo>
                  <a:cubicBezTo>
                    <a:pt x="0" y="95"/>
                    <a:pt x="1" y="113"/>
                    <a:pt x="2" y="122"/>
                  </a:cubicBezTo>
                  <a:cubicBezTo>
                    <a:pt x="2" y="131"/>
                    <a:pt x="1" y="138"/>
                    <a:pt x="9" y="151"/>
                  </a:cubicBezTo>
                  <a:cubicBezTo>
                    <a:pt x="17" y="165"/>
                    <a:pt x="21" y="170"/>
                    <a:pt x="19" y="183"/>
                  </a:cubicBezTo>
                  <a:cubicBezTo>
                    <a:pt x="17" y="196"/>
                    <a:pt x="25" y="204"/>
                    <a:pt x="29" y="210"/>
                  </a:cubicBezTo>
                  <a:cubicBezTo>
                    <a:pt x="29" y="210"/>
                    <a:pt x="40" y="225"/>
                    <a:pt x="59" y="233"/>
                  </a:cubicBezTo>
                  <a:cubicBezTo>
                    <a:pt x="59" y="233"/>
                    <a:pt x="55" y="239"/>
                    <a:pt x="59" y="244"/>
                  </a:cubicBezTo>
                  <a:cubicBezTo>
                    <a:pt x="59" y="244"/>
                    <a:pt x="65" y="253"/>
                    <a:pt x="68" y="258"/>
                  </a:cubicBezTo>
                  <a:cubicBezTo>
                    <a:pt x="69" y="261"/>
                    <a:pt x="74" y="265"/>
                    <a:pt x="79" y="265"/>
                  </a:cubicBezTo>
                  <a:cubicBezTo>
                    <a:pt x="81" y="265"/>
                    <a:pt x="84" y="264"/>
                    <a:pt x="86" y="261"/>
                  </a:cubicBezTo>
                  <a:cubicBezTo>
                    <a:pt x="86" y="261"/>
                    <a:pt x="97" y="251"/>
                    <a:pt x="100" y="251"/>
                  </a:cubicBezTo>
                  <a:cubicBezTo>
                    <a:pt x="101" y="251"/>
                    <a:pt x="101" y="251"/>
                    <a:pt x="101" y="251"/>
                  </a:cubicBezTo>
                  <a:cubicBezTo>
                    <a:pt x="101" y="251"/>
                    <a:pt x="106" y="252"/>
                    <a:pt x="112" y="252"/>
                  </a:cubicBezTo>
                  <a:cubicBezTo>
                    <a:pt x="114" y="252"/>
                    <a:pt x="116" y="252"/>
                    <a:pt x="118" y="252"/>
                  </a:cubicBezTo>
                  <a:cubicBezTo>
                    <a:pt x="118" y="250"/>
                    <a:pt x="117" y="249"/>
                    <a:pt x="117" y="249"/>
                  </a:cubicBezTo>
                  <a:cubicBezTo>
                    <a:pt x="160" y="214"/>
                    <a:pt x="160" y="214"/>
                    <a:pt x="160" y="214"/>
                  </a:cubicBezTo>
                  <a:cubicBezTo>
                    <a:pt x="162" y="214"/>
                    <a:pt x="163" y="215"/>
                    <a:pt x="164" y="216"/>
                  </a:cubicBezTo>
                  <a:cubicBezTo>
                    <a:pt x="165" y="215"/>
                    <a:pt x="166" y="214"/>
                    <a:pt x="167" y="213"/>
                  </a:cubicBezTo>
                  <a:cubicBezTo>
                    <a:pt x="174" y="202"/>
                    <a:pt x="180" y="182"/>
                    <a:pt x="182" y="165"/>
                  </a:cubicBezTo>
                  <a:cubicBezTo>
                    <a:pt x="182" y="165"/>
                    <a:pt x="196" y="165"/>
                    <a:pt x="202" y="141"/>
                  </a:cubicBezTo>
                  <a:cubicBezTo>
                    <a:pt x="207" y="122"/>
                    <a:pt x="208" y="112"/>
                    <a:pt x="202" y="112"/>
                  </a:cubicBezTo>
                  <a:cubicBezTo>
                    <a:pt x="201" y="112"/>
                    <a:pt x="200" y="113"/>
                    <a:pt x="198" y="114"/>
                  </a:cubicBezTo>
                  <a:cubicBezTo>
                    <a:pt x="198" y="114"/>
                    <a:pt x="191" y="121"/>
                    <a:pt x="191" y="123"/>
                  </a:cubicBezTo>
                  <a:cubicBezTo>
                    <a:pt x="191" y="123"/>
                    <a:pt x="193" y="88"/>
                    <a:pt x="193" y="81"/>
                  </a:cubicBezTo>
                  <a:cubicBezTo>
                    <a:pt x="192" y="74"/>
                    <a:pt x="191" y="55"/>
                    <a:pt x="179" y="43"/>
                  </a:cubicBezTo>
                  <a:cubicBezTo>
                    <a:pt x="167" y="32"/>
                    <a:pt x="168" y="32"/>
                    <a:pt x="168" y="30"/>
                  </a:cubicBezTo>
                  <a:cubicBezTo>
                    <a:pt x="167" y="28"/>
                    <a:pt x="167" y="25"/>
                    <a:pt x="166" y="25"/>
                  </a:cubicBezTo>
                  <a:cubicBezTo>
                    <a:pt x="165" y="25"/>
                    <a:pt x="165" y="25"/>
                    <a:pt x="165" y="26"/>
                  </a:cubicBezTo>
                  <a:cubicBezTo>
                    <a:pt x="163" y="26"/>
                    <a:pt x="162" y="27"/>
                    <a:pt x="162" y="27"/>
                  </a:cubicBezTo>
                  <a:cubicBezTo>
                    <a:pt x="161" y="27"/>
                    <a:pt x="161" y="26"/>
                    <a:pt x="161" y="25"/>
                  </a:cubicBezTo>
                  <a:cubicBezTo>
                    <a:pt x="161" y="23"/>
                    <a:pt x="160" y="22"/>
                    <a:pt x="158" y="22"/>
                  </a:cubicBezTo>
                  <a:cubicBezTo>
                    <a:pt x="157" y="22"/>
                    <a:pt x="156" y="22"/>
                    <a:pt x="155" y="20"/>
                  </a:cubicBezTo>
                  <a:cubicBezTo>
                    <a:pt x="155" y="19"/>
                    <a:pt x="154" y="18"/>
                    <a:pt x="153" y="18"/>
                  </a:cubicBezTo>
                  <a:cubicBezTo>
                    <a:pt x="152" y="18"/>
                    <a:pt x="152" y="18"/>
                    <a:pt x="151" y="19"/>
                  </a:cubicBezTo>
                  <a:cubicBezTo>
                    <a:pt x="150" y="19"/>
                    <a:pt x="150" y="19"/>
                    <a:pt x="149" y="19"/>
                  </a:cubicBezTo>
                  <a:cubicBezTo>
                    <a:pt x="148" y="19"/>
                    <a:pt x="148" y="18"/>
                    <a:pt x="146" y="16"/>
                  </a:cubicBezTo>
                  <a:cubicBezTo>
                    <a:pt x="145" y="14"/>
                    <a:pt x="144" y="13"/>
                    <a:pt x="142" y="13"/>
                  </a:cubicBezTo>
                  <a:cubicBezTo>
                    <a:pt x="142" y="13"/>
                    <a:pt x="142" y="13"/>
                    <a:pt x="142" y="13"/>
                  </a:cubicBezTo>
                  <a:cubicBezTo>
                    <a:pt x="142" y="13"/>
                    <a:pt x="141" y="13"/>
                    <a:pt x="141" y="13"/>
                  </a:cubicBezTo>
                  <a:cubicBezTo>
                    <a:pt x="141" y="13"/>
                    <a:pt x="141" y="13"/>
                    <a:pt x="140" y="13"/>
                  </a:cubicBezTo>
                  <a:cubicBezTo>
                    <a:pt x="139" y="13"/>
                    <a:pt x="138" y="12"/>
                    <a:pt x="137" y="11"/>
                  </a:cubicBezTo>
                  <a:cubicBezTo>
                    <a:pt x="137" y="10"/>
                    <a:pt x="136" y="9"/>
                    <a:pt x="134" y="9"/>
                  </a:cubicBezTo>
                  <a:cubicBezTo>
                    <a:pt x="134" y="9"/>
                    <a:pt x="133" y="9"/>
                    <a:pt x="133" y="9"/>
                  </a:cubicBezTo>
                  <a:cubicBezTo>
                    <a:pt x="133" y="9"/>
                    <a:pt x="132" y="9"/>
                    <a:pt x="131" y="9"/>
                  </a:cubicBezTo>
                  <a:cubicBezTo>
                    <a:pt x="130" y="9"/>
                    <a:pt x="128" y="9"/>
                    <a:pt x="126" y="8"/>
                  </a:cubicBezTo>
                  <a:cubicBezTo>
                    <a:pt x="125" y="7"/>
                    <a:pt x="125" y="6"/>
                    <a:pt x="124" y="6"/>
                  </a:cubicBezTo>
                  <a:cubicBezTo>
                    <a:pt x="124" y="6"/>
                    <a:pt x="123" y="6"/>
                    <a:pt x="123" y="7"/>
                  </a:cubicBezTo>
                  <a:cubicBezTo>
                    <a:pt x="122" y="9"/>
                    <a:pt x="121" y="10"/>
                    <a:pt x="119" y="10"/>
                  </a:cubicBezTo>
                  <a:cubicBezTo>
                    <a:pt x="119" y="10"/>
                    <a:pt x="118" y="10"/>
                    <a:pt x="118" y="9"/>
                  </a:cubicBezTo>
                  <a:cubicBezTo>
                    <a:pt x="116" y="6"/>
                    <a:pt x="113" y="8"/>
                    <a:pt x="113" y="6"/>
                  </a:cubicBezTo>
                  <a:cubicBezTo>
                    <a:pt x="113" y="4"/>
                    <a:pt x="111" y="3"/>
                    <a:pt x="110" y="3"/>
                  </a:cubicBezTo>
                  <a:cubicBezTo>
                    <a:pt x="110" y="3"/>
                    <a:pt x="109" y="3"/>
                    <a:pt x="109" y="3"/>
                  </a:cubicBezTo>
                  <a:cubicBezTo>
                    <a:pt x="109" y="3"/>
                    <a:pt x="108" y="3"/>
                    <a:pt x="107" y="3"/>
                  </a:cubicBezTo>
                  <a:cubicBezTo>
                    <a:pt x="105" y="3"/>
                    <a:pt x="102" y="3"/>
                    <a:pt x="102" y="2"/>
                  </a:cubicBezTo>
                  <a:cubicBezTo>
                    <a:pt x="102" y="1"/>
                    <a:pt x="102" y="0"/>
                    <a:pt x="10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1" name="Freeform 30">
              <a:extLst>
                <a:ext uri="{FF2B5EF4-FFF2-40B4-BE49-F238E27FC236}">
                  <a16:creationId xmlns:a16="http://schemas.microsoft.com/office/drawing/2014/main" id="{DA3A260C-10E8-469D-B204-BACBAA3683CF}"/>
                </a:ext>
              </a:extLst>
            </p:cNvPr>
            <p:cNvSpPr>
              <a:spLocks/>
            </p:cNvSpPr>
            <p:nvPr/>
          </p:nvSpPr>
          <p:spPr bwMode="auto">
            <a:xfrm>
              <a:off x="4279900" y="2024063"/>
              <a:ext cx="49212" cy="39688"/>
            </a:xfrm>
            <a:custGeom>
              <a:avLst/>
              <a:gdLst>
                <a:gd name="T0" fmla="*/ 43 w 47"/>
                <a:gd name="T1" fmla="*/ 0 h 38"/>
                <a:gd name="T2" fmla="*/ 0 w 47"/>
                <a:gd name="T3" fmla="*/ 35 h 38"/>
                <a:gd name="T4" fmla="*/ 1 w 47"/>
                <a:gd name="T5" fmla="*/ 38 h 38"/>
                <a:gd name="T6" fmla="*/ 10 w 47"/>
                <a:gd name="T7" fmla="*/ 33 h 38"/>
                <a:gd name="T8" fmla="*/ 17 w 47"/>
                <a:gd name="T9" fmla="*/ 24 h 38"/>
                <a:gd name="T10" fmla="*/ 47 w 47"/>
                <a:gd name="T11" fmla="*/ 2 h 38"/>
                <a:gd name="T12" fmla="*/ 43 w 47"/>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7" h="38">
                  <a:moveTo>
                    <a:pt x="43" y="0"/>
                  </a:moveTo>
                  <a:cubicBezTo>
                    <a:pt x="0" y="35"/>
                    <a:pt x="0" y="35"/>
                    <a:pt x="0" y="35"/>
                  </a:cubicBezTo>
                  <a:cubicBezTo>
                    <a:pt x="0" y="35"/>
                    <a:pt x="1" y="36"/>
                    <a:pt x="1" y="38"/>
                  </a:cubicBezTo>
                  <a:cubicBezTo>
                    <a:pt x="5" y="37"/>
                    <a:pt x="8" y="36"/>
                    <a:pt x="10" y="33"/>
                  </a:cubicBezTo>
                  <a:cubicBezTo>
                    <a:pt x="17" y="24"/>
                    <a:pt x="17" y="24"/>
                    <a:pt x="17" y="24"/>
                  </a:cubicBezTo>
                  <a:cubicBezTo>
                    <a:pt x="17" y="24"/>
                    <a:pt x="38" y="12"/>
                    <a:pt x="47" y="2"/>
                  </a:cubicBezTo>
                  <a:cubicBezTo>
                    <a:pt x="46" y="1"/>
                    <a:pt x="45" y="0"/>
                    <a:pt x="43"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grpSp>
        <p:nvGrpSpPr>
          <p:cNvPr id="132" name="Group 96">
            <a:extLst>
              <a:ext uri="{FF2B5EF4-FFF2-40B4-BE49-F238E27FC236}">
                <a16:creationId xmlns:a16="http://schemas.microsoft.com/office/drawing/2014/main" id="{29B2CE6B-ACBC-48E3-8F53-5D52017BCC15}"/>
              </a:ext>
            </a:extLst>
          </p:cNvPr>
          <p:cNvGrpSpPr/>
          <p:nvPr/>
        </p:nvGrpSpPr>
        <p:grpSpPr>
          <a:xfrm>
            <a:off x="6276958" y="3893357"/>
            <a:ext cx="2008615" cy="1424445"/>
            <a:chOff x="4802188" y="2654300"/>
            <a:chExt cx="1506537" cy="1068388"/>
          </a:xfrm>
        </p:grpSpPr>
        <p:sp>
          <p:nvSpPr>
            <p:cNvPr id="133" name="Oval 31">
              <a:extLst>
                <a:ext uri="{FF2B5EF4-FFF2-40B4-BE49-F238E27FC236}">
                  <a16:creationId xmlns:a16="http://schemas.microsoft.com/office/drawing/2014/main" id="{9A636C37-B83D-4261-947E-F0763E0A0C87}"/>
                </a:ext>
              </a:extLst>
            </p:cNvPr>
            <p:cNvSpPr>
              <a:spLocks noChangeArrowheads="1"/>
            </p:cNvSpPr>
            <p:nvPr/>
          </p:nvSpPr>
          <p:spPr bwMode="auto">
            <a:xfrm>
              <a:off x="4802188" y="2654300"/>
              <a:ext cx="1068387" cy="1068388"/>
            </a:xfrm>
            <a:prstGeom prst="ellipse">
              <a:avLst/>
            </a:prstGeom>
            <a:solidFill>
              <a:srgbClr val="006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4" name="Freeform 32">
              <a:extLst>
                <a:ext uri="{FF2B5EF4-FFF2-40B4-BE49-F238E27FC236}">
                  <a16:creationId xmlns:a16="http://schemas.microsoft.com/office/drawing/2014/main" id="{403ABEE3-9D92-4CB0-80F9-A795AFD0AE5C}"/>
                </a:ext>
              </a:extLst>
            </p:cNvPr>
            <p:cNvSpPr>
              <a:spLocks noEditPoints="1"/>
            </p:cNvSpPr>
            <p:nvPr/>
          </p:nvSpPr>
          <p:spPr bwMode="auto">
            <a:xfrm>
              <a:off x="5851525" y="2717800"/>
              <a:ext cx="457200" cy="633413"/>
            </a:xfrm>
            <a:custGeom>
              <a:avLst/>
              <a:gdLst>
                <a:gd name="T0" fmla="*/ 8 w 438"/>
                <a:gd name="T1" fmla="*/ 315 h 607"/>
                <a:gd name="T2" fmla="*/ 10 w 438"/>
                <a:gd name="T3" fmla="*/ 357 h 607"/>
                <a:gd name="T4" fmla="*/ 28 w 438"/>
                <a:gd name="T5" fmla="*/ 398 h 607"/>
                <a:gd name="T6" fmla="*/ 49 w 438"/>
                <a:gd name="T7" fmla="*/ 389 h 607"/>
                <a:gd name="T8" fmla="*/ 66 w 438"/>
                <a:gd name="T9" fmla="*/ 365 h 607"/>
                <a:gd name="T10" fmla="*/ 16 w 438"/>
                <a:gd name="T11" fmla="*/ 314 h 607"/>
                <a:gd name="T12" fmla="*/ 354 w 438"/>
                <a:gd name="T13" fmla="*/ 0 h 607"/>
                <a:gd name="T14" fmla="*/ 290 w 438"/>
                <a:gd name="T15" fmla="*/ 78 h 607"/>
                <a:gd name="T16" fmla="*/ 224 w 438"/>
                <a:gd name="T17" fmla="*/ 43 h 607"/>
                <a:gd name="T18" fmla="*/ 153 w 438"/>
                <a:gd name="T19" fmla="*/ 47 h 607"/>
                <a:gd name="T20" fmla="*/ 180 w 438"/>
                <a:gd name="T21" fmla="*/ 72 h 607"/>
                <a:gd name="T22" fmla="*/ 220 w 438"/>
                <a:gd name="T23" fmla="*/ 71 h 607"/>
                <a:gd name="T24" fmla="*/ 182 w 438"/>
                <a:gd name="T25" fmla="*/ 77 h 607"/>
                <a:gd name="T26" fmla="*/ 228 w 438"/>
                <a:gd name="T27" fmla="*/ 129 h 607"/>
                <a:gd name="T28" fmla="*/ 299 w 438"/>
                <a:gd name="T29" fmla="*/ 215 h 607"/>
                <a:gd name="T30" fmla="*/ 289 w 438"/>
                <a:gd name="T31" fmla="*/ 106 h 607"/>
                <a:gd name="T32" fmla="*/ 326 w 438"/>
                <a:gd name="T33" fmla="*/ 328 h 607"/>
                <a:gd name="T34" fmla="*/ 280 w 438"/>
                <a:gd name="T35" fmla="*/ 478 h 607"/>
                <a:gd name="T36" fmla="*/ 299 w 438"/>
                <a:gd name="T37" fmla="*/ 362 h 607"/>
                <a:gd name="T38" fmla="*/ 275 w 438"/>
                <a:gd name="T39" fmla="*/ 409 h 607"/>
                <a:gd name="T40" fmla="*/ 247 w 438"/>
                <a:gd name="T41" fmla="*/ 436 h 607"/>
                <a:gd name="T42" fmla="*/ 210 w 438"/>
                <a:gd name="T43" fmla="*/ 455 h 607"/>
                <a:gd name="T44" fmla="*/ 158 w 438"/>
                <a:gd name="T45" fmla="*/ 472 h 607"/>
                <a:gd name="T46" fmla="*/ 106 w 438"/>
                <a:gd name="T47" fmla="*/ 479 h 607"/>
                <a:gd name="T48" fmla="*/ 94 w 438"/>
                <a:gd name="T49" fmla="*/ 483 h 607"/>
                <a:gd name="T50" fmla="*/ 72 w 438"/>
                <a:gd name="T51" fmla="*/ 493 h 607"/>
                <a:gd name="T52" fmla="*/ 60 w 438"/>
                <a:gd name="T53" fmla="*/ 494 h 607"/>
                <a:gd name="T54" fmla="*/ 34 w 438"/>
                <a:gd name="T55" fmla="*/ 493 h 607"/>
                <a:gd name="T56" fmla="*/ 17 w 438"/>
                <a:gd name="T57" fmla="*/ 485 h 607"/>
                <a:gd name="T58" fmla="*/ 53 w 438"/>
                <a:gd name="T59" fmla="*/ 523 h 607"/>
                <a:gd name="T60" fmla="*/ 25 w 438"/>
                <a:gd name="T61" fmla="*/ 567 h 607"/>
                <a:gd name="T62" fmla="*/ 19 w 438"/>
                <a:gd name="T63" fmla="*/ 607 h 607"/>
                <a:gd name="T64" fmla="*/ 70 w 438"/>
                <a:gd name="T65" fmla="*/ 550 h 607"/>
                <a:gd name="T66" fmla="*/ 228 w 438"/>
                <a:gd name="T67" fmla="*/ 540 h 607"/>
                <a:gd name="T68" fmla="*/ 252 w 438"/>
                <a:gd name="T69" fmla="*/ 549 h 607"/>
                <a:gd name="T70" fmla="*/ 376 w 438"/>
                <a:gd name="T71" fmla="*/ 604 h 607"/>
                <a:gd name="T72" fmla="*/ 264 w 438"/>
                <a:gd name="T73" fmla="*/ 518 h 607"/>
                <a:gd name="T74" fmla="*/ 247 w 438"/>
                <a:gd name="T75" fmla="*/ 513 h 607"/>
                <a:gd name="T76" fmla="*/ 264 w 438"/>
                <a:gd name="T77" fmla="*/ 504 h 607"/>
                <a:gd name="T78" fmla="*/ 325 w 438"/>
                <a:gd name="T79" fmla="*/ 497 h 607"/>
                <a:gd name="T80" fmla="*/ 350 w 438"/>
                <a:gd name="T81" fmla="*/ 491 h 607"/>
                <a:gd name="T82" fmla="*/ 392 w 438"/>
                <a:gd name="T83" fmla="*/ 428 h 607"/>
                <a:gd name="T84" fmla="*/ 412 w 438"/>
                <a:gd name="T85" fmla="*/ 135 h 607"/>
                <a:gd name="T86" fmla="*/ 356 w 438"/>
                <a:gd name="T8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607">
                  <a:moveTo>
                    <a:pt x="16" y="314"/>
                  </a:moveTo>
                  <a:cubicBezTo>
                    <a:pt x="14" y="314"/>
                    <a:pt x="11" y="314"/>
                    <a:pt x="8" y="315"/>
                  </a:cubicBezTo>
                  <a:cubicBezTo>
                    <a:pt x="0" y="315"/>
                    <a:pt x="0" y="315"/>
                    <a:pt x="0" y="315"/>
                  </a:cubicBezTo>
                  <a:cubicBezTo>
                    <a:pt x="4" y="329"/>
                    <a:pt x="7" y="343"/>
                    <a:pt x="10" y="357"/>
                  </a:cubicBezTo>
                  <a:cubicBezTo>
                    <a:pt x="21" y="392"/>
                    <a:pt x="21" y="392"/>
                    <a:pt x="21" y="392"/>
                  </a:cubicBezTo>
                  <a:cubicBezTo>
                    <a:pt x="24" y="395"/>
                    <a:pt x="26" y="396"/>
                    <a:pt x="28" y="398"/>
                  </a:cubicBezTo>
                  <a:cubicBezTo>
                    <a:pt x="30" y="400"/>
                    <a:pt x="32" y="400"/>
                    <a:pt x="34" y="400"/>
                  </a:cubicBezTo>
                  <a:cubicBezTo>
                    <a:pt x="40" y="400"/>
                    <a:pt x="45" y="394"/>
                    <a:pt x="49" y="389"/>
                  </a:cubicBezTo>
                  <a:cubicBezTo>
                    <a:pt x="54" y="382"/>
                    <a:pt x="64" y="384"/>
                    <a:pt x="66" y="380"/>
                  </a:cubicBezTo>
                  <a:cubicBezTo>
                    <a:pt x="68" y="375"/>
                    <a:pt x="66" y="365"/>
                    <a:pt x="66" y="365"/>
                  </a:cubicBezTo>
                  <a:cubicBezTo>
                    <a:pt x="64" y="365"/>
                    <a:pt x="62" y="365"/>
                    <a:pt x="60" y="365"/>
                  </a:cubicBezTo>
                  <a:cubicBezTo>
                    <a:pt x="25" y="365"/>
                    <a:pt x="17" y="320"/>
                    <a:pt x="16" y="314"/>
                  </a:cubicBezTo>
                  <a:moveTo>
                    <a:pt x="356" y="0"/>
                  </a:moveTo>
                  <a:cubicBezTo>
                    <a:pt x="355" y="0"/>
                    <a:pt x="355" y="0"/>
                    <a:pt x="354" y="0"/>
                  </a:cubicBezTo>
                  <a:cubicBezTo>
                    <a:pt x="332" y="2"/>
                    <a:pt x="332" y="2"/>
                    <a:pt x="332" y="2"/>
                  </a:cubicBezTo>
                  <a:cubicBezTo>
                    <a:pt x="332" y="2"/>
                    <a:pt x="291" y="19"/>
                    <a:pt x="290" y="78"/>
                  </a:cubicBezTo>
                  <a:cubicBezTo>
                    <a:pt x="288" y="78"/>
                    <a:pt x="288" y="78"/>
                    <a:pt x="288" y="78"/>
                  </a:cubicBezTo>
                  <a:cubicBezTo>
                    <a:pt x="273" y="67"/>
                    <a:pt x="237" y="43"/>
                    <a:pt x="224" y="43"/>
                  </a:cubicBezTo>
                  <a:cubicBezTo>
                    <a:pt x="224" y="43"/>
                    <a:pt x="224" y="43"/>
                    <a:pt x="224" y="43"/>
                  </a:cubicBezTo>
                  <a:cubicBezTo>
                    <a:pt x="212" y="43"/>
                    <a:pt x="174" y="46"/>
                    <a:pt x="153" y="47"/>
                  </a:cubicBezTo>
                  <a:cubicBezTo>
                    <a:pt x="156" y="50"/>
                    <a:pt x="159" y="52"/>
                    <a:pt x="162" y="54"/>
                  </a:cubicBezTo>
                  <a:cubicBezTo>
                    <a:pt x="171" y="62"/>
                    <a:pt x="176" y="64"/>
                    <a:pt x="180" y="72"/>
                  </a:cubicBezTo>
                  <a:cubicBezTo>
                    <a:pt x="191" y="72"/>
                    <a:pt x="202" y="71"/>
                    <a:pt x="211" y="71"/>
                  </a:cubicBezTo>
                  <a:cubicBezTo>
                    <a:pt x="215" y="71"/>
                    <a:pt x="218" y="71"/>
                    <a:pt x="220" y="71"/>
                  </a:cubicBezTo>
                  <a:cubicBezTo>
                    <a:pt x="220" y="76"/>
                    <a:pt x="220" y="76"/>
                    <a:pt x="220" y="76"/>
                  </a:cubicBezTo>
                  <a:cubicBezTo>
                    <a:pt x="182" y="77"/>
                    <a:pt x="182" y="77"/>
                    <a:pt x="182" y="77"/>
                  </a:cubicBezTo>
                  <a:cubicBezTo>
                    <a:pt x="184" y="80"/>
                    <a:pt x="186" y="85"/>
                    <a:pt x="187" y="91"/>
                  </a:cubicBezTo>
                  <a:cubicBezTo>
                    <a:pt x="195" y="117"/>
                    <a:pt x="228" y="129"/>
                    <a:pt x="228" y="129"/>
                  </a:cubicBezTo>
                  <a:cubicBezTo>
                    <a:pt x="274" y="151"/>
                    <a:pt x="288" y="188"/>
                    <a:pt x="288" y="188"/>
                  </a:cubicBezTo>
                  <a:cubicBezTo>
                    <a:pt x="292" y="197"/>
                    <a:pt x="296" y="206"/>
                    <a:pt x="299" y="215"/>
                  </a:cubicBezTo>
                  <a:cubicBezTo>
                    <a:pt x="291" y="181"/>
                    <a:pt x="280" y="145"/>
                    <a:pt x="262" y="110"/>
                  </a:cubicBezTo>
                  <a:cubicBezTo>
                    <a:pt x="289" y="106"/>
                    <a:pt x="289" y="106"/>
                    <a:pt x="289" y="106"/>
                  </a:cubicBezTo>
                  <a:cubicBezTo>
                    <a:pt x="289" y="106"/>
                    <a:pt x="309" y="167"/>
                    <a:pt x="318" y="196"/>
                  </a:cubicBezTo>
                  <a:cubicBezTo>
                    <a:pt x="318" y="196"/>
                    <a:pt x="334" y="248"/>
                    <a:pt x="326" y="328"/>
                  </a:cubicBezTo>
                  <a:cubicBezTo>
                    <a:pt x="326" y="328"/>
                    <a:pt x="298" y="434"/>
                    <a:pt x="311" y="473"/>
                  </a:cubicBezTo>
                  <a:cubicBezTo>
                    <a:pt x="280" y="478"/>
                    <a:pt x="280" y="478"/>
                    <a:pt x="280" y="478"/>
                  </a:cubicBezTo>
                  <a:cubicBezTo>
                    <a:pt x="280" y="478"/>
                    <a:pt x="304" y="417"/>
                    <a:pt x="308" y="330"/>
                  </a:cubicBezTo>
                  <a:cubicBezTo>
                    <a:pt x="305" y="348"/>
                    <a:pt x="301" y="360"/>
                    <a:pt x="299" y="362"/>
                  </a:cubicBezTo>
                  <a:cubicBezTo>
                    <a:pt x="293" y="367"/>
                    <a:pt x="295" y="378"/>
                    <a:pt x="292" y="382"/>
                  </a:cubicBezTo>
                  <a:cubicBezTo>
                    <a:pt x="290" y="385"/>
                    <a:pt x="282" y="406"/>
                    <a:pt x="275" y="409"/>
                  </a:cubicBezTo>
                  <a:cubicBezTo>
                    <a:pt x="268" y="411"/>
                    <a:pt x="268" y="415"/>
                    <a:pt x="265" y="421"/>
                  </a:cubicBezTo>
                  <a:cubicBezTo>
                    <a:pt x="263" y="426"/>
                    <a:pt x="255" y="433"/>
                    <a:pt x="247" y="436"/>
                  </a:cubicBezTo>
                  <a:cubicBezTo>
                    <a:pt x="240" y="440"/>
                    <a:pt x="238" y="447"/>
                    <a:pt x="228" y="448"/>
                  </a:cubicBezTo>
                  <a:cubicBezTo>
                    <a:pt x="219" y="449"/>
                    <a:pt x="224" y="451"/>
                    <a:pt x="210" y="455"/>
                  </a:cubicBezTo>
                  <a:cubicBezTo>
                    <a:pt x="196" y="460"/>
                    <a:pt x="195" y="458"/>
                    <a:pt x="185" y="462"/>
                  </a:cubicBezTo>
                  <a:cubicBezTo>
                    <a:pt x="175" y="466"/>
                    <a:pt x="171" y="466"/>
                    <a:pt x="158" y="472"/>
                  </a:cubicBezTo>
                  <a:cubicBezTo>
                    <a:pt x="148" y="476"/>
                    <a:pt x="130" y="481"/>
                    <a:pt x="117" y="481"/>
                  </a:cubicBezTo>
                  <a:cubicBezTo>
                    <a:pt x="113" y="481"/>
                    <a:pt x="109" y="480"/>
                    <a:pt x="106" y="479"/>
                  </a:cubicBezTo>
                  <a:cubicBezTo>
                    <a:pt x="101" y="478"/>
                    <a:pt x="99" y="477"/>
                    <a:pt x="99" y="477"/>
                  </a:cubicBezTo>
                  <a:cubicBezTo>
                    <a:pt x="98" y="477"/>
                    <a:pt x="100" y="479"/>
                    <a:pt x="94" y="483"/>
                  </a:cubicBezTo>
                  <a:cubicBezTo>
                    <a:pt x="86" y="488"/>
                    <a:pt x="80" y="493"/>
                    <a:pt x="74" y="493"/>
                  </a:cubicBezTo>
                  <a:cubicBezTo>
                    <a:pt x="73" y="493"/>
                    <a:pt x="72" y="493"/>
                    <a:pt x="72" y="493"/>
                  </a:cubicBezTo>
                  <a:cubicBezTo>
                    <a:pt x="68" y="492"/>
                    <a:pt x="67" y="491"/>
                    <a:pt x="67" y="491"/>
                  </a:cubicBezTo>
                  <a:cubicBezTo>
                    <a:pt x="66" y="491"/>
                    <a:pt x="64" y="492"/>
                    <a:pt x="60" y="494"/>
                  </a:cubicBezTo>
                  <a:cubicBezTo>
                    <a:pt x="57" y="496"/>
                    <a:pt x="53" y="496"/>
                    <a:pt x="50" y="496"/>
                  </a:cubicBezTo>
                  <a:cubicBezTo>
                    <a:pt x="44" y="496"/>
                    <a:pt x="39" y="495"/>
                    <a:pt x="34" y="493"/>
                  </a:cubicBezTo>
                  <a:cubicBezTo>
                    <a:pt x="26" y="488"/>
                    <a:pt x="25" y="491"/>
                    <a:pt x="19" y="486"/>
                  </a:cubicBezTo>
                  <a:cubicBezTo>
                    <a:pt x="19" y="486"/>
                    <a:pt x="18" y="485"/>
                    <a:pt x="17" y="485"/>
                  </a:cubicBezTo>
                  <a:cubicBezTo>
                    <a:pt x="16" y="497"/>
                    <a:pt x="15" y="509"/>
                    <a:pt x="13" y="521"/>
                  </a:cubicBezTo>
                  <a:cubicBezTo>
                    <a:pt x="24" y="521"/>
                    <a:pt x="44" y="523"/>
                    <a:pt x="53" y="523"/>
                  </a:cubicBezTo>
                  <a:cubicBezTo>
                    <a:pt x="53" y="523"/>
                    <a:pt x="53" y="523"/>
                    <a:pt x="53" y="523"/>
                  </a:cubicBezTo>
                  <a:cubicBezTo>
                    <a:pt x="53" y="523"/>
                    <a:pt x="33" y="533"/>
                    <a:pt x="25" y="567"/>
                  </a:cubicBezTo>
                  <a:cubicBezTo>
                    <a:pt x="22" y="590"/>
                    <a:pt x="22" y="590"/>
                    <a:pt x="22" y="590"/>
                  </a:cubicBezTo>
                  <a:cubicBezTo>
                    <a:pt x="19" y="607"/>
                    <a:pt x="19" y="607"/>
                    <a:pt x="19" y="607"/>
                  </a:cubicBezTo>
                  <a:cubicBezTo>
                    <a:pt x="41" y="604"/>
                    <a:pt x="41" y="604"/>
                    <a:pt x="41" y="604"/>
                  </a:cubicBezTo>
                  <a:cubicBezTo>
                    <a:pt x="41" y="604"/>
                    <a:pt x="35" y="555"/>
                    <a:pt x="70" y="550"/>
                  </a:cubicBezTo>
                  <a:cubicBezTo>
                    <a:pt x="220" y="540"/>
                    <a:pt x="220" y="540"/>
                    <a:pt x="220" y="540"/>
                  </a:cubicBezTo>
                  <a:cubicBezTo>
                    <a:pt x="220" y="540"/>
                    <a:pt x="224" y="540"/>
                    <a:pt x="228" y="540"/>
                  </a:cubicBezTo>
                  <a:cubicBezTo>
                    <a:pt x="232" y="540"/>
                    <a:pt x="238" y="540"/>
                    <a:pt x="241" y="543"/>
                  </a:cubicBezTo>
                  <a:cubicBezTo>
                    <a:pt x="245" y="546"/>
                    <a:pt x="248" y="549"/>
                    <a:pt x="252" y="549"/>
                  </a:cubicBezTo>
                  <a:cubicBezTo>
                    <a:pt x="254" y="549"/>
                    <a:pt x="256" y="548"/>
                    <a:pt x="259" y="546"/>
                  </a:cubicBezTo>
                  <a:cubicBezTo>
                    <a:pt x="376" y="604"/>
                    <a:pt x="376" y="604"/>
                    <a:pt x="376" y="604"/>
                  </a:cubicBezTo>
                  <a:cubicBezTo>
                    <a:pt x="376" y="604"/>
                    <a:pt x="384" y="604"/>
                    <a:pt x="382" y="581"/>
                  </a:cubicBezTo>
                  <a:cubicBezTo>
                    <a:pt x="264" y="518"/>
                    <a:pt x="264" y="518"/>
                    <a:pt x="264" y="518"/>
                  </a:cubicBezTo>
                  <a:cubicBezTo>
                    <a:pt x="264" y="518"/>
                    <a:pt x="253" y="513"/>
                    <a:pt x="248" y="513"/>
                  </a:cubicBezTo>
                  <a:cubicBezTo>
                    <a:pt x="247" y="513"/>
                    <a:pt x="247" y="513"/>
                    <a:pt x="247" y="513"/>
                  </a:cubicBezTo>
                  <a:cubicBezTo>
                    <a:pt x="247" y="513"/>
                    <a:pt x="264" y="507"/>
                    <a:pt x="264" y="505"/>
                  </a:cubicBezTo>
                  <a:cubicBezTo>
                    <a:pt x="264" y="504"/>
                    <a:pt x="264" y="504"/>
                    <a:pt x="264" y="504"/>
                  </a:cubicBezTo>
                  <a:cubicBezTo>
                    <a:pt x="264" y="507"/>
                    <a:pt x="264" y="507"/>
                    <a:pt x="264" y="507"/>
                  </a:cubicBezTo>
                  <a:cubicBezTo>
                    <a:pt x="264" y="507"/>
                    <a:pt x="312" y="504"/>
                    <a:pt x="325" y="497"/>
                  </a:cubicBezTo>
                  <a:cubicBezTo>
                    <a:pt x="325" y="497"/>
                    <a:pt x="327" y="498"/>
                    <a:pt x="329" y="498"/>
                  </a:cubicBezTo>
                  <a:cubicBezTo>
                    <a:pt x="334" y="498"/>
                    <a:pt x="341" y="497"/>
                    <a:pt x="350" y="491"/>
                  </a:cubicBezTo>
                  <a:cubicBezTo>
                    <a:pt x="379" y="462"/>
                    <a:pt x="379" y="462"/>
                    <a:pt x="379" y="462"/>
                  </a:cubicBezTo>
                  <a:cubicBezTo>
                    <a:pt x="379" y="462"/>
                    <a:pt x="392" y="438"/>
                    <a:pt x="392" y="428"/>
                  </a:cubicBezTo>
                  <a:cubicBezTo>
                    <a:pt x="393" y="417"/>
                    <a:pt x="403" y="366"/>
                    <a:pt x="413" y="337"/>
                  </a:cubicBezTo>
                  <a:cubicBezTo>
                    <a:pt x="422" y="308"/>
                    <a:pt x="438" y="216"/>
                    <a:pt x="412" y="135"/>
                  </a:cubicBezTo>
                  <a:cubicBezTo>
                    <a:pt x="387" y="54"/>
                    <a:pt x="378" y="29"/>
                    <a:pt x="374" y="20"/>
                  </a:cubicBezTo>
                  <a:cubicBezTo>
                    <a:pt x="371" y="11"/>
                    <a:pt x="366" y="0"/>
                    <a:pt x="356" y="0"/>
                  </a:cubicBezTo>
                </a:path>
              </a:pathLst>
            </a:custGeom>
            <a:solidFill>
              <a:srgbClr val="006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5" name="Freeform 33">
              <a:extLst>
                <a:ext uri="{FF2B5EF4-FFF2-40B4-BE49-F238E27FC236}">
                  <a16:creationId xmlns:a16="http://schemas.microsoft.com/office/drawing/2014/main" id="{EA87D7F0-78D7-4F32-BA4C-CA5F4DB47743}"/>
                </a:ext>
              </a:extLst>
            </p:cNvPr>
            <p:cNvSpPr>
              <a:spLocks noEditPoints="1"/>
            </p:cNvSpPr>
            <p:nvPr/>
          </p:nvSpPr>
          <p:spPr bwMode="auto">
            <a:xfrm>
              <a:off x="5848350" y="3046413"/>
              <a:ext cx="20637" cy="215900"/>
            </a:xfrm>
            <a:custGeom>
              <a:avLst/>
              <a:gdLst>
                <a:gd name="T0" fmla="*/ 8 w 20"/>
                <a:gd name="T1" fmla="*/ 167 h 206"/>
                <a:gd name="T2" fmla="*/ 11 w 20"/>
                <a:gd name="T3" fmla="*/ 205 h 206"/>
                <a:gd name="T4" fmla="*/ 16 w 20"/>
                <a:gd name="T5" fmla="*/ 206 h 206"/>
                <a:gd name="T6" fmla="*/ 20 w 20"/>
                <a:gd name="T7" fmla="*/ 170 h 206"/>
                <a:gd name="T8" fmla="*/ 8 w 20"/>
                <a:gd name="T9" fmla="*/ 167 h 206"/>
                <a:gd name="T10" fmla="*/ 3 w 20"/>
                <a:gd name="T11" fmla="*/ 0 h 206"/>
                <a:gd name="T12" fmla="*/ 0 w 20"/>
                <a:gd name="T13" fmla="*/ 1 h 206"/>
                <a:gd name="T14" fmla="*/ 13 w 20"/>
                <a:gd name="T15" fmla="*/ 42 h 206"/>
                <a:gd name="T16" fmla="*/ 3 w 20"/>
                <a:gd name="T1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6">
                  <a:moveTo>
                    <a:pt x="8" y="167"/>
                  </a:moveTo>
                  <a:cubicBezTo>
                    <a:pt x="11" y="205"/>
                    <a:pt x="11" y="205"/>
                    <a:pt x="11" y="205"/>
                  </a:cubicBezTo>
                  <a:cubicBezTo>
                    <a:pt x="11" y="205"/>
                    <a:pt x="13" y="205"/>
                    <a:pt x="16" y="206"/>
                  </a:cubicBezTo>
                  <a:cubicBezTo>
                    <a:pt x="18" y="194"/>
                    <a:pt x="19" y="182"/>
                    <a:pt x="20" y="170"/>
                  </a:cubicBezTo>
                  <a:cubicBezTo>
                    <a:pt x="17" y="168"/>
                    <a:pt x="13" y="168"/>
                    <a:pt x="8" y="167"/>
                  </a:cubicBezTo>
                  <a:moveTo>
                    <a:pt x="3" y="0"/>
                  </a:moveTo>
                  <a:cubicBezTo>
                    <a:pt x="0" y="1"/>
                    <a:pt x="0" y="1"/>
                    <a:pt x="0" y="1"/>
                  </a:cubicBezTo>
                  <a:cubicBezTo>
                    <a:pt x="13" y="42"/>
                    <a:pt x="13" y="42"/>
                    <a:pt x="13" y="42"/>
                  </a:cubicBezTo>
                  <a:cubicBezTo>
                    <a:pt x="10" y="28"/>
                    <a:pt x="7" y="14"/>
                    <a:pt x="3" y="0"/>
                  </a:cubicBezTo>
                </a:path>
              </a:pathLst>
            </a:custGeom>
            <a:solidFill>
              <a:schemeClr val="accent4">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6" name="Freeform 34">
              <a:extLst>
                <a:ext uri="{FF2B5EF4-FFF2-40B4-BE49-F238E27FC236}">
                  <a16:creationId xmlns:a16="http://schemas.microsoft.com/office/drawing/2014/main" id="{564BC390-F0D6-4181-92CB-20C703E8AAE8}"/>
                </a:ext>
              </a:extLst>
            </p:cNvPr>
            <p:cNvSpPr>
              <a:spLocks/>
            </p:cNvSpPr>
            <p:nvPr/>
          </p:nvSpPr>
          <p:spPr bwMode="auto">
            <a:xfrm>
              <a:off x="5521325" y="2930525"/>
              <a:ext cx="355600" cy="319088"/>
            </a:xfrm>
            <a:custGeom>
              <a:avLst/>
              <a:gdLst>
                <a:gd name="T0" fmla="*/ 42 w 224"/>
                <a:gd name="T1" fmla="*/ 201 h 201"/>
                <a:gd name="T2" fmla="*/ 224 w 224"/>
                <a:gd name="T3" fmla="*/ 134 h 201"/>
                <a:gd name="T4" fmla="*/ 183 w 224"/>
                <a:gd name="T5" fmla="*/ 0 h 201"/>
                <a:gd name="T6" fmla="*/ 0 w 224"/>
                <a:gd name="T7" fmla="*/ 73 h 201"/>
                <a:gd name="T8" fmla="*/ 42 w 224"/>
                <a:gd name="T9" fmla="*/ 201 h 201"/>
              </a:gdLst>
              <a:ahLst/>
              <a:cxnLst>
                <a:cxn ang="0">
                  <a:pos x="T0" y="T1"/>
                </a:cxn>
                <a:cxn ang="0">
                  <a:pos x="T2" y="T3"/>
                </a:cxn>
                <a:cxn ang="0">
                  <a:pos x="T4" y="T5"/>
                </a:cxn>
                <a:cxn ang="0">
                  <a:pos x="T6" y="T7"/>
                </a:cxn>
                <a:cxn ang="0">
                  <a:pos x="T8" y="T9"/>
                </a:cxn>
              </a:cxnLst>
              <a:rect l="0" t="0" r="r" b="b"/>
              <a:pathLst>
                <a:path w="224" h="201">
                  <a:moveTo>
                    <a:pt x="42" y="201"/>
                  </a:moveTo>
                  <a:lnTo>
                    <a:pt x="224" y="134"/>
                  </a:lnTo>
                  <a:lnTo>
                    <a:pt x="183" y="0"/>
                  </a:lnTo>
                  <a:lnTo>
                    <a:pt x="0" y="73"/>
                  </a:lnTo>
                  <a:lnTo>
                    <a:pt x="42" y="2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7" name="Freeform 35">
              <a:extLst>
                <a:ext uri="{FF2B5EF4-FFF2-40B4-BE49-F238E27FC236}">
                  <a16:creationId xmlns:a16="http://schemas.microsoft.com/office/drawing/2014/main" id="{A78F072A-4559-416B-A0FF-28BFF98DDF1C}"/>
                </a:ext>
              </a:extLst>
            </p:cNvPr>
            <p:cNvSpPr>
              <a:spLocks/>
            </p:cNvSpPr>
            <p:nvPr/>
          </p:nvSpPr>
          <p:spPr bwMode="auto">
            <a:xfrm>
              <a:off x="5521325" y="2930525"/>
              <a:ext cx="355600" cy="319088"/>
            </a:xfrm>
            <a:custGeom>
              <a:avLst/>
              <a:gdLst>
                <a:gd name="T0" fmla="*/ 42 w 224"/>
                <a:gd name="T1" fmla="*/ 201 h 201"/>
                <a:gd name="T2" fmla="*/ 224 w 224"/>
                <a:gd name="T3" fmla="*/ 134 h 201"/>
                <a:gd name="T4" fmla="*/ 183 w 224"/>
                <a:gd name="T5" fmla="*/ 0 h 201"/>
                <a:gd name="T6" fmla="*/ 0 w 224"/>
                <a:gd name="T7" fmla="*/ 73 h 201"/>
                <a:gd name="T8" fmla="*/ 42 w 224"/>
                <a:gd name="T9" fmla="*/ 201 h 201"/>
              </a:gdLst>
              <a:ahLst/>
              <a:cxnLst>
                <a:cxn ang="0">
                  <a:pos x="T0" y="T1"/>
                </a:cxn>
                <a:cxn ang="0">
                  <a:pos x="T2" y="T3"/>
                </a:cxn>
                <a:cxn ang="0">
                  <a:pos x="T4" y="T5"/>
                </a:cxn>
                <a:cxn ang="0">
                  <a:pos x="T6" y="T7"/>
                </a:cxn>
                <a:cxn ang="0">
                  <a:pos x="T8" y="T9"/>
                </a:cxn>
              </a:cxnLst>
              <a:rect l="0" t="0" r="r" b="b"/>
              <a:pathLst>
                <a:path w="224" h="201">
                  <a:moveTo>
                    <a:pt x="42" y="201"/>
                  </a:moveTo>
                  <a:lnTo>
                    <a:pt x="224" y="134"/>
                  </a:lnTo>
                  <a:lnTo>
                    <a:pt x="183" y="0"/>
                  </a:lnTo>
                  <a:lnTo>
                    <a:pt x="0" y="73"/>
                  </a:lnTo>
                  <a:lnTo>
                    <a:pt x="42" y="201"/>
                  </a:lnTo>
                </a:path>
              </a:pathLst>
            </a:custGeom>
            <a:solidFill>
              <a:schemeClr val="bg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8" name="Freeform 36">
              <a:extLst>
                <a:ext uri="{FF2B5EF4-FFF2-40B4-BE49-F238E27FC236}">
                  <a16:creationId xmlns:a16="http://schemas.microsoft.com/office/drawing/2014/main" id="{2622122C-F81C-4FF7-B8CC-BA88569443D2}"/>
                </a:ext>
              </a:extLst>
            </p:cNvPr>
            <p:cNvSpPr>
              <a:spLocks/>
            </p:cNvSpPr>
            <p:nvPr/>
          </p:nvSpPr>
          <p:spPr bwMode="auto">
            <a:xfrm>
              <a:off x="5561013" y="2955925"/>
              <a:ext cx="117475" cy="74613"/>
            </a:xfrm>
            <a:custGeom>
              <a:avLst/>
              <a:gdLst>
                <a:gd name="T0" fmla="*/ 87 w 113"/>
                <a:gd name="T1" fmla="*/ 0 h 72"/>
                <a:gd name="T2" fmla="*/ 81 w 113"/>
                <a:gd name="T3" fmla="*/ 6 h 72"/>
                <a:gd name="T4" fmla="*/ 52 w 113"/>
                <a:gd name="T5" fmla="*/ 11 h 72"/>
                <a:gd name="T6" fmla="*/ 51 w 113"/>
                <a:gd name="T7" fmla="*/ 11 h 72"/>
                <a:gd name="T8" fmla="*/ 49 w 113"/>
                <a:gd name="T9" fmla="*/ 11 h 72"/>
                <a:gd name="T10" fmla="*/ 31 w 113"/>
                <a:gd name="T11" fmla="*/ 23 h 72"/>
                <a:gd name="T12" fmla="*/ 16 w 113"/>
                <a:gd name="T13" fmla="*/ 47 h 72"/>
                <a:gd name="T14" fmla="*/ 5 w 113"/>
                <a:gd name="T15" fmla="*/ 60 h 72"/>
                <a:gd name="T16" fmla="*/ 0 w 113"/>
                <a:gd name="T17" fmla="*/ 72 h 72"/>
                <a:gd name="T18" fmla="*/ 113 w 113"/>
                <a:gd name="T19" fmla="*/ 28 h 72"/>
                <a:gd name="T20" fmla="*/ 87 w 113"/>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72">
                  <a:moveTo>
                    <a:pt x="87" y="0"/>
                  </a:moveTo>
                  <a:cubicBezTo>
                    <a:pt x="81" y="6"/>
                    <a:pt x="81" y="6"/>
                    <a:pt x="81" y="6"/>
                  </a:cubicBezTo>
                  <a:cubicBezTo>
                    <a:pt x="81" y="6"/>
                    <a:pt x="62" y="11"/>
                    <a:pt x="52" y="11"/>
                  </a:cubicBezTo>
                  <a:cubicBezTo>
                    <a:pt x="52" y="11"/>
                    <a:pt x="51" y="11"/>
                    <a:pt x="51" y="11"/>
                  </a:cubicBezTo>
                  <a:cubicBezTo>
                    <a:pt x="50" y="11"/>
                    <a:pt x="50" y="11"/>
                    <a:pt x="49" y="11"/>
                  </a:cubicBezTo>
                  <a:cubicBezTo>
                    <a:pt x="40" y="11"/>
                    <a:pt x="35" y="12"/>
                    <a:pt x="31" y="23"/>
                  </a:cubicBezTo>
                  <a:cubicBezTo>
                    <a:pt x="26" y="34"/>
                    <a:pt x="16" y="47"/>
                    <a:pt x="16" y="47"/>
                  </a:cubicBezTo>
                  <a:cubicBezTo>
                    <a:pt x="16" y="47"/>
                    <a:pt x="10" y="49"/>
                    <a:pt x="5" y="60"/>
                  </a:cubicBezTo>
                  <a:cubicBezTo>
                    <a:pt x="4" y="63"/>
                    <a:pt x="2" y="67"/>
                    <a:pt x="0" y="72"/>
                  </a:cubicBezTo>
                  <a:cubicBezTo>
                    <a:pt x="113" y="28"/>
                    <a:pt x="113" y="28"/>
                    <a:pt x="113" y="28"/>
                  </a:cubicBezTo>
                  <a:cubicBezTo>
                    <a:pt x="103" y="17"/>
                    <a:pt x="93" y="6"/>
                    <a:pt x="87"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39" name="Freeform 37">
              <a:extLst>
                <a:ext uri="{FF2B5EF4-FFF2-40B4-BE49-F238E27FC236}">
                  <a16:creationId xmlns:a16="http://schemas.microsoft.com/office/drawing/2014/main" id="{60C2A255-B6F9-41D0-AF39-12A646BE4D0B}"/>
                </a:ext>
              </a:extLst>
            </p:cNvPr>
            <p:cNvSpPr>
              <a:spLocks/>
            </p:cNvSpPr>
            <p:nvPr/>
          </p:nvSpPr>
          <p:spPr bwMode="auto">
            <a:xfrm>
              <a:off x="5538788" y="2984500"/>
              <a:ext cx="150812" cy="155575"/>
            </a:xfrm>
            <a:custGeom>
              <a:avLst/>
              <a:gdLst>
                <a:gd name="T0" fmla="*/ 134 w 145"/>
                <a:gd name="T1" fmla="*/ 0 h 149"/>
                <a:gd name="T2" fmla="*/ 21 w 145"/>
                <a:gd name="T3" fmla="*/ 44 h 149"/>
                <a:gd name="T4" fmla="*/ 16 w 145"/>
                <a:gd name="T5" fmla="*/ 68 h 149"/>
                <a:gd name="T6" fmla="*/ 11 w 145"/>
                <a:gd name="T7" fmla="*/ 87 h 149"/>
                <a:gd name="T8" fmla="*/ 7 w 145"/>
                <a:gd name="T9" fmla="*/ 110 h 149"/>
                <a:gd name="T10" fmla="*/ 21 w 145"/>
                <a:gd name="T11" fmla="*/ 115 h 149"/>
                <a:gd name="T12" fmla="*/ 32 w 145"/>
                <a:gd name="T13" fmla="*/ 129 h 149"/>
                <a:gd name="T14" fmla="*/ 47 w 145"/>
                <a:gd name="T15" fmla="*/ 145 h 149"/>
                <a:gd name="T16" fmla="*/ 83 w 145"/>
                <a:gd name="T17" fmla="*/ 149 h 149"/>
                <a:gd name="T18" fmla="*/ 88 w 145"/>
                <a:gd name="T19" fmla="*/ 149 h 149"/>
                <a:gd name="T20" fmla="*/ 110 w 145"/>
                <a:gd name="T21" fmla="*/ 148 h 149"/>
                <a:gd name="T22" fmla="*/ 118 w 145"/>
                <a:gd name="T23" fmla="*/ 149 h 149"/>
                <a:gd name="T24" fmla="*/ 137 w 145"/>
                <a:gd name="T25" fmla="*/ 94 h 149"/>
                <a:gd name="T26" fmla="*/ 108 w 145"/>
                <a:gd name="T27" fmla="*/ 82 h 149"/>
                <a:gd name="T28" fmla="*/ 84 w 145"/>
                <a:gd name="T29" fmla="*/ 75 h 149"/>
                <a:gd name="T30" fmla="*/ 81 w 145"/>
                <a:gd name="T31" fmla="*/ 75 h 149"/>
                <a:gd name="T32" fmla="*/ 73 w 145"/>
                <a:gd name="T33" fmla="*/ 79 h 149"/>
                <a:gd name="T34" fmla="*/ 49 w 145"/>
                <a:gd name="T35" fmla="*/ 76 h 149"/>
                <a:gd name="T36" fmla="*/ 48 w 145"/>
                <a:gd name="T37" fmla="*/ 76 h 149"/>
                <a:gd name="T38" fmla="*/ 27 w 145"/>
                <a:gd name="T39" fmla="*/ 63 h 149"/>
                <a:gd name="T40" fmla="*/ 25 w 145"/>
                <a:gd name="T41" fmla="*/ 63 h 149"/>
                <a:gd name="T42" fmla="*/ 38 w 145"/>
                <a:gd name="T43" fmla="*/ 43 h 149"/>
                <a:gd name="T44" fmla="*/ 38 w 145"/>
                <a:gd name="T45" fmla="*/ 43 h 149"/>
                <a:gd name="T46" fmla="*/ 53 w 145"/>
                <a:gd name="T47" fmla="*/ 65 h 149"/>
                <a:gd name="T48" fmla="*/ 68 w 145"/>
                <a:gd name="T49" fmla="*/ 71 h 149"/>
                <a:gd name="T50" fmla="*/ 68 w 145"/>
                <a:gd name="T51" fmla="*/ 60 h 149"/>
                <a:gd name="T52" fmla="*/ 63 w 145"/>
                <a:gd name="T53" fmla="*/ 55 h 149"/>
                <a:gd name="T54" fmla="*/ 84 w 145"/>
                <a:gd name="T55" fmla="*/ 61 h 149"/>
                <a:gd name="T56" fmla="*/ 87 w 145"/>
                <a:gd name="T57" fmla="*/ 60 h 149"/>
                <a:gd name="T58" fmla="*/ 81 w 145"/>
                <a:gd name="T59" fmla="*/ 48 h 149"/>
                <a:gd name="T60" fmla="*/ 138 w 145"/>
                <a:gd name="T61" fmla="*/ 16 h 149"/>
                <a:gd name="T62" fmla="*/ 145 w 145"/>
                <a:gd name="T63" fmla="*/ 10 h 149"/>
                <a:gd name="T64" fmla="*/ 134 w 145"/>
                <a:gd name="T6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49">
                  <a:moveTo>
                    <a:pt x="134" y="0"/>
                  </a:moveTo>
                  <a:cubicBezTo>
                    <a:pt x="21" y="44"/>
                    <a:pt x="21" y="44"/>
                    <a:pt x="21" y="44"/>
                  </a:cubicBezTo>
                  <a:cubicBezTo>
                    <a:pt x="17" y="54"/>
                    <a:pt x="14" y="65"/>
                    <a:pt x="16" y="68"/>
                  </a:cubicBezTo>
                  <a:cubicBezTo>
                    <a:pt x="16" y="68"/>
                    <a:pt x="4" y="81"/>
                    <a:pt x="11" y="87"/>
                  </a:cubicBezTo>
                  <a:cubicBezTo>
                    <a:pt x="11" y="87"/>
                    <a:pt x="0" y="104"/>
                    <a:pt x="7" y="110"/>
                  </a:cubicBezTo>
                  <a:cubicBezTo>
                    <a:pt x="7" y="110"/>
                    <a:pt x="18" y="115"/>
                    <a:pt x="21" y="115"/>
                  </a:cubicBezTo>
                  <a:cubicBezTo>
                    <a:pt x="21" y="115"/>
                    <a:pt x="20" y="124"/>
                    <a:pt x="32" y="129"/>
                  </a:cubicBezTo>
                  <a:cubicBezTo>
                    <a:pt x="32" y="129"/>
                    <a:pt x="29" y="140"/>
                    <a:pt x="47" y="145"/>
                  </a:cubicBezTo>
                  <a:cubicBezTo>
                    <a:pt x="47" y="145"/>
                    <a:pt x="61" y="149"/>
                    <a:pt x="83" y="149"/>
                  </a:cubicBezTo>
                  <a:cubicBezTo>
                    <a:pt x="85" y="149"/>
                    <a:pt x="86" y="149"/>
                    <a:pt x="88" y="149"/>
                  </a:cubicBezTo>
                  <a:cubicBezTo>
                    <a:pt x="88" y="149"/>
                    <a:pt x="99" y="148"/>
                    <a:pt x="110" y="148"/>
                  </a:cubicBezTo>
                  <a:cubicBezTo>
                    <a:pt x="113" y="148"/>
                    <a:pt x="115" y="148"/>
                    <a:pt x="118" y="149"/>
                  </a:cubicBezTo>
                  <a:cubicBezTo>
                    <a:pt x="118" y="129"/>
                    <a:pt x="135" y="99"/>
                    <a:pt x="137" y="94"/>
                  </a:cubicBezTo>
                  <a:cubicBezTo>
                    <a:pt x="131" y="91"/>
                    <a:pt x="113" y="83"/>
                    <a:pt x="108" y="82"/>
                  </a:cubicBezTo>
                  <a:cubicBezTo>
                    <a:pt x="102" y="81"/>
                    <a:pt x="91" y="75"/>
                    <a:pt x="84" y="75"/>
                  </a:cubicBezTo>
                  <a:cubicBezTo>
                    <a:pt x="83" y="75"/>
                    <a:pt x="82" y="75"/>
                    <a:pt x="81" y="75"/>
                  </a:cubicBezTo>
                  <a:cubicBezTo>
                    <a:pt x="76" y="78"/>
                    <a:pt x="73" y="79"/>
                    <a:pt x="73" y="79"/>
                  </a:cubicBezTo>
                  <a:cubicBezTo>
                    <a:pt x="73" y="79"/>
                    <a:pt x="52" y="76"/>
                    <a:pt x="49" y="76"/>
                  </a:cubicBezTo>
                  <a:cubicBezTo>
                    <a:pt x="48" y="76"/>
                    <a:pt x="48" y="76"/>
                    <a:pt x="48" y="76"/>
                  </a:cubicBezTo>
                  <a:cubicBezTo>
                    <a:pt x="48" y="76"/>
                    <a:pt x="35" y="63"/>
                    <a:pt x="27" y="63"/>
                  </a:cubicBezTo>
                  <a:cubicBezTo>
                    <a:pt x="27" y="63"/>
                    <a:pt x="26" y="63"/>
                    <a:pt x="25" y="63"/>
                  </a:cubicBezTo>
                  <a:cubicBezTo>
                    <a:pt x="25" y="63"/>
                    <a:pt x="37" y="43"/>
                    <a:pt x="38" y="43"/>
                  </a:cubicBezTo>
                  <a:cubicBezTo>
                    <a:pt x="38" y="43"/>
                    <a:pt x="38" y="43"/>
                    <a:pt x="38" y="43"/>
                  </a:cubicBezTo>
                  <a:cubicBezTo>
                    <a:pt x="38" y="43"/>
                    <a:pt x="41" y="58"/>
                    <a:pt x="53" y="65"/>
                  </a:cubicBezTo>
                  <a:cubicBezTo>
                    <a:pt x="68" y="71"/>
                    <a:pt x="68" y="71"/>
                    <a:pt x="68" y="71"/>
                  </a:cubicBezTo>
                  <a:cubicBezTo>
                    <a:pt x="68" y="71"/>
                    <a:pt x="76" y="69"/>
                    <a:pt x="68" y="60"/>
                  </a:cubicBezTo>
                  <a:cubicBezTo>
                    <a:pt x="63" y="55"/>
                    <a:pt x="63" y="55"/>
                    <a:pt x="63" y="55"/>
                  </a:cubicBezTo>
                  <a:cubicBezTo>
                    <a:pt x="63" y="55"/>
                    <a:pt x="78" y="61"/>
                    <a:pt x="84" y="61"/>
                  </a:cubicBezTo>
                  <a:cubicBezTo>
                    <a:pt x="86" y="61"/>
                    <a:pt x="87" y="61"/>
                    <a:pt x="87" y="60"/>
                  </a:cubicBezTo>
                  <a:cubicBezTo>
                    <a:pt x="87" y="60"/>
                    <a:pt x="90" y="51"/>
                    <a:pt x="81" y="48"/>
                  </a:cubicBezTo>
                  <a:cubicBezTo>
                    <a:pt x="81" y="48"/>
                    <a:pt x="127" y="33"/>
                    <a:pt x="138" y="16"/>
                  </a:cubicBezTo>
                  <a:cubicBezTo>
                    <a:pt x="145" y="10"/>
                    <a:pt x="145" y="10"/>
                    <a:pt x="145" y="10"/>
                  </a:cubicBezTo>
                  <a:cubicBezTo>
                    <a:pt x="142" y="7"/>
                    <a:pt x="138" y="3"/>
                    <a:pt x="134"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40" name="Freeform 38">
              <a:extLst>
                <a:ext uri="{FF2B5EF4-FFF2-40B4-BE49-F238E27FC236}">
                  <a16:creationId xmlns:a16="http://schemas.microsoft.com/office/drawing/2014/main" id="{4792A84B-5F8B-41B7-9C8C-A34D669842E4}"/>
                </a:ext>
              </a:extLst>
            </p:cNvPr>
            <p:cNvSpPr>
              <a:spLocks/>
            </p:cNvSpPr>
            <p:nvPr/>
          </p:nvSpPr>
          <p:spPr bwMode="auto">
            <a:xfrm>
              <a:off x="5646738" y="2697163"/>
              <a:ext cx="546100" cy="541338"/>
            </a:xfrm>
            <a:custGeom>
              <a:avLst/>
              <a:gdLst>
                <a:gd name="T0" fmla="*/ 72 w 524"/>
                <a:gd name="T1" fmla="*/ 382 h 518"/>
                <a:gd name="T2" fmla="*/ 53 w 524"/>
                <a:gd name="T3" fmla="*/ 370 h 518"/>
                <a:gd name="T4" fmla="*/ 50 w 524"/>
                <a:gd name="T5" fmla="*/ 374 h 518"/>
                <a:gd name="T6" fmla="*/ 35 w 524"/>
                <a:gd name="T7" fmla="*/ 368 h 518"/>
                <a:gd name="T8" fmla="*/ 15 w 524"/>
                <a:gd name="T9" fmla="*/ 429 h 518"/>
                <a:gd name="T10" fmla="*/ 67 w 524"/>
                <a:gd name="T11" fmla="*/ 454 h 518"/>
                <a:gd name="T12" fmla="*/ 105 w 524"/>
                <a:gd name="T13" fmla="*/ 472 h 518"/>
                <a:gd name="T14" fmla="*/ 147 w 524"/>
                <a:gd name="T15" fmla="*/ 489 h 518"/>
                <a:gd name="T16" fmla="*/ 172 w 524"/>
                <a:gd name="T17" fmla="*/ 492 h 518"/>
                <a:gd name="T18" fmla="*/ 194 w 524"/>
                <a:gd name="T19" fmla="*/ 501 h 518"/>
                <a:gd name="T20" fmla="*/ 216 w 524"/>
                <a:gd name="T21" fmla="*/ 506 h 518"/>
                <a:gd name="T22" fmla="*/ 231 w 524"/>
                <a:gd name="T23" fmla="*/ 513 h 518"/>
                <a:gd name="T24" fmla="*/ 257 w 524"/>
                <a:gd name="T25" fmla="*/ 514 h 518"/>
                <a:gd name="T26" fmla="*/ 269 w 524"/>
                <a:gd name="T27" fmla="*/ 513 h 518"/>
                <a:gd name="T28" fmla="*/ 291 w 524"/>
                <a:gd name="T29" fmla="*/ 503 h 518"/>
                <a:gd name="T30" fmla="*/ 303 w 524"/>
                <a:gd name="T31" fmla="*/ 499 h 518"/>
                <a:gd name="T32" fmla="*/ 355 w 524"/>
                <a:gd name="T33" fmla="*/ 492 h 518"/>
                <a:gd name="T34" fmla="*/ 382 w 524"/>
                <a:gd name="T35" fmla="*/ 482 h 518"/>
                <a:gd name="T36" fmla="*/ 407 w 524"/>
                <a:gd name="T37" fmla="*/ 475 h 518"/>
                <a:gd name="T38" fmla="*/ 425 w 524"/>
                <a:gd name="T39" fmla="*/ 468 h 518"/>
                <a:gd name="T40" fmla="*/ 444 w 524"/>
                <a:gd name="T41" fmla="*/ 456 h 518"/>
                <a:gd name="T42" fmla="*/ 462 w 524"/>
                <a:gd name="T43" fmla="*/ 441 h 518"/>
                <a:gd name="T44" fmla="*/ 472 w 524"/>
                <a:gd name="T45" fmla="*/ 429 h 518"/>
                <a:gd name="T46" fmla="*/ 489 w 524"/>
                <a:gd name="T47" fmla="*/ 402 h 518"/>
                <a:gd name="T48" fmla="*/ 496 w 524"/>
                <a:gd name="T49" fmla="*/ 382 h 518"/>
                <a:gd name="T50" fmla="*/ 485 w 524"/>
                <a:gd name="T51" fmla="*/ 208 h 518"/>
                <a:gd name="T52" fmla="*/ 425 w 524"/>
                <a:gd name="T53" fmla="*/ 149 h 518"/>
                <a:gd name="T54" fmla="*/ 384 w 524"/>
                <a:gd name="T55" fmla="*/ 111 h 518"/>
                <a:gd name="T56" fmla="*/ 359 w 524"/>
                <a:gd name="T57" fmla="*/ 74 h 518"/>
                <a:gd name="T58" fmla="*/ 321 w 524"/>
                <a:gd name="T59" fmla="*/ 35 h 518"/>
                <a:gd name="T60" fmla="*/ 298 w 524"/>
                <a:gd name="T61" fmla="*/ 8 h 518"/>
                <a:gd name="T62" fmla="*/ 282 w 524"/>
                <a:gd name="T63" fmla="*/ 5 h 518"/>
                <a:gd name="T64" fmla="*/ 254 w 524"/>
                <a:gd name="T65" fmla="*/ 3 h 518"/>
                <a:gd name="T66" fmla="*/ 226 w 524"/>
                <a:gd name="T67" fmla="*/ 17 h 518"/>
                <a:gd name="T68" fmla="*/ 201 w 524"/>
                <a:gd name="T69" fmla="*/ 47 h 518"/>
                <a:gd name="T70" fmla="*/ 189 w 524"/>
                <a:gd name="T71" fmla="*/ 65 h 518"/>
                <a:gd name="T72" fmla="*/ 175 w 524"/>
                <a:gd name="T73" fmla="*/ 81 h 518"/>
                <a:gd name="T74" fmla="*/ 159 w 524"/>
                <a:gd name="T75" fmla="*/ 100 h 518"/>
                <a:gd name="T76" fmla="*/ 152 w 524"/>
                <a:gd name="T77" fmla="*/ 104 h 518"/>
                <a:gd name="T78" fmla="*/ 147 w 524"/>
                <a:gd name="T79" fmla="*/ 104 h 518"/>
                <a:gd name="T80" fmla="*/ 131 w 524"/>
                <a:gd name="T81" fmla="*/ 116 h 518"/>
                <a:gd name="T82" fmla="*/ 114 w 524"/>
                <a:gd name="T83" fmla="*/ 139 h 518"/>
                <a:gd name="T84" fmla="*/ 89 w 524"/>
                <a:gd name="T85" fmla="*/ 155 h 518"/>
                <a:gd name="T86" fmla="*/ 61 w 524"/>
                <a:gd name="T87" fmla="*/ 183 h 518"/>
                <a:gd name="T88" fmla="*/ 0 w 524"/>
                <a:gd name="T89" fmla="*/ 242 h 518"/>
                <a:gd name="T90" fmla="*/ 66 w 524"/>
                <a:gd name="T91" fmla="*/ 302 h 518"/>
                <a:gd name="T92" fmla="*/ 173 w 524"/>
                <a:gd name="T93" fmla="*/ 338 h 518"/>
                <a:gd name="T94" fmla="*/ 213 w 524"/>
                <a:gd name="T95" fmla="*/ 334 h 518"/>
                <a:gd name="T96" fmla="*/ 263 w 524"/>
                <a:gd name="T97" fmla="*/ 385 h 518"/>
                <a:gd name="T98" fmla="*/ 263 w 524"/>
                <a:gd name="T99" fmla="*/ 400 h 518"/>
                <a:gd name="T100" fmla="*/ 246 w 524"/>
                <a:gd name="T101" fmla="*/ 409 h 518"/>
                <a:gd name="T102" fmla="*/ 225 w 524"/>
                <a:gd name="T103" fmla="*/ 418 h 518"/>
                <a:gd name="T104" fmla="*/ 172 w 524"/>
                <a:gd name="T105" fmla="*/ 399 h 518"/>
                <a:gd name="T106" fmla="*/ 117 w 524"/>
                <a:gd name="T107" fmla="*/ 390 h 518"/>
                <a:gd name="T108" fmla="*/ 72 w 524"/>
                <a:gd name="T109" fmla="*/ 38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4" h="518">
                  <a:moveTo>
                    <a:pt x="72" y="382"/>
                  </a:moveTo>
                  <a:cubicBezTo>
                    <a:pt x="53" y="370"/>
                    <a:pt x="53" y="370"/>
                    <a:pt x="53" y="370"/>
                  </a:cubicBezTo>
                  <a:cubicBezTo>
                    <a:pt x="50" y="374"/>
                    <a:pt x="50" y="374"/>
                    <a:pt x="50" y="374"/>
                  </a:cubicBezTo>
                  <a:cubicBezTo>
                    <a:pt x="50" y="374"/>
                    <a:pt x="37" y="368"/>
                    <a:pt x="35" y="368"/>
                  </a:cubicBezTo>
                  <a:cubicBezTo>
                    <a:pt x="35" y="368"/>
                    <a:pt x="12" y="409"/>
                    <a:pt x="15" y="429"/>
                  </a:cubicBezTo>
                  <a:cubicBezTo>
                    <a:pt x="15" y="429"/>
                    <a:pt x="51" y="445"/>
                    <a:pt x="67" y="454"/>
                  </a:cubicBezTo>
                  <a:cubicBezTo>
                    <a:pt x="83" y="464"/>
                    <a:pt x="94" y="467"/>
                    <a:pt x="105" y="472"/>
                  </a:cubicBezTo>
                  <a:cubicBezTo>
                    <a:pt x="117" y="478"/>
                    <a:pt x="136" y="485"/>
                    <a:pt x="147" y="489"/>
                  </a:cubicBezTo>
                  <a:cubicBezTo>
                    <a:pt x="158" y="492"/>
                    <a:pt x="163" y="489"/>
                    <a:pt x="172" y="492"/>
                  </a:cubicBezTo>
                  <a:cubicBezTo>
                    <a:pt x="180" y="496"/>
                    <a:pt x="185" y="499"/>
                    <a:pt x="194" y="501"/>
                  </a:cubicBezTo>
                  <a:cubicBezTo>
                    <a:pt x="204" y="503"/>
                    <a:pt x="211" y="502"/>
                    <a:pt x="216" y="506"/>
                  </a:cubicBezTo>
                  <a:cubicBezTo>
                    <a:pt x="222" y="511"/>
                    <a:pt x="223" y="508"/>
                    <a:pt x="231" y="513"/>
                  </a:cubicBezTo>
                  <a:cubicBezTo>
                    <a:pt x="240" y="517"/>
                    <a:pt x="249" y="518"/>
                    <a:pt x="257" y="514"/>
                  </a:cubicBezTo>
                  <a:cubicBezTo>
                    <a:pt x="266" y="510"/>
                    <a:pt x="262" y="512"/>
                    <a:pt x="269" y="513"/>
                  </a:cubicBezTo>
                  <a:cubicBezTo>
                    <a:pt x="276" y="514"/>
                    <a:pt x="282" y="509"/>
                    <a:pt x="291" y="503"/>
                  </a:cubicBezTo>
                  <a:cubicBezTo>
                    <a:pt x="300" y="497"/>
                    <a:pt x="290" y="495"/>
                    <a:pt x="303" y="499"/>
                  </a:cubicBezTo>
                  <a:cubicBezTo>
                    <a:pt x="316" y="503"/>
                    <a:pt x="342" y="498"/>
                    <a:pt x="355" y="492"/>
                  </a:cubicBezTo>
                  <a:cubicBezTo>
                    <a:pt x="368" y="486"/>
                    <a:pt x="372" y="486"/>
                    <a:pt x="382" y="482"/>
                  </a:cubicBezTo>
                  <a:cubicBezTo>
                    <a:pt x="392" y="478"/>
                    <a:pt x="393" y="480"/>
                    <a:pt x="407" y="475"/>
                  </a:cubicBezTo>
                  <a:cubicBezTo>
                    <a:pt x="421" y="471"/>
                    <a:pt x="416" y="469"/>
                    <a:pt x="425" y="468"/>
                  </a:cubicBezTo>
                  <a:cubicBezTo>
                    <a:pt x="435" y="467"/>
                    <a:pt x="437" y="460"/>
                    <a:pt x="444" y="456"/>
                  </a:cubicBezTo>
                  <a:cubicBezTo>
                    <a:pt x="452" y="453"/>
                    <a:pt x="460" y="446"/>
                    <a:pt x="462" y="441"/>
                  </a:cubicBezTo>
                  <a:cubicBezTo>
                    <a:pt x="465" y="435"/>
                    <a:pt x="465" y="431"/>
                    <a:pt x="472" y="429"/>
                  </a:cubicBezTo>
                  <a:cubicBezTo>
                    <a:pt x="479" y="426"/>
                    <a:pt x="487" y="405"/>
                    <a:pt x="489" y="402"/>
                  </a:cubicBezTo>
                  <a:cubicBezTo>
                    <a:pt x="492" y="398"/>
                    <a:pt x="490" y="387"/>
                    <a:pt x="496" y="382"/>
                  </a:cubicBezTo>
                  <a:cubicBezTo>
                    <a:pt x="502" y="377"/>
                    <a:pt x="524" y="290"/>
                    <a:pt x="485" y="208"/>
                  </a:cubicBezTo>
                  <a:cubicBezTo>
                    <a:pt x="485" y="208"/>
                    <a:pt x="471" y="171"/>
                    <a:pt x="425" y="149"/>
                  </a:cubicBezTo>
                  <a:cubicBezTo>
                    <a:pt x="425" y="149"/>
                    <a:pt x="392" y="137"/>
                    <a:pt x="384" y="111"/>
                  </a:cubicBezTo>
                  <a:cubicBezTo>
                    <a:pt x="377" y="85"/>
                    <a:pt x="373" y="85"/>
                    <a:pt x="359" y="74"/>
                  </a:cubicBezTo>
                  <a:cubicBezTo>
                    <a:pt x="346" y="64"/>
                    <a:pt x="330" y="47"/>
                    <a:pt x="321" y="35"/>
                  </a:cubicBezTo>
                  <a:cubicBezTo>
                    <a:pt x="312" y="24"/>
                    <a:pt x="309" y="8"/>
                    <a:pt x="298" y="8"/>
                  </a:cubicBezTo>
                  <a:cubicBezTo>
                    <a:pt x="294" y="8"/>
                    <a:pt x="288" y="6"/>
                    <a:pt x="282" y="5"/>
                  </a:cubicBezTo>
                  <a:cubicBezTo>
                    <a:pt x="273" y="2"/>
                    <a:pt x="263" y="0"/>
                    <a:pt x="254" y="3"/>
                  </a:cubicBezTo>
                  <a:cubicBezTo>
                    <a:pt x="239" y="8"/>
                    <a:pt x="237" y="12"/>
                    <a:pt x="226" y="17"/>
                  </a:cubicBezTo>
                  <a:cubicBezTo>
                    <a:pt x="215" y="22"/>
                    <a:pt x="205" y="25"/>
                    <a:pt x="201" y="47"/>
                  </a:cubicBezTo>
                  <a:cubicBezTo>
                    <a:pt x="196" y="69"/>
                    <a:pt x="195" y="63"/>
                    <a:pt x="189" y="65"/>
                  </a:cubicBezTo>
                  <a:cubicBezTo>
                    <a:pt x="183" y="67"/>
                    <a:pt x="180" y="70"/>
                    <a:pt x="175" y="81"/>
                  </a:cubicBezTo>
                  <a:cubicBezTo>
                    <a:pt x="171" y="92"/>
                    <a:pt x="166" y="91"/>
                    <a:pt x="159" y="100"/>
                  </a:cubicBezTo>
                  <a:cubicBezTo>
                    <a:pt x="154" y="105"/>
                    <a:pt x="153" y="105"/>
                    <a:pt x="152" y="104"/>
                  </a:cubicBezTo>
                  <a:cubicBezTo>
                    <a:pt x="151" y="104"/>
                    <a:pt x="149" y="104"/>
                    <a:pt x="147" y="104"/>
                  </a:cubicBezTo>
                  <a:cubicBezTo>
                    <a:pt x="140" y="106"/>
                    <a:pt x="138" y="107"/>
                    <a:pt x="131" y="116"/>
                  </a:cubicBezTo>
                  <a:cubicBezTo>
                    <a:pt x="125" y="126"/>
                    <a:pt x="128" y="127"/>
                    <a:pt x="114" y="139"/>
                  </a:cubicBezTo>
                  <a:cubicBezTo>
                    <a:pt x="99" y="151"/>
                    <a:pt x="98" y="149"/>
                    <a:pt x="89" y="155"/>
                  </a:cubicBezTo>
                  <a:cubicBezTo>
                    <a:pt x="80" y="160"/>
                    <a:pt x="81" y="169"/>
                    <a:pt x="61" y="183"/>
                  </a:cubicBezTo>
                  <a:cubicBezTo>
                    <a:pt x="41" y="198"/>
                    <a:pt x="4" y="233"/>
                    <a:pt x="0" y="242"/>
                  </a:cubicBezTo>
                  <a:cubicBezTo>
                    <a:pt x="0" y="242"/>
                    <a:pt x="47" y="296"/>
                    <a:pt x="66" y="302"/>
                  </a:cubicBezTo>
                  <a:cubicBezTo>
                    <a:pt x="173" y="338"/>
                    <a:pt x="173" y="338"/>
                    <a:pt x="173" y="338"/>
                  </a:cubicBezTo>
                  <a:cubicBezTo>
                    <a:pt x="213" y="334"/>
                    <a:pt x="213" y="334"/>
                    <a:pt x="213" y="334"/>
                  </a:cubicBezTo>
                  <a:cubicBezTo>
                    <a:pt x="213" y="334"/>
                    <a:pt x="220" y="390"/>
                    <a:pt x="263" y="385"/>
                  </a:cubicBezTo>
                  <a:cubicBezTo>
                    <a:pt x="263" y="385"/>
                    <a:pt x="265" y="395"/>
                    <a:pt x="263" y="400"/>
                  </a:cubicBezTo>
                  <a:cubicBezTo>
                    <a:pt x="261" y="404"/>
                    <a:pt x="251" y="402"/>
                    <a:pt x="246" y="409"/>
                  </a:cubicBezTo>
                  <a:cubicBezTo>
                    <a:pt x="241" y="415"/>
                    <a:pt x="233" y="424"/>
                    <a:pt x="225" y="418"/>
                  </a:cubicBezTo>
                  <a:cubicBezTo>
                    <a:pt x="217" y="412"/>
                    <a:pt x="204" y="400"/>
                    <a:pt x="172" y="399"/>
                  </a:cubicBezTo>
                  <a:cubicBezTo>
                    <a:pt x="141" y="398"/>
                    <a:pt x="130" y="394"/>
                    <a:pt x="117" y="390"/>
                  </a:cubicBezTo>
                  <a:cubicBezTo>
                    <a:pt x="103" y="386"/>
                    <a:pt x="77" y="381"/>
                    <a:pt x="72" y="382"/>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41" name="Freeform 39">
              <a:extLst>
                <a:ext uri="{FF2B5EF4-FFF2-40B4-BE49-F238E27FC236}">
                  <a16:creationId xmlns:a16="http://schemas.microsoft.com/office/drawing/2014/main" id="{E13FD609-A9E4-4AE0-9B44-1A9DE1A05AB5}"/>
                </a:ext>
              </a:extLst>
            </p:cNvPr>
            <p:cNvSpPr>
              <a:spLocks/>
            </p:cNvSpPr>
            <p:nvPr/>
          </p:nvSpPr>
          <p:spPr bwMode="auto">
            <a:xfrm>
              <a:off x="5859463" y="3046413"/>
              <a:ext cx="9525" cy="0"/>
            </a:xfrm>
            <a:custGeom>
              <a:avLst/>
              <a:gdLst>
                <a:gd name="T0" fmla="*/ 8 w 8"/>
                <a:gd name="T1" fmla="*/ 0 h 1"/>
                <a:gd name="T2" fmla="*/ 0 w 8"/>
                <a:gd name="T3" fmla="*/ 1 h 1"/>
                <a:gd name="T4" fmla="*/ 8 w 8"/>
                <a:gd name="T5" fmla="*/ 0 h 1"/>
                <a:gd name="T6" fmla="*/ 8 w 8"/>
                <a:gd name="T7" fmla="*/ 0 h 1"/>
              </a:gdLst>
              <a:ahLst/>
              <a:cxnLst>
                <a:cxn ang="0">
                  <a:pos x="T0" y="T1"/>
                </a:cxn>
                <a:cxn ang="0">
                  <a:pos x="T2" y="T3"/>
                </a:cxn>
                <a:cxn ang="0">
                  <a:pos x="T4" y="T5"/>
                </a:cxn>
                <a:cxn ang="0">
                  <a:pos x="T6" y="T7"/>
                </a:cxn>
              </a:cxnLst>
              <a:rect l="0" t="0" r="r" b="b"/>
              <a:pathLst>
                <a:path w="8" h="1">
                  <a:moveTo>
                    <a:pt x="8" y="0"/>
                  </a:moveTo>
                  <a:cubicBezTo>
                    <a:pt x="0" y="1"/>
                    <a:pt x="0" y="1"/>
                    <a:pt x="0" y="1"/>
                  </a:cubicBezTo>
                  <a:cubicBezTo>
                    <a:pt x="3" y="0"/>
                    <a:pt x="6" y="0"/>
                    <a:pt x="8" y="0"/>
                  </a:cubicBezTo>
                  <a:cubicBezTo>
                    <a:pt x="8" y="0"/>
                    <a:pt x="8" y="0"/>
                    <a:pt x="8" y="0"/>
                  </a:cubicBezTo>
                </a:path>
              </a:pathLst>
            </a:custGeom>
            <a:solidFill>
              <a:schemeClr val="accent4">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42" name="Freeform 40">
              <a:extLst>
                <a:ext uri="{FF2B5EF4-FFF2-40B4-BE49-F238E27FC236}">
                  <a16:creationId xmlns:a16="http://schemas.microsoft.com/office/drawing/2014/main" id="{B8302E89-29F3-4A4A-9CD9-C5BE88AE3654}"/>
                </a:ext>
              </a:extLst>
            </p:cNvPr>
            <p:cNvSpPr>
              <a:spLocks noEditPoints="1"/>
            </p:cNvSpPr>
            <p:nvPr/>
          </p:nvSpPr>
          <p:spPr bwMode="auto">
            <a:xfrm>
              <a:off x="5741988" y="2789238"/>
              <a:ext cx="227012" cy="257175"/>
            </a:xfrm>
            <a:custGeom>
              <a:avLst/>
              <a:gdLst>
                <a:gd name="T0" fmla="*/ 0 w 218"/>
                <a:gd name="T1" fmla="*/ 152 h 247"/>
                <a:gd name="T2" fmla="*/ 0 w 218"/>
                <a:gd name="T3" fmla="*/ 155 h 247"/>
                <a:gd name="T4" fmla="*/ 0 w 218"/>
                <a:gd name="T5" fmla="*/ 152 h 247"/>
                <a:gd name="T6" fmla="*/ 136 w 218"/>
                <a:gd name="T7" fmla="*/ 0 h 247"/>
                <a:gd name="T8" fmla="*/ 136 w 218"/>
                <a:gd name="T9" fmla="*/ 0 h 247"/>
                <a:gd name="T10" fmla="*/ 150 w 218"/>
                <a:gd name="T11" fmla="*/ 15 h 247"/>
                <a:gd name="T12" fmla="*/ 136 w 218"/>
                <a:gd name="T13" fmla="*/ 22 h 247"/>
                <a:gd name="T14" fmla="*/ 120 w 218"/>
                <a:gd name="T15" fmla="*/ 19 h 247"/>
                <a:gd name="T16" fmla="*/ 100 w 218"/>
                <a:gd name="T17" fmla="*/ 24 h 247"/>
                <a:gd name="T18" fmla="*/ 73 w 218"/>
                <a:gd name="T19" fmla="*/ 40 h 247"/>
                <a:gd name="T20" fmla="*/ 52 w 218"/>
                <a:gd name="T21" fmla="*/ 55 h 247"/>
                <a:gd name="T22" fmla="*/ 36 w 218"/>
                <a:gd name="T23" fmla="*/ 70 h 247"/>
                <a:gd name="T24" fmla="*/ 31 w 218"/>
                <a:gd name="T25" fmla="*/ 92 h 247"/>
                <a:gd name="T26" fmla="*/ 23 w 218"/>
                <a:gd name="T27" fmla="*/ 102 h 247"/>
                <a:gd name="T28" fmla="*/ 19 w 218"/>
                <a:gd name="T29" fmla="*/ 124 h 247"/>
                <a:gd name="T30" fmla="*/ 6 w 218"/>
                <a:gd name="T31" fmla="*/ 161 h 247"/>
                <a:gd name="T32" fmla="*/ 0 w 218"/>
                <a:gd name="T33" fmla="*/ 155 h 247"/>
                <a:gd name="T34" fmla="*/ 6 w 218"/>
                <a:gd name="T35" fmla="*/ 168 h 247"/>
                <a:gd name="T36" fmla="*/ 10 w 218"/>
                <a:gd name="T37" fmla="*/ 187 h 247"/>
                <a:gd name="T38" fmla="*/ 33 w 218"/>
                <a:gd name="T39" fmla="*/ 216 h 247"/>
                <a:gd name="T40" fmla="*/ 46 w 218"/>
                <a:gd name="T41" fmla="*/ 225 h 247"/>
                <a:gd name="T42" fmla="*/ 51 w 218"/>
                <a:gd name="T43" fmla="*/ 237 h 247"/>
                <a:gd name="T44" fmla="*/ 55 w 218"/>
                <a:gd name="T45" fmla="*/ 238 h 247"/>
                <a:gd name="T46" fmla="*/ 65 w 218"/>
                <a:gd name="T47" fmla="*/ 235 h 247"/>
                <a:gd name="T48" fmla="*/ 99 w 218"/>
                <a:gd name="T49" fmla="*/ 247 h 247"/>
                <a:gd name="T50" fmla="*/ 101 w 218"/>
                <a:gd name="T51" fmla="*/ 247 h 247"/>
                <a:gd name="T52" fmla="*/ 113 w 218"/>
                <a:gd name="T53" fmla="*/ 247 h 247"/>
                <a:gd name="T54" fmla="*/ 121 w 218"/>
                <a:gd name="T55" fmla="*/ 246 h 247"/>
                <a:gd name="T56" fmla="*/ 121 w 218"/>
                <a:gd name="T57" fmla="*/ 246 h 247"/>
                <a:gd name="T58" fmla="*/ 138 w 218"/>
                <a:gd name="T59" fmla="*/ 238 h 247"/>
                <a:gd name="T60" fmla="*/ 161 w 218"/>
                <a:gd name="T61" fmla="*/ 208 h 247"/>
                <a:gd name="T62" fmla="*/ 183 w 218"/>
                <a:gd name="T63" fmla="*/ 192 h 247"/>
                <a:gd name="T64" fmla="*/ 206 w 218"/>
                <a:gd name="T65" fmla="*/ 168 h 247"/>
                <a:gd name="T66" fmla="*/ 215 w 218"/>
                <a:gd name="T67" fmla="*/ 128 h 247"/>
                <a:gd name="T68" fmla="*/ 215 w 218"/>
                <a:gd name="T69" fmla="*/ 90 h 247"/>
                <a:gd name="T70" fmla="*/ 213 w 218"/>
                <a:gd name="T71" fmla="*/ 75 h 247"/>
                <a:gd name="T72" fmla="*/ 209 w 218"/>
                <a:gd name="T73" fmla="*/ 63 h 247"/>
                <a:gd name="T74" fmla="*/ 199 w 218"/>
                <a:gd name="T75" fmla="*/ 38 h 247"/>
                <a:gd name="T76" fmla="*/ 195 w 218"/>
                <a:gd name="T77" fmla="*/ 8 h 247"/>
                <a:gd name="T78" fmla="*/ 191 w 218"/>
                <a:gd name="T79" fmla="*/ 6 h 247"/>
                <a:gd name="T80" fmla="*/ 177 w 218"/>
                <a:gd name="T81" fmla="*/ 18 h 247"/>
                <a:gd name="T82" fmla="*/ 159 w 218"/>
                <a:gd name="T83" fmla="*/ 13 h 247"/>
                <a:gd name="T84" fmla="*/ 157 w 218"/>
                <a:gd name="T85" fmla="*/ 13 h 247"/>
                <a:gd name="T86" fmla="*/ 136 w 218"/>
                <a:gd name="T8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8" h="247">
                  <a:moveTo>
                    <a:pt x="0" y="152"/>
                  </a:moveTo>
                  <a:cubicBezTo>
                    <a:pt x="0" y="153"/>
                    <a:pt x="0" y="154"/>
                    <a:pt x="0" y="155"/>
                  </a:cubicBezTo>
                  <a:cubicBezTo>
                    <a:pt x="0" y="153"/>
                    <a:pt x="0" y="152"/>
                    <a:pt x="0" y="152"/>
                  </a:cubicBezTo>
                  <a:moveTo>
                    <a:pt x="136" y="0"/>
                  </a:moveTo>
                  <a:cubicBezTo>
                    <a:pt x="136" y="0"/>
                    <a:pt x="136" y="0"/>
                    <a:pt x="136" y="0"/>
                  </a:cubicBezTo>
                  <a:cubicBezTo>
                    <a:pt x="136" y="0"/>
                    <a:pt x="146" y="6"/>
                    <a:pt x="150" y="15"/>
                  </a:cubicBezTo>
                  <a:cubicBezTo>
                    <a:pt x="150" y="15"/>
                    <a:pt x="140" y="15"/>
                    <a:pt x="136" y="22"/>
                  </a:cubicBezTo>
                  <a:cubicBezTo>
                    <a:pt x="136" y="22"/>
                    <a:pt x="129" y="19"/>
                    <a:pt x="120" y="19"/>
                  </a:cubicBezTo>
                  <a:cubicBezTo>
                    <a:pt x="114" y="19"/>
                    <a:pt x="107" y="20"/>
                    <a:pt x="100" y="24"/>
                  </a:cubicBezTo>
                  <a:cubicBezTo>
                    <a:pt x="82" y="32"/>
                    <a:pt x="81" y="35"/>
                    <a:pt x="73" y="40"/>
                  </a:cubicBezTo>
                  <a:cubicBezTo>
                    <a:pt x="65" y="45"/>
                    <a:pt x="58" y="53"/>
                    <a:pt x="52" y="55"/>
                  </a:cubicBezTo>
                  <a:cubicBezTo>
                    <a:pt x="46" y="58"/>
                    <a:pt x="37" y="57"/>
                    <a:pt x="36" y="70"/>
                  </a:cubicBezTo>
                  <a:cubicBezTo>
                    <a:pt x="35" y="83"/>
                    <a:pt x="35" y="87"/>
                    <a:pt x="31" y="92"/>
                  </a:cubicBezTo>
                  <a:cubicBezTo>
                    <a:pt x="27" y="97"/>
                    <a:pt x="24" y="91"/>
                    <a:pt x="23" y="102"/>
                  </a:cubicBezTo>
                  <a:cubicBezTo>
                    <a:pt x="22" y="113"/>
                    <a:pt x="22" y="118"/>
                    <a:pt x="19" y="124"/>
                  </a:cubicBezTo>
                  <a:cubicBezTo>
                    <a:pt x="16" y="130"/>
                    <a:pt x="4" y="154"/>
                    <a:pt x="6" y="161"/>
                  </a:cubicBezTo>
                  <a:cubicBezTo>
                    <a:pt x="6" y="161"/>
                    <a:pt x="2" y="159"/>
                    <a:pt x="0" y="155"/>
                  </a:cubicBezTo>
                  <a:cubicBezTo>
                    <a:pt x="1" y="159"/>
                    <a:pt x="3" y="166"/>
                    <a:pt x="6" y="168"/>
                  </a:cubicBezTo>
                  <a:cubicBezTo>
                    <a:pt x="6" y="168"/>
                    <a:pt x="2" y="180"/>
                    <a:pt x="10" y="187"/>
                  </a:cubicBezTo>
                  <a:cubicBezTo>
                    <a:pt x="18" y="193"/>
                    <a:pt x="23" y="206"/>
                    <a:pt x="33" y="216"/>
                  </a:cubicBezTo>
                  <a:cubicBezTo>
                    <a:pt x="44" y="225"/>
                    <a:pt x="45" y="222"/>
                    <a:pt x="46" y="225"/>
                  </a:cubicBezTo>
                  <a:cubicBezTo>
                    <a:pt x="47" y="227"/>
                    <a:pt x="44" y="234"/>
                    <a:pt x="51" y="237"/>
                  </a:cubicBezTo>
                  <a:cubicBezTo>
                    <a:pt x="51" y="237"/>
                    <a:pt x="52" y="238"/>
                    <a:pt x="55" y="238"/>
                  </a:cubicBezTo>
                  <a:cubicBezTo>
                    <a:pt x="57" y="238"/>
                    <a:pt x="61" y="237"/>
                    <a:pt x="65" y="235"/>
                  </a:cubicBezTo>
                  <a:cubicBezTo>
                    <a:pt x="65" y="235"/>
                    <a:pt x="82" y="247"/>
                    <a:pt x="99" y="247"/>
                  </a:cubicBezTo>
                  <a:cubicBezTo>
                    <a:pt x="100" y="247"/>
                    <a:pt x="100" y="247"/>
                    <a:pt x="101" y="247"/>
                  </a:cubicBezTo>
                  <a:cubicBezTo>
                    <a:pt x="105" y="247"/>
                    <a:pt x="109" y="247"/>
                    <a:pt x="113" y="247"/>
                  </a:cubicBezTo>
                  <a:cubicBezTo>
                    <a:pt x="121" y="246"/>
                    <a:pt x="121" y="246"/>
                    <a:pt x="121" y="246"/>
                  </a:cubicBezTo>
                  <a:cubicBezTo>
                    <a:pt x="121" y="246"/>
                    <a:pt x="121" y="246"/>
                    <a:pt x="121" y="246"/>
                  </a:cubicBezTo>
                  <a:cubicBezTo>
                    <a:pt x="127" y="246"/>
                    <a:pt x="133" y="244"/>
                    <a:pt x="138" y="238"/>
                  </a:cubicBezTo>
                  <a:cubicBezTo>
                    <a:pt x="148" y="228"/>
                    <a:pt x="150" y="216"/>
                    <a:pt x="161" y="208"/>
                  </a:cubicBezTo>
                  <a:cubicBezTo>
                    <a:pt x="171" y="200"/>
                    <a:pt x="173" y="200"/>
                    <a:pt x="183" y="192"/>
                  </a:cubicBezTo>
                  <a:cubicBezTo>
                    <a:pt x="193" y="185"/>
                    <a:pt x="202" y="175"/>
                    <a:pt x="206" y="168"/>
                  </a:cubicBezTo>
                  <a:cubicBezTo>
                    <a:pt x="210" y="161"/>
                    <a:pt x="212" y="141"/>
                    <a:pt x="215" y="128"/>
                  </a:cubicBezTo>
                  <a:cubicBezTo>
                    <a:pt x="218" y="116"/>
                    <a:pt x="215" y="99"/>
                    <a:pt x="215" y="90"/>
                  </a:cubicBezTo>
                  <a:cubicBezTo>
                    <a:pt x="216" y="81"/>
                    <a:pt x="208" y="79"/>
                    <a:pt x="213" y="75"/>
                  </a:cubicBezTo>
                  <a:cubicBezTo>
                    <a:pt x="218" y="70"/>
                    <a:pt x="212" y="68"/>
                    <a:pt x="209" y="63"/>
                  </a:cubicBezTo>
                  <a:cubicBezTo>
                    <a:pt x="209" y="63"/>
                    <a:pt x="213" y="43"/>
                    <a:pt x="199" y="38"/>
                  </a:cubicBezTo>
                  <a:cubicBezTo>
                    <a:pt x="199" y="38"/>
                    <a:pt x="210" y="10"/>
                    <a:pt x="195" y="8"/>
                  </a:cubicBezTo>
                  <a:cubicBezTo>
                    <a:pt x="195" y="8"/>
                    <a:pt x="193" y="6"/>
                    <a:pt x="191" y="6"/>
                  </a:cubicBezTo>
                  <a:cubicBezTo>
                    <a:pt x="188" y="6"/>
                    <a:pt x="183" y="8"/>
                    <a:pt x="177" y="18"/>
                  </a:cubicBezTo>
                  <a:cubicBezTo>
                    <a:pt x="177" y="18"/>
                    <a:pt x="164" y="13"/>
                    <a:pt x="159" y="13"/>
                  </a:cubicBezTo>
                  <a:cubicBezTo>
                    <a:pt x="158" y="13"/>
                    <a:pt x="158" y="13"/>
                    <a:pt x="157" y="13"/>
                  </a:cubicBezTo>
                  <a:cubicBezTo>
                    <a:pt x="157" y="13"/>
                    <a:pt x="144" y="0"/>
                    <a:pt x="136"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grpSp>
        <p:nvGrpSpPr>
          <p:cNvPr id="166" name="Group 93">
            <a:extLst>
              <a:ext uri="{FF2B5EF4-FFF2-40B4-BE49-F238E27FC236}">
                <a16:creationId xmlns:a16="http://schemas.microsoft.com/office/drawing/2014/main" id="{92187631-8954-494B-BB49-F9D3AB9F14BA}"/>
              </a:ext>
            </a:extLst>
          </p:cNvPr>
          <p:cNvGrpSpPr/>
          <p:nvPr/>
        </p:nvGrpSpPr>
        <p:grpSpPr>
          <a:xfrm>
            <a:off x="3923760" y="3839219"/>
            <a:ext cx="1828706" cy="1625518"/>
            <a:chOff x="2871788" y="3716338"/>
            <a:chExt cx="1371599" cy="1219200"/>
          </a:xfrm>
        </p:grpSpPr>
        <p:sp>
          <p:nvSpPr>
            <p:cNvPr id="167" name="Oval 63">
              <a:extLst>
                <a:ext uri="{FF2B5EF4-FFF2-40B4-BE49-F238E27FC236}">
                  <a16:creationId xmlns:a16="http://schemas.microsoft.com/office/drawing/2014/main" id="{FFDCDCE2-8A7C-4BD4-8D2F-E59036B8787C}"/>
                </a:ext>
              </a:extLst>
            </p:cNvPr>
            <p:cNvSpPr>
              <a:spLocks noChangeArrowheads="1"/>
            </p:cNvSpPr>
            <p:nvPr/>
          </p:nvSpPr>
          <p:spPr bwMode="auto">
            <a:xfrm>
              <a:off x="3175000" y="3716338"/>
              <a:ext cx="1068387" cy="1066800"/>
            </a:xfrm>
            <a:prstGeom prst="ellipse">
              <a:avLst/>
            </a:pr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68" name="Freeform 64">
              <a:extLst>
                <a:ext uri="{FF2B5EF4-FFF2-40B4-BE49-F238E27FC236}">
                  <a16:creationId xmlns:a16="http://schemas.microsoft.com/office/drawing/2014/main" id="{8D7F108A-771D-42DE-AF21-46323919402B}"/>
                </a:ext>
              </a:extLst>
            </p:cNvPr>
            <p:cNvSpPr>
              <a:spLocks/>
            </p:cNvSpPr>
            <p:nvPr/>
          </p:nvSpPr>
          <p:spPr bwMode="auto">
            <a:xfrm>
              <a:off x="3325813" y="4310063"/>
              <a:ext cx="307975" cy="257175"/>
            </a:xfrm>
            <a:custGeom>
              <a:avLst/>
              <a:gdLst>
                <a:gd name="T0" fmla="*/ 0 w 194"/>
                <a:gd name="T1" fmla="*/ 42 h 162"/>
                <a:gd name="T2" fmla="*/ 19 w 194"/>
                <a:gd name="T3" fmla="*/ 149 h 162"/>
                <a:gd name="T4" fmla="*/ 22 w 194"/>
                <a:gd name="T5" fmla="*/ 162 h 162"/>
                <a:gd name="T6" fmla="*/ 27 w 194"/>
                <a:gd name="T7" fmla="*/ 162 h 162"/>
                <a:gd name="T8" fmla="*/ 194 w 194"/>
                <a:gd name="T9" fmla="*/ 123 h 162"/>
                <a:gd name="T10" fmla="*/ 171 w 194"/>
                <a:gd name="T11" fmla="*/ 0 h 162"/>
                <a:gd name="T12" fmla="*/ 0 w 194"/>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4" h="162">
                  <a:moveTo>
                    <a:pt x="0" y="42"/>
                  </a:moveTo>
                  <a:lnTo>
                    <a:pt x="19" y="149"/>
                  </a:lnTo>
                  <a:lnTo>
                    <a:pt x="22" y="162"/>
                  </a:lnTo>
                  <a:lnTo>
                    <a:pt x="27" y="162"/>
                  </a:lnTo>
                  <a:lnTo>
                    <a:pt x="194" y="123"/>
                  </a:lnTo>
                  <a:lnTo>
                    <a:pt x="171" y="0"/>
                  </a:lnTo>
                  <a:lnTo>
                    <a:pt x="0"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69" name="Freeform 65">
              <a:extLst>
                <a:ext uri="{FF2B5EF4-FFF2-40B4-BE49-F238E27FC236}">
                  <a16:creationId xmlns:a16="http://schemas.microsoft.com/office/drawing/2014/main" id="{5E3F0475-6010-4FA2-8262-FEE7894DAAA7}"/>
                </a:ext>
              </a:extLst>
            </p:cNvPr>
            <p:cNvSpPr>
              <a:spLocks/>
            </p:cNvSpPr>
            <p:nvPr/>
          </p:nvSpPr>
          <p:spPr bwMode="auto">
            <a:xfrm>
              <a:off x="3325813" y="4310063"/>
              <a:ext cx="307975" cy="257175"/>
            </a:xfrm>
            <a:custGeom>
              <a:avLst/>
              <a:gdLst>
                <a:gd name="T0" fmla="*/ 0 w 194"/>
                <a:gd name="T1" fmla="*/ 42 h 162"/>
                <a:gd name="T2" fmla="*/ 19 w 194"/>
                <a:gd name="T3" fmla="*/ 149 h 162"/>
                <a:gd name="T4" fmla="*/ 22 w 194"/>
                <a:gd name="T5" fmla="*/ 162 h 162"/>
                <a:gd name="T6" fmla="*/ 27 w 194"/>
                <a:gd name="T7" fmla="*/ 162 h 162"/>
                <a:gd name="T8" fmla="*/ 194 w 194"/>
                <a:gd name="T9" fmla="*/ 123 h 162"/>
                <a:gd name="T10" fmla="*/ 171 w 194"/>
                <a:gd name="T11" fmla="*/ 0 h 162"/>
                <a:gd name="T12" fmla="*/ 0 w 194"/>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4" h="162">
                  <a:moveTo>
                    <a:pt x="0" y="42"/>
                  </a:moveTo>
                  <a:lnTo>
                    <a:pt x="19" y="149"/>
                  </a:lnTo>
                  <a:lnTo>
                    <a:pt x="22" y="162"/>
                  </a:lnTo>
                  <a:lnTo>
                    <a:pt x="27" y="162"/>
                  </a:lnTo>
                  <a:lnTo>
                    <a:pt x="194" y="123"/>
                  </a:lnTo>
                  <a:lnTo>
                    <a:pt x="171" y="0"/>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0" name="Freeform 66">
              <a:extLst>
                <a:ext uri="{FF2B5EF4-FFF2-40B4-BE49-F238E27FC236}">
                  <a16:creationId xmlns:a16="http://schemas.microsoft.com/office/drawing/2014/main" id="{8A8838AF-9D19-47CC-8A86-5F72F86FF63C}"/>
                </a:ext>
              </a:extLst>
            </p:cNvPr>
            <p:cNvSpPr>
              <a:spLocks noEditPoints="1"/>
            </p:cNvSpPr>
            <p:nvPr/>
          </p:nvSpPr>
          <p:spPr bwMode="auto">
            <a:xfrm>
              <a:off x="3495675" y="4421188"/>
              <a:ext cx="133350" cy="147638"/>
            </a:xfrm>
            <a:custGeom>
              <a:avLst/>
              <a:gdLst>
                <a:gd name="T0" fmla="*/ 100 w 128"/>
                <a:gd name="T1" fmla="*/ 88 h 142"/>
                <a:gd name="T2" fmla="*/ 1 w 128"/>
                <a:gd name="T3" fmla="*/ 112 h 142"/>
                <a:gd name="T4" fmla="*/ 0 w 128"/>
                <a:gd name="T5" fmla="*/ 116 h 142"/>
                <a:gd name="T6" fmla="*/ 61 w 128"/>
                <a:gd name="T7" fmla="*/ 142 h 142"/>
                <a:gd name="T8" fmla="*/ 94 w 128"/>
                <a:gd name="T9" fmla="*/ 102 h 142"/>
                <a:gd name="T10" fmla="*/ 100 w 128"/>
                <a:gd name="T11" fmla="*/ 88 h 142"/>
                <a:gd name="T12" fmla="*/ 118 w 128"/>
                <a:gd name="T13" fmla="*/ 0 h 142"/>
                <a:gd name="T14" fmla="*/ 123 w 128"/>
                <a:gd name="T15" fmla="*/ 25 h 142"/>
                <a:gd name="T16" fmla="*/ 125 w 128"/>
                <a:gd name="T17" fmla="*/ 19 h 142"/>
                <a:gd name="T18" fmla="*/ 121 w 128"/>
                <a:gd name="T19" fmla="*/ 1 h 142"/>
                <a:gd name="T20" fmla="*/ 118 w 128"/>
                <a:gd name="T2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142">
                  <a:moveTo>
                    <a:pt x="100" y="88"/>
                  </a:moveTo>
                  <a:cubicBezTo>
                    <a:pt x="1" y="112"/>
                    <a:pt x="1" y="112"/>
                    <a:pt x="1" y="112"/>
                  </a:cubicBezTo>
                  <a:cubicBezTo>
                    <a:pt x="1" y="113"/>
                    <a:pt x="1" y="114"/>
                    <a:pt x="0" y="116"/>
                  </a:cubicBezTo>
                  <a:cubicBezTo>
                    <a:pt x="13" y="119"/>
                    <a:pt x="48" y="136"/>
                    <a:pt x="61" y="142"/>
                  </a:cubicBezTo>
                  <a:cubicBezTo>
                    <a:pt x="75" y="127"/>
                    <a:pt x="94" y="102"/>
                    <a:pt x="94" y="102"/>
                  </a:cubicBezTo>
                  <a:cubicBezTo>
                    <a:pt x="96" y="98"/>
                    <a:pt x="98" y="93"/>
                    <a:pt x="100" y="88"/>
                  </a:cubicBezTo>
                  <a:moveTo>
                    <a:pt x="118" y="0"/>
                  </a:moveTo>
                  <a:cubicBezTo>
                    <a:pt x="123" y="25"/>
                    <a:pt x="123" y="25"/>
                    <a:pt x="123" y="25"/>
                  </a:cubicBezTo>
                  <a:cubicBezTo>
                    <a:pt x="124" y="22"/>
                    <a:pt x="125" y="19"/>
                    <a:pt x="125" y="19"/>
                  </a:cubicBezTo>
                  <a:cubicBezTo>
                    <a:pt x="128" y="9"/>
                    <a:pt x="121" y="1"/>
                    <a:pt x="121" y="1"/>
                  </a:cubicBezTo>
                  <a:cubicBezTo>
                    <a:pt x="120" y="0"/>
                    <a:pt x="119" y="0"/>
                    <a:pt x="118"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1" name="Freeform 67">
              <a:extLst>
                <a:ext uri="{FF2B5EF4-FFF2-40B4-BE49-F238E27FC236}">
                  <a16:creationId xmlns:a16="http://schemas.microsoft.com/office/drawing/2014/main" id="{7A059334-499E-475F-8778-299E91FD375C}"/>
                </a:ext>
              </a:extLst>
            </p:cNvPr>
            <p:cNvSpPr>
              <a:spLocks/>
            </p:cNvSpPr>
            <p:nvPr/>
          </p:nvSpPr>
          <p:spPr bwMode="auto">
            <a:xfrm>
              <a:off x="3490913" y="4406900"/>
              <a:ext cx="133350" cy="130175"/>
            </a:xfrm>
            <a:custGeom>
              <a:avLst/>
              <a:gdLst>
                <a:gd name="T0" fmla="*/ 83 w 127"/>
                <a:gd name="T1" fmla="*/ 0 h 126"/>
                <a:gd name="T2" fmla="*/ 67 w 127"/>
                <a:gd name="T3" fmla="*/ 13 h 126"/>
                <a:gd name="T4" fmla="*/ 43 w 127"/>
                <a:gd name="T5" fmla="*/ 47 h 126"/>
                <a:gd name="T6" fmla="*/ 28 w 127"/>
                <a:gd name="T7" fmla="*/ 69 h 126"/>
                <a:gd name="T8" fmla="*/ 36 w 127"/>
                <a:gd name="T9" fmla="*/ 48 h 126"/>
                <a:gd name="T10" fmla="*/ 36 w 127"/>
                <a:gd name="T11" fmla="*/ 20 h 126"/>
                <a:gd name="T12" fmla="*/ 33 w 127"/>
                <a:gd name="T13" fmla="*/ 18 h 126"/>
                <a:gd name="T14" fmla="*/ 23 w 127"/>
                <a:gd name="T15" fmla="*/ 29 h 126"/>
                <a:gd name="T16" fmla="*/ 13 w 127"/>
                <a:gd name="T17" fmla="*/ 42 h 126"/>
                <a:gd name="T18" fmla="*/ 3 w 127"/>
                <a:gd name="T19" fmla="*/ 69 h 126"/>
                <a:gd name="T20" fmla="*/ 3 w 127"/>
                <a:gd name="T21" fmla="*/ 109 h 126"/>
                <a:gd name="T22" fmla="*/ 5 w 127"/>
                <a:gd name="T23" fmla="*/ 126 h 126"/>
                <a:gd name="T24" fmla="*/ 104 w 127"/>
                <a:gd name="T25" fmla="*/ 102 h 126"/>
                <a:gd name="T26" fmla="*/ 116 w 127"/>
                <a:gd name="T27" fmla="*/ 64 h 126"/>
                <a:gd name="T28" fmla="*/ 127 w 127"/>
                <a:gd name="T29" fmla="*/ 39 h 126"/>
                <a:gd name="T30" fmla="*/ 122 w 127"/>
                <a:gd name="T31" fmla="*/ 14 h 126"/>
                <a:gd name="T32" fmla="*/ 122 w 127"/>
                <a:gd name="T33" fmla="*/ 14 h 126"/>
                <a:gd name="T34" fmla="*/ 117 w 127"/>
                <a:gd name="T35" fmla="*/ 16 h 126"/>
                <a:gd name="T36" fmla="*/ 112 w 127"/>
                <a:gd name="T37" fmla="*/ 7 h 126"/>
                <a:gd name="T38" fmla="*/ 107 w 127"/>
                <a:gd name="T39" fmla="*/ 6 h 126"/>
                <a:gd name="T40" fmla="*/ 100 w 127"/>
                <a:gd name="T41" fmla="*/ 12 h 126"/>
                <a:gd name="T42" fmla="*/ 83 w 127"/>
                <a:gd name="T43" fmla="*/ 40 h 126"/>
                <a:gd name="T44" fmla="*/ 65 w 127"/>
                <a:gd name="T45" fmla="*/ 62 h 126"/>
                <a:gd name="T46" fmla="*/ 74 w 127"/>
                <a:gd name="T47" fmla="*/ 43 h 126"/>
                <a:gd name="T48" fmla="*/ 87 w 127"/>
                <a:gd name="T49" fmla="*/ 20 h 126"/>
                <a:gd name="T50" fmla="*/ 87 w 127"/>
                <a:gd name="T51" fmla="*/ 1 h 126"/>
                <a:gd name="T52" fmla="*/ 83 w 127"/>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126">
                  <a:moveTo>
                    <a:pt x="83" y="0"/>
                  </a:moveTo>
                  <a:cubicBezTo>
                    <a:pt x="77" y="0"/>
                    <a:pt x="71" y="7"/>
                    <a:pt x="67" y="13"/>
                  </a:cubicBezTo>
                  <a:cubicBezTo>
                    <a:pt x="62" y="21"/>
                    <a:pt x="48" y="38"/>
                    <a:pt x="43" y="47"/>
                  </a:cubicBezTo>
                  <a:cubicBezTo>
                    <a:pt x="37" y="56"/>
                    <a:pt x="28" y="69"/>
                    <a:pt x="28" y="69"/>
                  </a:cubicBezTo>
                  <a:cubicBezTo>
                    <a:pt x="28" y="69"/>
                    <a:pt x="32" y="56"/>
                    <a:pt x="36" y="48"/>
                  </a:cubicBezTo>
                  <a:cubicBezTo>
                    <a:pt x="40" y="41"/>
                    <a:pt x="40" y="27"/>
                    <a:pt x="36" y="20"/>
                  </a:cubicBezTo>
                  <a:cubicBezTo>
                    <a:pt x="36" y="18"/>
                    <a:pt x="34" y="18"/>
                    <a:pt x="33" y="18"/>
                  </a:cubicBezTo>
                  <a:cubicBezTo>
                    <a:pt x="30" y="18"/>
                    <a:pt x="25" y="24"/>
                    <a:pt x="23" y="29"/>
                  </a:cubicBezTo>
                  <a:cubicBezTo>
                    <a:pt x="21" y="35"/>
                    <a:pt x="15" y="38"/>
                    <a:pt x="13" y="42"/>
                  </a:cubicBezTo>
                  <a:cubicBezTo>
                    <a:pt x="12" y="46"/>
                    <a:pt x="5" y="61"/>
                    <a:pt x="3" y="69"/>
                  </a:cubicBezTo>
                  <a:cubicBezTo>
                    <a:pt x="0" y="76"/>
                    <a:pt x="0" y="94"/>
                    <a:pt x="3" y="109"/>
                  </a:cubicBezTo>
                  <a:cubicBezTo>
                    <a:pt x="4" y="116"/>
                    <a:pt x="5" y="121"/>
                    <a:pt x="5" y="126"/>
                  </a:cubicBezTo>
                  <a:cubicBezTo>
                    <a:pt x="104" y="102"/>
                    <a:pt x="104" y="102"/>
                    <a:pt x="104" y="102"/>
                  </a:cubicBezTo>
                  <a:cubicBezTo>
                    <a:pt x="111" y="84"/>
                    <a:pt x="116" y="64"/>
                    <a:pt x="116" y="64"/>
                  </a:cubicBezTo>
                  <a:cubicBezTo>
                    <a:pt x="119" y="58"/>
                    <a:pt x="124" y="46"/>
                    <a:pt x="127" y="39"/>
                  </a:cubicBezTo>
                  <a:cubicBezTo>
                    <a:pt x="122" y="14"/>
                    <a:pt x="122" y="14"/>
                    <a:pt x="122" y="14"/>
                  </a:cubicBezTo>
                  <a:cubicBezTo>
                    <a:pt x="122" y="14"/>
                    <a:pt x="122" y="14"/>
                    <a:pt x="122" y="14"/>
                  </a:cubicBezTo>
                  <a:cubicBezTo>
                    <a:pt x="119" y="14"/>
                    <a:pt x="117" y="16"/>
                    <a:pt x="117" y="16"/>
                  </a:cubicBezTo>
                  <a:cubicBezTo>
                    <a:pt x="118" y="10"/>
                    <a:pt x="112" y="7"/>
                    <a:pt x="112" y="7"/>
                  </a:cubicBezTo>
                  <a:cubicBezTo>
                    <a:pt x="111" y="7"/>
                    <a:pt x="109" y="6"/>
                    <a:pt x="107" y="6"/>
                  </a:cubicBezTo>
                  <a:cubicBezTo>
                    <a:pt x="105" y="6"/>
                    <a:pt x="102" y="7"/>
                    <a:pt x="100" y="12"/>
                  </a:cubicBezTo>
                  <a:cubicBezTo>
                    <a:pt x="95" y="20"/>
                    <a:pt x="87" y="35"/>
                    <a:pt x="83" y="40"/>
                  </a:cubicBezTo>
                  <a:cubicBezTo>
                    <a:pt x="80" y="46"/>
                    <a:pt x="65" y="62"/>
                    <a:pt x="65" y="62"/>
                  </a:cubicBezTo>
                  <a:cubicBezTo>
                    <a:pt x="65" y="62"/>
                    <a:pt x="73" y="49"/>
                    <a:pt x="74" y="43"/>
                  </a:cubicBezTo>
                  <a:cubicBezTo>
                    <a:pt x="76" y="38"/>
                    <a:pt x="87" y="20"/>
                    <a:pt x="87" y="20"/>
                  </a:cubicBezTo>
                  <a:cubicBezTo>
                    <a:pt x="95" y="7"/>
                    <a:pt x="87" y="1"/>
                    <a:pt x="87" y="1"/>
                  </a:cubicBezTo>
                  <a:cubicBezTo>
                    <a:pt x="86" y="0"/>
                    <a:pt x="84" y="0"/>
                    <a:pt x="83"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2" name="Freeform 68">
              <a:extLst>
                <a:ext uri="{FF2B5EF4-FFF2-40B4-BE49-F238E27FC236}">
                  <a16:creationId xmlns:a16="http://schemas.microsoft.com/office/drawing/2014/main" id="{E794658C-8858-4CE3-B63B-BE86BC5FC63E}"/>
                </a:ext>
              </a:extLst>
            </p:cNvPr>
            <p:cNvSpPr>
              <a:spLocks noEditPoints="1"/>
            </p:cNvSpPr>
            <p:nvPr/>
          </p:nvSpPr>
          <p:spPr bwMode="auto">
            <a:xfrm>
              <a:off x="2871788" y="4527550"/>
              <a:ext cx="539750" cy="407988"/>
            </a:xfrm>
            <a:custGeom>
              <a:avLst/>
              <a:gdLst>
                <a:gd name="T0" fmla="*/ 500 w 517"/>
                <a:gd name="T1" fmla="*/ 328 h 391"/>
                <a:gd name="T2" fmla="*/ 482 w 517"/>
                <a:gd name="T3" fmla="*/ 332 h 391"/>
                <a:gd name="T4" fmla="*/ 467 w 517"/>
                <a:gd name="T5" fmla="*/ 334 h 391"/>
                <a:gd name="T6" fmla="*/ 482 w 517"/>
                <a:gd name="T7" fmla="*/ 354 h 391"/>
                <a:gd name="T8" fmla="*/ 507 w 517"/>
                <a:gd name="T9" fmla="*/ 366 h 391"/>
                <a:gd name="T10" fmla="*/ 509 w 517"/>
                <a:gd name="T11" fmla="*/ 364 h 391"/>
                <a:gd name="T12" fmla="*/ 517 w 517"/>
                <a:gd name="T13" fmla="*/ 361 h 391"/>
                <a:gd name="T14" fmla="*/ 496 w 517"/>
                <a:gd name="T15" fmla="*/ 339 h 391"/>
                <a:gd name="T16" fmla="*/ 500 w 517"/>
                <a:gd name="T17" fmla="*/ 328 h 391"/>
                <a:gd name="T18" fmla="*/ 488 w 517"/>
                <a:gd name="T19" fmla="*/ 137 h 391"/>
                <a:gd name="T20" fmla="*/ 471 w 517"/>
                <a:gd name="T21" fmla="*/ 189 h 391"/>
                <a:gd name="T22" fmla="*/ 471 w 517"/>
                <a:gd name="T23" fmla="*/ 189 h 391"/>
                <a:gd name="T24" fmla="*/ 500 w 517"/>
                <a:gd name="T25" fmla="*/ 199 h 391"/>
                <a:gd name="T26" fmla="*/ 513 w 517"/>
                <a:gd name="T27" fmla="*/ 187 h 391"/>
                <a:gd name="T28" fmla="*/ 510 w 517"/>
                <a:gd name="T29" fmla="*/ 162 h 391"/>
                <a:gd name="T30" fmla="*/ 512 w 517"/>
                <a:gd name="T31" fmla="*/ 155 h 391"/>
                <a:gd name="T32" fmla="*/ 488 w 517"/>
                <a:gd name="T33" fmla="*/ 137 h 391"/>
                <a:gd name="T34" fmla="*/ 86 w 517"/>
                <a:gd name="T35" fmla="*/ 0 h 391"/>
                <a:gd name="T36" fmla="*/ 42 w 517"/>
                <a:gd name="T37" fmla="*/ 11 h 391"/>
                <a:gd name="T38" fmla="*/ 14 w 517"/>
                <a:gd name="T39" fmla="*/ 88 h 391"/>
                <a:gd name="T40" fmla="*/ 216 w 517"/>
                <a:gd name="T41" fmla="*/ 378 h 391"/>
                <a:gd name="T42" fmla="*/ 267 w 517"/>
                <a:gd name="T43" fmla="*/ 391 h 391"/>
                <a:gd name="T44" fmla="*/ 309 w 517"/>
                <a:gd name="T45" fmla="*/ 386 h 391"/>
                <a:gd name="T46" fmla="*/ 380 w 517"/>
                <a:gd name="T47" fmla="*/ 363 h 391"/>
                <a:gd name="T48" fmla="*/ 386 w 517"/>
                <a:gd name="T49" fmla="*/ 358 h 391"/>
                <a:gd name="T50" fmla="*/ 425 w 517"/>
                <a:gd name="T51" fmla="*/ 340 h 391"/>
                <a:gd name="T52" fmla="*/ 413 w 517"/>
                <a:gd name="T53" fmla="*/ 334 h 391"/>
                <a:gd name="T54" fmla="*/ 395 w 517"/>
                <a:gd name="T55" fmla="*/ 326 h 391"/>
                <a:gd name="T56" fmla="*/ 377 w 517"/>
                <a:gd name="T57" fmla="*/ 333 h 391"/>
                <a:gd name="T58" fmla="*/ 376 w 517"/>
                <a:gd name="T59" fmla="*/ 333 h 391"/>
                <a:gd name="T60" fmla="*/ 363 w 517"/>
                <a:gd name="T61" fmla="*/ 311 h 391"/>
                <a:gd name="T62" fmla="*/ 355 w 517"/>
                <a:gd name="T63" fmla="*/ 310 h 391"/>
                <a:gd name="T64" fmla="*/ 351 w 517"/>
                <a:gd name="T65" fmla="*/ 310 h 391"/>
                <a:gd name="T66" fmla="*/ 336 w 517"/>
                <a:gd name="T67" fmla="*/ 312 h 391"/>
                <a:gd name="T68" fmla="*/ 317 w 517"/>
                <a:gd name="T69" fmla="*/ 311 h 391"/>
                <a:gd name="T70" fmla="*/ 257 w 517"/>
                <a:gd name="T71" fmla="*/ 290 h 391"/>
                <a:gd name="T72" fmla="*/ 200 w 517"/>
                <a:gd name="T73" fmla="*/ 227 h 391"/>
                <a:gd name="T74" fmla="*/ 161 w 517"/>
                <a:gd name="T75" fmla="*/ 146 h 391"/>
                <a:gd name="T76" fmla="*/ 130 w 517"/>
                <a:gd name="T77" fmla="*/ 89 h 391"/>
                <a:gd name="T78" fmla="*/ 125 w 517"/>
                <a:gd name="T79" fmla="*/ 56 h 391"/>
                <a:gd name="T80" fmla="*/ 93 w 517"/>
                <a:gd name="T81" fmla="*/ 19 h 391"/>
                <a:gd name="T82" fmla="*/ 86 w 517"/>
                <a:gd name="T8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7" h="391">
                  <a:moveTo>
                    <a:pt x="500" y="328"/>
                  </a:moveTo>
                  <a:cubicBezTo>
                    <a:pt x="493" y="329"/>
                    <a:pt x="486" y="331"/>
                    <a:pt x="482" y="332"/>
                  </a:cubicBezTo>
                  <a:cubicBezTo>
                    <a:pt x="475" y="333"/>
                    <a:pt x="471" y="334"/>
                    <a:pt x="467" y="334"/>
                  </a:cubicBezTo>
                  <a:cubicBezTo>
                    <a:pt x="468" y="339"/>
                    <a:pt x="472" y="345"/>
                    <a:pt x="482" y="354"/>
                  </a:cubicBezTo>
                  <a:cubicBezTo>
                    <a:pt x="507" y="366"/>
                    <a:pt x="507" y="366"/>
                    <a:pt x="507" y="366"/>
                  </a:cubicBezTo>
                  <a:cubicBezTo>
                    <a:pt x="509" y="364"/>
                    <a:pt x="509" y="364"/>
                    <a:pt x="509" y="364"/>
                  </a:cubicBezTo>
                  <a:cubicBezTo>
                    <a:pt x="517" y="361"/>
                    <a:pt x="517" y="361"/>
                    <a:pt x="517" y="361"/>
                  </a:cubicBezTo>
                  <a:cubicBezTo>
                    <a:pt x="496" y="339"/>
                    <a:pt x="496" y="339"/>
                    <a:pt x="496" y="339"/>
                  </a:cubicBezTo>
                  <a:cubicBezTo>
                    <a:pt x="496" y="339"/>
                    <a:pt x="497" y="334"/>
                    <a:pt x="500" y="328"/>
                  </a:cubicBezTo>
                  <a:moveTo>
                    <a:pt x="488" y="137"/>
                  </a:moveTo>
                  <a:cubicBezTo>
                    <a:pt x="486" y="168"/>
                    <a:pt x="471" y="189"/>
                    <a:pt x="471" y="189"/>
                  </a:cubicBezTo>
                  <a:cubicBezTo>
                    <a:pt x="471" y="189"/>
                    <a:pt x="471" y="189"/>
                    <a:pt x="471" y="189"/>
                  </a:cubicBezTo>
                  <a:cubicBezTo>
                    <a:pt x="476" y="189"/>
                    <a:pt x="500" y="199"/>
                    <a:pt x="500" y="199"/>
                  </a:cubicBezTo>
                  <a:cubicBezTo>
                    <a:pt x="500" y="199"/>
                    <a:pt x="510" y="191"/>
                    <a:pt x="513" y="187"/>
                  </a:cubicBezTo>
                  <a:cubicBezTo>
                    <a:pt x="515" y="182"/>
                    <a:pt x="511" y="175"/>
                    <a:pt x="510" y="162"/>
                  </a:cubicBezTo>
                  <a:cubicBezTo>
                    <a:pt x="510" y="159"/>
                    <a:pt x="511" y="157"/>
                    <a:pt x="512" y="155"/>
                  </a:cubicBezTo>
                  <a:cubicBezTo>
                    <a:pt x="504" y="149"/>
                    <a:pt x="496" y="143"/>
                    <a:pt x="488" y="137"/>
                  </a:cubicBezTo>
                  <a:moveTo>
                    <a:pt x="86" y="0"/>
                  </a:moveTo>
                  <a:cubicBezTo>
                    <a:pt x="42" y="11"/>
                    <a:pt x="42" y="11"/>
                    <a:pt x="42" y="11"/>
                  </a:cubicBezTo>
                  <a:cubicBezTo>
                    <a:pt x="42" y="11"/>
                    <a:pt x="0" y="24"/>
                    <a:pt x="14" y="88"/>
                  </a:cubicBezTo>
                  <a:cubicBezTo>
                    <a:pt x="14" y="88"/>
                    <a:pt x="29" y="262"/>
                    <a:pt x="216" y="378"/>
                  </a:cubicBezTo>
                  <a:cubicBezTo>
                    <a:pt x="216" y="378"/>
                    <a:pt x="232" y="391"/>
                    <a:pt x="267" y="391"/>
                  </a:cubicBezTo>
                  <a:cubicBezTo>
                    <a:pt x="279" y="391"/>
                    <a:pt x="293" y="390"/>
                    <a:pt x="309" y="386"/>
                  </a:cubicBezTo>
                  <a:cubicBezTo>
                    <a:pt x="380" y="363"/>
                    <a:pt x="380" y="363"/>
                    <a:pt x="380" y="363"/>
                  </a:cubicBezTo>
                  <a:cubicBezTo>
                    <a:pt x="386" y="358"/>
                    <a:pt x="386" y="358"/>
                    <a:pt x="386" y="358"/>
                  </a:cubicBezTo>
                  <a:cubicBezTo>
                    <a:pt x="386" y="358"/>
                    <a:pt x="406" y="351"/>
                    <a:pt x="425" y="340"/>
                  </a:cubicBezTo>
                  <a:cubicBezTo>
                    <a:pt x="423" y="339"/>
                    <a:pt x="419" y="337"/>
                    <a:pt x="413" y="334"/>
                  </a:cubicBezTo>
                  <a:cubicBezTo>
                    <a:pt x="407" y="332"/>
                    <a:pt x="401" y="329"/>
                    <a:pt x="395" y="326"/>
                  </a:cubicBezTo>
                  <a:cubicBezTo>
                    <a:pt x="390" y="329"/>
                    <a:pt x="382" y="333"/>
                    <a:pt x="377" y="333"/>
                  </a:cubicBezTo>
                  <a:cubicBezTo>
                    <a:pt x="376" y="333"/>
                    <a:pt x="376" y="333"/>
                    <a:pt x="376" y="333"/>
                  </a:cubicBezTo>
                  <a:cubicBezTo>
                    <a:pt x="363" y="311"/>
                    <a:pt x="363" y="311"/>
                    <a:pt x="363" y="311"/>
                  </a:cubicBezTo>
                  <a:cubicBezTo>
                    <a:pt x="360" y="311"/>
                    <a:pt x="358" y="310"/>
                    <a:pt x="355" y="310"/>
                  </a:cubicBezTo>
                  <a:cubicBezTo>
                    <a:pt x="354" y="310"/>
                    <a:pt x="352" y="310"/>
                    <a:pt x="351" y="310"/>
                  </a:cubicBezTo>
                  <a:cubicBezTo>
                    <a:pt x="346" y="311"/>
                    <a:pt x="344" y="312"/>
                    <a:pt x="336" y="312"/>
                  </a:cubicBezTo>
                  <a:cubicBezTo>
                    <a:pt x="331" y="312"/>
                    <a:pt x="326" y="312"/>
                    <a:pt x="317" y="311"/>
                  </a:cubicBezTo>
                  <a:cubicBezTo>
                    <a:pt x="292" y="309"/>
                    <a:pt x="271" y="304"/>
                    <a:pt x="257" y="290"/>
                  </a:cubicBezTo>
                  <a:cubicBezTo>
                    <a:pt x="243" y="276"/>
                    <a:pt x="212" y="240"/>
                    <a:pt x="200" y="227"/>
                  </a:cubicBezTo>
                  <a:cubicBezTo>
                    <a:pt x="188" y="213"/>
                    <a:pt x="164" y="159"/>
                    <a:pt x="161" y="146"/>
                  </a:cubicBezTo>
                  <a:cubicBezTo>
                    <a:pt x="158" y="133"/>
                    <a:pt x="135" y="99"/>
                    <a:pt x="130" y="89"/>
                  </a:cubicBezTo>
                  <a:cubicBezTo>
                    <a:pt x="125" y="79"/>
                    <a:pt x="131" y="68"/>
                    <a:pt x="125" y="56"/>
                  </a:cubicBezTo>
                  <a:cubicBezTo>
                    <a:pt x="119" y="43"/>
                    <a:pt x="107" y="37"/>
                    <a:pt x="93" y="19"/>
                  </a:cubicBezTo>
                  <a:cubicBezTo>
                    <a:pt x="89" y="14"/>
                    <a:pt x="87" y="7"/>
                    <a:pt x="86"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3" name="Freeform 69">
              <a:extLst>
                <a:ext uri="{FF2B5EF4-FFF2-40B4-BE49-F238E27FC236}">
                  <a16:creationId xmlns:a16="http://schemas.microsoft.com/office/drawing/2014/main" id="{92423BCE-C589-4B54-8E16-B17D1980ACC5}"/>
                </a:ext>
              </a:extLst>
            </p:cNvPr>
            <p:cNvSpPr>
              <a:spLocks/>
            </p:cNvSpPr>
            <p:nvPr/>
          </p:nvSpPr>
          <p:spPr bwMode="auto">
            <a:xfrm>
              <a:off x="3379788" y="4665663"/>
              <a:ext cx="33337" cy="23813"/>
            </a:xfrm>
            <a:custGeom>
              <a:avLst/>
              <a:gdLst>
                <a:gd name="T0" fmla="*/ 0 w 31"/>
                <a:gd name="T1" fmla="*/ 0 h 23"/>
                <a:gd name="T2" fmla="*/ 0 w 31"/>
                <a:gd name="T3" fmla="*/ 5 h 23"/>
                <a:gd name="T4" fmla="*/ 24 w 31"/>
                <a:gd name="T5" fmla="*/ 23 h 23"/>
                <a:gd name="T6" fmla="*/ 31 w 31"/>
                <a:gd name="T7" fmla="*/ 14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cubicBezTo>
                    <a:pt x="0" y="1"/>
                    <a:pt x="0" y="3"/>
                    <a:pt x="0" y="5"/>
                  </a:cubicBezTo>
                  <a:cubicBezTo>
                    <a:pt x="8" y="11"/>
                    <a:pt x="16" y="17"/>
                    <a:pt x="24" y="23"/>
                  </a:cubicBezTo>
                  <a:cubicBezTo>
                    <a:pt x="26" y="19"/>
                    <a:pt x="28" y="17"/>
                    <a:pt x="31" y="14"/>
                  </a:cubicBezTo>
                  <a:cubicBezTo>
                    <a:pt x="0" y="0"/>
                    <a:pt x="0" y="0"/>
                    <a:pt x="0"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4" name="Freeform 70">
              <a:extLst>
                <a:ext uri="{FF2B5EF4-FFF2-40B4-BE49-F238E27FC236}">
                  <a16:creationId xmlns:a16="http://schemas.microsoft.com/office/drawing/2014/main" id="{480FAACF-6610-4204-8DC5-F45FF3FD2D3E}"/>
                </a:ext>
              </a:extLst>
            </p:cNvPr>
            <p:cNvSpPr>
              <a:spLocks/>
            </p:cNvSpPr>
            <p:nvPr/>
          </p:nvSpPr>
          <p:spPr bwMode="auto">
            <a:xfrm>
              <a:off x="3263900" y="4241800"/>
              <a:ext cx="161925" cy="134938"/>
            </a:xfrm>
            <a:custGeom>
              <a:avLst/>
              <a:gdLst>
                <a:gd name="T0" fmla="*/ 98 w 154"/>
                <a:gd name="T1" fmla="*/ 0 h 128"/>
                <a:gd name="T2" fmla="*/ 79 w 154"/>
                <a:gd name="T3" fmla="*/ 1 h 128"/>
                <a:gd name="T4" fmla="*/ 61 w 154"/>
                <a:gd name="T5" fmla="*/ 13 h 128"/>
                <a:gd name="T6" fmla="*/ 31 w 154"/>
                <a:gd name="T7" fmla="*/ 44 h 128"/>
                <a:gd name="T8" fmla="*/ 20 w 154"/>
                <a:gd name="T9" fmla="*/ 62 h 128"/>
                <a:gd name="T10" fmla="*/ 0 w 154"/>
                <a:gd name="T11" fmla="*/ 69 h 128"/>
                <a:gd name="T12" fmla="*/ 25 w 154"/>
                <a:gd name="T13" fmla="*/ 128 h 128"/>
                <a:gd name="T14" fmla="*/ 38 w 154"/>
                <a:gd name="T15" fmla="*/ 123 h 128"/>
                <a:gd name="T16" fmla="*/ 40 w 154"/>
                <a:gd name="T17" fmla="*/ 123 h 128"/>
                <a:gd name="T18" fmla="*/ 48 w 154"/>
                <a:gd name="T19" fmla="*/ 124 h 128"/>
                <a:gd name="T20" fmla="*/ 61 w 154"/>
                <a:gd name="T21" fmla="*/ 125 h 128"/>
                <a:gd name="T22" fmla="*/ 65 w 154"/>
                <a:gd name="T23" fmla="*/ 125 h 128"/>
                <a:gd name="T24" fmla="*/ 72 w 154"/>
                <a:gd name="T25" fmla="*/ 125 h 128"/>
                <a:gd name="T26" fmla="*/ 153 w 154"/>
                <a:gd name="T27" fmla="*/ 105 h 128"/>
                <a:gd name="T28" fmla="*/ 154 w 154"/>
                <a:gd name="T29" fmla="*/ 105 h 128"/>
                <a:gd name="T30" fmla="*/ 133 w 154"/>
                <a:gd name="T31" fmla="*/ 93 h 128"/>
                <a:gd name="T32" fmla="*/ 131 w 154"/>
                <a:gd name="T33" fmla="*/ 93 h 128"/>
                <a:gd name="T34" fmla="*/ 107 w 154"/>
                <a:gd name="T35" fmla="*/ 99 h 128"/>
                <a:gd name="T36" fmla="*/ 101 w 154"/>
                <a:gd name="T37" fmla="*/ 100 h 128"/>
                <a:gd name="T38" fmla="*/ 94 w 154"/>
                <a:gd name="T39" fmla="*/ 96 h 128"/>
                <a:gd name="T40" fmla="*/ 110 w 154"/>
                <a:gd name="T41" fmla="*/ 83 h 128"/>
                <a:gd name="T42" fmla="*/ 135 w 154"/>
                <a:gd name="T43" fmla="*/ 77 h 128"/>
                <a:gd name="T44" fmla="*/ 137 w 154"/>
                <a:gd name="T45" fmla="*/ 77 h 128"/>
                <a:gd name="T46" fmla="*/ 139 w 154"/>
                <a:gd name="T47" fmla="*/ 77 h 128"/>
                <a:gd name="T48" fmla="*/ 149 w 154"/>
                <a:gd name="T49" fmla="*/ 71 h 128"/>
                <a:gd name="T50" fmla="*/ 139 w 154"/>
                <a:gd name="T51" fmla="*/ 59 h 128"/>
                <a:gd name="T52" fmla="*/ 126 w 154"/>
                <a:gd name="T53" fmla="*/ 36 h 128"/>
                <a:gd name="T54" fmla="*/ 114 w 154"/>
                <a:gd name="T55" fmla="*/ 20 h 128"/>
                <a:gd name="T56" fmla="*/ 115 w 154"/>
                <a:gd name="T57" fmla="*/ 11 h 128"/>
                <a:gd name="T58" fmla="*/ 107 w 154"/>
                <a:gd name="T59" fmla="*/ 5 h 128"/>
                <a:gd name="T60" fmla="*/ 98 w 154"/>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 h="128">
                  <a:moveTo>
                    <a:pt x="98" y="0"/>
                  </a:moveTo>
                  <a:cubicBezTo>
                    <a:pt x="98" y="0"/>
                    <a:pt x="87" y="1"/>
                    <a:pt x="79" y="1"/>
                  </a:cubicBezTo>
                  <a:cubicBezTo>
                    <a:pt x="71" y="1"/>
                    <a:pt x="61" y="13"/>
                    <a:pt x="61" y="13"/>
                  </a:cubicBezTo>
                  <a:cubicBezTo>
                    <a:pt x="54" y="20"/>
                    <a:pt x="36" y="38"/>
                    <a:pt x="31" y="44"/>
                  </a:cubicBezTo>
                  <a:cubicBezTo>
                    <a:pt x="27" y="49"/>
                    <a:pt x="23" y="58"/>
                    <a:pt x="20" y="62"/>
                  </a:cubicBezTo>
                  <a:cubicBezTo>
                    <a:pt x="18" y="65"/>
                    <a:pt x="6" y="68"/>
                    <a:pt x="0" y="69"/>
                  </a:cubicBezTo>
                  <a:cubicBezTo>
                    <a:pt x="8" y="98"/>
                    <a:pt x="23" y="124"/>
                    <a:pt x="25" y="128"/>
                  </a:cubicBezTo>
                  <a:cubicBezTo>
                    <a:pt x="28" y="126"/>
                    <a:pt x="35" y="124"/>
                    <a:pt x="38" y="123"/>
                  </a:cubicBezTo>
                  <a:cubicBezTo>
                    <a:pt x="38" y="123"/>
                    <a:pt x="39" y="123"/>
                    <a:pt x="40" y="123"/>
                  </a:cubicBezTo>
                  <a:cubicBezTo>
                    <a:pt x="42" y="123"/>
                    <a:pt x="45" y="124"/>
                    <a:pt x="48" y="124"/>
                  </a:cubicBezTo>
                  <a:cubicBezTo>
                    <a:pt x="52" y="125"/>
                    <a:pt x="56" y="125"/>
                    <a:pt x="61" y="125"/>
                  </a:cubicBezTo>
                  <a:cubicBezTo>
                    <a:pt x="62" y="125"/>
                    <a:pt x="63" y="125"/>
                    <a:pt x="65" y="125"/>
                  </a:cubicBezTo>
                  <a:cubicBezTo>
                    <a:pt x="67" y="125"/>
                    <a:pt x="70" y="125"/>
                    <a:pt x="72" y="125"/>
                  </a:cubicBezTo>
                  <a:cubicBezTo>
                    <a:pt x="153" y="105"/>
                    <a:pt x="153" y="105"/>
                    <a:pt x="153" y="105"/>
                  </a:cubicBezTo>
                  <a:cubicBezTo>
                    <a:pt x="153" y="105"/>
                    <a:pt x="154" y="105"/>
                    <a:pt x="154" y="105"/>
                  </a:cubicBezTo>
                  <a:cubicBezTo>
                    <a:pt x="154" y="97"/>
                    <a:pt x="141" y="93"/>
                    <a:pt x="133" y="93"/>
                  </a:cubicBezTo>
                  <a:cubicBezTo>
                    <a:pt x="132" y="93"/>
                    <a:pt x="132" y="93"/>
                    <a:pt x="131" y="93"/>
                  </a:cubicBezTo>
                  <a:cubicBezTo>
                    <a:pt x="124" y="93"/>
                    <a:pt x="120" y="96"/>
                    <a:pt x="107" y="99"/>
                  </a:cubicBezTo>
                  <a:cubicBezTo>
                    <a:pt x="104" y="99"/>
                    <a:pt x="102" y="100"/>
                    <a:pt x="101" y="100"/>
                  </a:cubicBezTo>
                  <a:cubicBezTo>
                    <a:pt x="94" y="100"/>
                    <a:pt x="94" y="96"/>
                    <a:pt x="94" y="96"/>
                  </a:cubicBezTo>
                  <a:cubicBezTo>
                    <a:pt x="92" y="89"/>
                    <a:pt x="100" y="88"/>
                    <a:pt x="110" y="83"/>
                  </a:cubicBezTo>
                  <a:cubicBezTo>
                    <a:pt x="119" y="78"/>
                    <a:pt x="131" y="77"/>
                    <a:pt x="135" y="77"/>
                  </a:cubicBezTo>
                  <a:cubicBezTo>
                    <a:pt x="136" y="77"/>
                    <a:pt x="137" y="77"/>
                    <a:pt x="137" y="77"/>
                  </a:cubicBezTo>
                  <a:cubicBezTo>
                    <a:pt x="138" y="77"/>
                    <a:pt x="139" y="77"/>
                    <a:pt x="139" y="77"/>
                  </a:cubicBezTo>
                  <a:cubicBezTo>
                    <a:pt x="149" y="77"/>
                    <a:pt x="149" y="71"/>
                    <a:pt x="149" y="71"/>
                  </a:cubicBezTo>
                  <a:cubicBezTo>
                    <a:pt x="149" y="66"/>
                    <a:pt x="139" y="59"/>
                    <a:pt x="139" y="59"/>
                  </a:cubicBezTo>
                  <a:cubicBezTo>
                    <a:pt x="144" y="47"/>
                    <a:pt x="126" y="36"/>
                    <a:pt x="126" y="36"/>
                  </a:cubicBezTo>
                  <a:cubicBezTo>
                    <a:pt x="122" y="22"/>
                    <a:pt x="114" y="20"/>
                    <a:pt x="114" y="20"/>
                  </a:cubicBezTo>
                  <a:cubicBezTo>
                    <a:pt x="120" y="18"/>
                    <a:pt x="115" y="11"/>
                    <a:pt x="115" y="11"/>
                  </a:cubicBezTo>
                  <a:cubicBezTo>
                    <a:pt x="115" y="11"/>
                    <a:pt x="114" y="9"/>
                    <a:pt x="107" y="5"/>
                  </a:cubicBezTo>
                  <a:cubicBezTo>
                    <a:pt x="100" y="2"/>
                    <a:pt x="98" y="0"/>
                    <a:pt x="98"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5" name="Freeform 71">
              <a:extLst>
                <a:ext uri="{FF2B5EF4-FFF2-40B4-BE49-F238E27FC236}">
                  <a16:creationId xmlns:a16="http://schemas.microsoft.com/office/drawing/2014/main" id="{82102257-1C55-437B-A4D1-0306A2A4C6E9}"/>
                </a:ext>
              </a:extLst>
            </p:cNvPr>
            <p:cNvSpPr>
              <a:spLocks/>
            </p:cNvSpPr>
            <p:nvPr/>
          </p:nvSpPr>
          <p:spPr bwMode="auto">
            <a:xfrm>
              <a:off x="3340100" y="4351338"/>
              <a:ext cx="84137" cy="22225"/>
            </a:xfrm>
            <a:custGeom>
              <a:avLst/>
              <a:gdLst>
                <a:gd name="T0" fmla="*/ 81 w 81"/>
                <a:gd name="T1" fmla="*/ 0 h 20"/>
                <a:gd name="T2" fmla="*/ 0 w 81"/>
                <a:gd name="T3" fmla="*/ 20 h 20"/>
                <a:gd name="T4" fmla="*/ 5 w 81"/>
                <a:gd name="T5" fmla="*/ 20 h 20"/>
                <a:gd name="T6" fmla="*/ 8 w 81"/>
                <a:gd name="T7" fmla="*/ 20 h 20"/>
                <a:gd name="T8" fmla="*/ 12 w 81"/>
                <a:gd name="T9" fmla="*/ 20 h 20"/>
                <a:gd name="T10" fmla="*/ 32 w 81"/>
                <a:gd name="T11" fmla="*/ 18 h 20"/>
                <a:gd name="T12" fmla="*/ 51 w 81"/>
                <a:gd name="T13" fmla="*/ 10 h 20"/>
                <a:gd name="T14" fmla="*/ 65 w 81"/>
                <a:gd name="T15" fmla="*/ 5 h 20"/>
                <a:gd name="T16" fmla="*/ 67 w 81"/>
                <a:gd name="T17" fmla="*/ 5 h 20"/>
                <a:gd name="T18" fmla="*/ 81 w 8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20">
                  <a:moveTo>
                    <a:pt x="81" y="0"/>
                  </a:moveTo>
                  <a:cubicBezTo>
                    <a:pt x="0" y="20"/>
                    <a:pt x="0" y="20"/>
                    <a:pt x="0" y="20"/>
                  </a:cubicBezTo>
                  <a:cubicBezTo>
                    <a:pt x="2" y="20"/>
                    <a:pt x="3" y="20"/>
                    <a:pt x="5" y="20"/>
                  </a:cubicBezTo>
                  <a:cubicBezTo>
                    <a:pt x="6" y="20"/>
                    <a:pt x="7" y="20"/>
                    <a:pt x="8" y="20"/>
                  </a:cubicBezTo>
                  <a:cubicBezTo>
                    <a:pt x="10" y="20"/>
                    <a:pt x="11" y="20"/>
                    <a:pt x="12" y="20"/>
                  </a:cubicBezTo>
                  <a:cubicBezTo>
                    <a:pt x="20" y="20"/>
                    <a:pt x="27" y="19"/>
                    <a:pt x="32" y="18"/>
                  </a:cubicBezTo>
                  <a:cubicBezTo>
                    <a:pt x="41" y="16"/>
                    <a:pt x="45" y="14"/>
                    <a:pt x="51" y="10"/>
                  </a:cubicBezTo>
                  <a:cubicBezTo>
                    <a:pt x="56" y="7"/>
                    <a:pt x="65" y="5"/>
                    <a:pt x="65" y="5"/>
                  </a:cubicBezTo>
                  <a:cubicBezTo>
                    <a:pt x="66" y="5"/>
                    <a:pt x="67" y="5"/>
                    <a:pt x="67" y="5"/>
                  </a:cubicBezTo>
                  <a:cubicBezTo>
                    <a:pt x="78" y="5"/>
                    <a:pt x="81" y="1"/>
                    <a:pt x="81"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6" name="Freeform 72">
              <a:extLst>
                <a:ext uri="{FF2B5EF4-FFF2-40B4-BE49-F238E27FC236}">
                  <a16:creationId xmlns:a16="http://schemas.microsoft.com/office/drawing/2014/main" id="{E2C43C38-C9EF-4D0D-A153-5CF9178DED5B}"/>
                </a:ext>
              </a:extLst>
            </p:cNvPr>
            <p:cNvSpPr>
              <a:spLocks/>
            </p:cNvSpPr>
            <p:nvPr/>
          </p:nvSpPr>
          <p:spPr bwMode="auto">
            <a:xfrm>
              <a:off x="2954338" y="4300538"/>
              <a:ext cx="611187" cy="584200"/>
            </a:xfrm>
            <a:custGeom>
              <a:avLst/>
              <a:gdLst>
                <a:gd name="T0" fmla="*/ 255 w 586"/>
                <a:gd name="T1" fmla="*/ 101 h 561"/>
                <a:gd name="T2" fmla="*/ 323 w 586"/>
                <a:gd name="T3" fmla="*/ 73 h 561"/>
                <a:gd name="T4" fmla="*/ 295 w 586"/>
                <a:gd name="T5" fmla="*/ 0 h 561"/>
                <a:gd name="T6" fmla="*/ 233 w 586"/>
                <a:gd name="T7" fmla="*/ 24 h 561"/>
                <a:gd name="T8" fmla="*/ 201 w 586"/>
                <a:gd name="T9" fmla="*/ 19 h 561"/>
                <a:gd name="T10" fmla="*/ 180 w 586"/>
                <a:gd name="T11" fmla="*/ 19 h 561"/>
                <a:gd name="T12" fmla="*/ 140 w 586"/>
                <a:gd name="T13" fmla="*/ 28 h 561"/>
                <a:gd name="T14" fmla="*/ 122 w 586"/>
                <a:gd name="T15" fmla="*/ 44 h 561"/>
                <a:gd name="T16" fmla="*/ 114 w 586"/>
                <a:gd name="T17" fmla="*/ 42 h 561"/>
                <a:gd name="T18" fmla="*/ 106 w 586"/>
                <a:gd name="T19" fmla="*/ 41 h 561"/>
                <a:gd name="T20" fmla="*/ 85 w 586"/>
                <a:gd name="T21" fmla="*/ 47 h 561"/>
                <a:gd name="T22" fmla="*/ 51 w 586"/>
                <a:gd name="T23" fmla="*/ 64 h 561"/>
                <a:gd name="T24" fmla="*/ 24 w 586"/>
                <a:gd name="T25" fmla="*/ 111 h 561"/>
                <a:gd name="T26" fmla="*/ 18 w 586"/>
                <a:gd name="T27" fmla="*/ 146 h 561"/>
                <a:gd name="T28" fmla="*/ 11 w 586"/>
                <a:gd name="T29" fmla="*/ 170 h 561"/>
                <a:gd name="T30" fmla="*/ 14 w 586"/>
                <a:gd name="T31" fmla="*/ 237 h 561"/>
                <a:gd name="T32" fmla="*/ 46 w 586"/>
                <a:gd name="T33" fmla="*/ 274 h 561"/>
                <a:gd name="T34" fmla="*/ 51 w 586"/>
                <a:gd name="T35" fmla="*/ 307 h 561"/>
                <a:gd name="T36" fmla="*/ 82 w 586"/>
                <a:gd name="T37" fmla="*/ 364 h 561"/>
                <a:gd name="T38" fmla="*/ 121 w 586"/>
                <a:gd name="T39" fmla="*/ 445 h 561"/>
                <a:gd name="T40" fmla="*/ 178 w 586"/>
                <a:gd name="T41" fmla="*/ 508 h 561"/>
                <a:gd name="T42" fmla="*/ 238 w 586"/>
                <a:gd name="T43" fmla="*/ 529 h 561"/>
                <a:gd name="T44" fmla="*/ 272 w 586"/>
                <a:gd name="T45" fmla="*/ 528 h 561"/>
                <a:gd name="T46" fmla="*/ 292 w 586"/>
                <a:gd name="T47" fmla="*/ 532 h 561"/>
                <a:gd name="T48" fmla="*/ 334 w 586"/>
                <a:gd name="T49" fmla="*/ 552 h 561"/>
                <a:gd name="T50" fmla="*/ 357 w 586"/>
                <a:gd name="T51" fmla="*/ 555 h 561"/>
                <a:gd name="T52" fmla="*/ 377 w 586"/>
                <a:gd name="T53" fmla="*/ 551 h 561"/>
                <a:gd name="T54" fmla="*/ 403 w 586"/>
                <a:gd name="T55" fmla="*/ 550 h 561"/>
                <a:gd name="T56" fmla="*/ 458 w 586"/>
                <a:gd name="T57" fmla="*/ 537 h 561"/>
                <a:gd name="T58" fmla="*/ 491 w 586"/>
                <a:gd name="T59" fmla="*/ 529 h 561"/>
                <a:gd name="T60" fmla="*/ 529 w 586"/>
                <a:gd name="T61" fmla="*/ 476 h 561"/>
                <a:gd name="T62" fmla="*/ 568 w 586"/>
                <a:gd name="T63" fmla="*/ 395 h 561"/>
                <a:gd name="T64" fmla="*/ 565 w 586"/>
                <a:gd name="T65" fmla="*/ 325 h 561"/>
                <a:gd name="T66" fmla="*/ 586 w 586"/>
                <a:gd name="T67" fmla="*/ 261 h 561"/>
                <a:gd name="T68" fmla="*/ 516 w 586"/>
                <a:gd name="T69" fmla="*/ 231 h 561"/>
                <a:gd name="T70" fmla="*/ 492 w 586"/>
                <a:gd name="T71" fmla="*/ 292 h 561"/>
                <a:gd name="T72" fmla="*/ 477 w 586"/>
                <a:gd name="T73" fmla="*/ 313 h 561"/>
                <a:gd name="T74" fmla="*/ 463 w 586"/>
                <a:gd name="T75" fmla="*/ 335 h 561"/>
                <a:gd name="T76" fmla="*/ 447 w 586"/>
                <a:gd name="T77" fmla="*/ 355 h 561"/>
                <a:gd name="T78" fmla="*/ 431 w 586"/>
                <a:gd name="T79" fmla="*/ 380 h 561"/>
                <a:gd name="T80" fmla="*/ 434 w 586"/>
                <a:gd name="T81" fmla="*/ 405 h 561"/>
                <a:gd name="T82" fmla="*/ 421 w 586"/>
                <a:gd name="T83" fmla="*/ 417 h 561"/>
                <a:gd name="T84" fmla="*/ 392 w 586"/>
                <a:gd name="T85" fmla="*/ 407 h 561"/>
                <a:gd name="T86" fmla="*/ 408 w 586"/>
                <a:gd name="T87" fmla="*/ 335 h 561"/>
                <a:gd name="T88" fmla="*/ 379 w 586"/>
                <a:gd name="T89" fmla="*/ 232 h 561"/>
                <a:gd name="T90" fmla="*/ 370 w 586"/>
                <a:gd name="T91" fmla="*/ 222 h 561"/>
                <a:gd name="T92" fmla="*/ 365 w 586"/>
                <a:gd name="T93" fmla="*/ 217 h 561"/>
                <a:gd name="T94" fmla="*/ 342 w 586"/>
                <a:gd name="T95" fmla="*/ 200 h 561"/>
                <a:gd name="T96" fmla="*/ 255 w 586"/>
                <a:gd name="T97" fmla="*/ 1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561">
                  <a:moveTo>
                    <a:pt x="255" y="101"/>
                  </a:moveTo>
                  <a:cubicBezTo>
                    <a:pt x="255" y="101"/>
                    <a:pt x="320" y="77"/>
                    <a:pt x="323" y="73"/>
                  </a:cubicBezTo>
                  <a:cubicBezTo>
                    <a:pt x="323" y="73"/>
                    <a:pt x="301" y="36"/>
                    <a:pt x="295" y="0"/>
                  </a:cubicBezTo>
                  <a:cubicBezTo>
                    <a:pt x="233" y="24"/>
                    <a:pt x="233" y="24"/>
                    <a:pt x="233" y="24"/>
                  </a:cubicBezTo>
                  <a:cubicBezTo>
                    <a:pt x="233" y="24"/>
                    <a:pt x="210" y="17"/>
                    <a:pt x="201" y="19"/>
                  </a:cubicBezTo>
                  <a:cubicBezTo>
                    <a:pt x="192" y="20"/>
                    <a:pt x="190" y="22"/>
                    <a:pt x="180" y="19"/>
                  </a:cubicBezTo>
                  <a:cubicBezTo>
                    <a:pt x="169" y="17"/>
                    <a:pt x="150" y="15"/>
                    <a:pt x="140" y="28"/>
                  </a:cubicBezTo>
                  <a:cubicBezTo>
                    <a:pt x="130" y="41"/>
                    <a:pt x="131" y="43"/>
                    <a:pt x="122" y="44"/>
                  </a:cubicBezTo>
                  <a:cubicBezTo>
                    <a:pt x="118" y="45"/>
                    <a:pt x="116" y="44"/>
                    <a:pt x="114" y="42"/>
                  </a:cubicBezTo>
                  <a:cubicBezTo>
                    <a:pt x="112" y="41"/>
                    <a:pt x="110" y="40"/>
                    <a:pt x="106" y="41"/>
                  </a:cubicBezTo>
                  <a:cubicBezTo>
                    <a:pt x="97" y="43"/>
                    <a:pt x="98" y="43"/>
                    <a:pt x="85" y="47"/>
                  </a:cubicBezTo>
                  <a:cubicBezTo>
                    <a:pt x="72" y="52"/>
                    <a:pt x="59" y="52"/>
                    <a:pt x="51" y="64"/>
                  </a:cubicBezTo>
                  <a:cubicBezTo>
                    <a:pt x="43" y="76"/>
                    <a:pt x="32" y="91"/>
                    <a:pt x="24" y="111"/>
                  </a:cubicBezTo>
                  <a:cubicBezTo>
                    <a:pt x="17" y="130"/>
                    <a:pt x="16" y="134"/>
                    <a:pt x="18" y="146"/>
                  </a:cubicBezTo>
                  <a:cubicBezTo>
                    <a:pt x="21" y="157"/>
                    <a:pt x="15" y="158"/>
                    <a:pt x="11" y="170"/>
                  </a:cubicBezTo>
                  <a:cubicBezTo>
                    <a:pt x="7" y="182"/>
                    <a:pt x="0" y="218"/>
                    <a:pt x="14" y="237"/>
                  </a:cubicBezTo>
                  <a:cubicBezTo>
                    <a:pt x="28" y="255"/>
                    <a:pt x="40" y="261"/>
                    <a:pt x="46" y="274"/>
                  </a:cubicBezTo>
                  <a:cubicBezTo>
                    <a:pt x="52" y="286"/>
                    <a:pt x="46" y="297"/>
                    <a:pt x="51" y="307"/>
                  </a:cubicBezTo>
                  <a:cubicBezTo>
                    <a:pt x="56" y="317"/>
                    <a:pt x="79" y="351"/>
                    <a:pt x="82" y="364"/>
                  </a:cubicBezTo>
                  <a:cubicBezTo>
                    <a:pt x="85" y="377"/>
                    <a:pt x="109" y="431"/>
                    <a:pt x="121" y="445"/>
                  </a:cubicBezTo>
                  <a:cubicBezTo>
                    <a:pt x="133" y="458"/>
                    <a:pt x="164" y="494"/>
                    <a:pt x="178" y="508"/>
                  </a:cubicBezTo>
                  <a:cubicBezTo>
                    <a:pt x="192" y="522"/>
                    <a:pt x="213" y="527"/>
                    <a:pt x="238" y="529"/>
                  </a:cubicBezTo>
                  <a:cubicBezTo>
                    <a:pt x="263" y="531"/>
                    <a:pt x="264" y="530"/>
                    <a:pt x="272" y="528"/>
                  </a:cubicBezTo>
                  <a:cubicBezTo>
                    <a:pt x="279" y="527"/>
                    <a:pt x="284" y="529"/>
                    <a:pt x="292" y="532"/>
                  </a:cubicBezTo>
                  <a:cubicBezTo>
                    <a:pt x="300" y="535"/>
                    <a:pt x="318" y="545"/>
                    <a:pt x="334" y="552"/>
                  </a:cubicBezTo>
                  <a:cubicBezTo>
                    <a:pt x="350" y="560"/>
                    <a:pt x="348" y="561"/>
                    <a:pt x="357" y="555"/>
                  </a:cubicBezTo>
                  <a:cubicBezTo>
                    <a:pt x="365" y="550"/>
                    <a:pt x="367" y="547"/>
                    <a:pt x="377" y="551"/>
                  </a:cubicBezTo>
                  <a:cubicBezTo>
                    <a:pt x="386" y="554"/>
                    <a:pt x="391" y="552"/>
                    <a:pt x="403" y="550"/>
                  </a:cubicBezTo>
                  <a:cubicBezTo>
                    <a:pt x="414" y="548"/>
                    <a:pt x="449" y="538"/>
                    <a:pt x="458" y="537"/>
                  </a:cubicBezTo>
                  <a:cubicBezTo>
                    <a:pt x="468" y="536"/>
                    <a:pt x="481" y="539"/>
                    <a:pt x="491" y="529"/>
                  </a:cubicBezTo>
                  <a:cubicBezTo>
                    <a:pt x="501" y="519"/>
                    <a:pt x="529" y="476"/>
                    <a:pt x="529" y="476"/>
                  </a:cubicBezTo>
                  <a:cubicBezTo>
                    <a:pt x="529" y="476"/>
                    <a:pt x="565" y="416"/>
                    <a:pt x="568" y="395"/>
                  </a:cubicBezTo>
                  <a:cubicBezTo>
                    <a:pt x="571" y="375"/>
                    <a:pt x="559" y="335"/>
                    <a:pt x="565" y="325"/>
                  </a:cubicBezTo>
                  <a:cubicBezTo>
                    <a:pt x="586" y="261"/>
                    <a:pt x="586" y="261"/>
                    <a:pt x="586" y="261"/>
                  </a:cubicBezTo>
                  <a:cubicBezTo>
                    <a:pt x="586" y="261"/>
                    <a:pt x="523" y="230"/>
                    <a:pt x="516" y="231"/>
                  </a:cubicBezTo>
                  <a:cubicBezTo>
                    <a:pt x="492" y="292"/>
                    <a:pt x="492" y="292"/>
                    <a:pt x="492" y="292"/>
                  </a:cubicBezTo>
                  <a:cubicBezTo>
                    <a:pt x="492" y="292"/>
                    <a:pt x="480" y="300"/>
                    <a:pt x="477" y="313"/>
                  </a:cubicBezTo>
                  <a:cubicBezTo>
                    <a:pt x="474" y="326"/>
                    <a:pt x="471" y="328"/>
                    <a:pt x="463" y="335"/>
                  </a:cubicBezTo>
                  <a:cubicBezTo>
                    <a:pt x="455" y="343"/>
                    <a:pt x="451" y="345"/>
                    <a:pt x="447" y="355"/>
                  </a:cubicBezTo>
                  <a:cubicBezTo>
                    <a:pt x="443" y="364"/>
                    <a:pt x="431" y="367"/>
                    <a:pt x="431" y="380"/>
                  </a:cubicBezTo>
                  <a:cubicBezTo>
                    <a:pt x="432" y="393"/>
                    <a:pt x="436" y="400"/>
                    <a:pt x="434" y="405"/>
                  </a:cubicBezTo>
                  <a:cubicBezTo>
                    <a:pt x="431" y="409"/>
                    <a:pt x="421" y="417"/>
                    <a:pt x="421" y="417"/>
                  </a:cubicBezTo>
                  <a:cubicBezTo>
                    <a:pt x="421" y="417"/>
                    <a:pt x="395" y="406"/>
                    <a:pt x="392" y="407"/>
                  </a:cubicBezTo>
                  <a:cubicBezTo>
                    <a:pt x="392" y="407"/>
                    <a:pt x="414" y="376"/>
                    <a:pt x="408" y="335"/>
                  </a:cubicBezTo>
                  <a:cubicBezTo>
                    <a:pt x="401" y="293"/>
                    <a:pt x="394" y="246"/>
                    <a:pt x="379" y="232"/>
                  </a:cubicBezTo>
                  <a:cubicBezTo>
                    <a:pt x="374" y="227"/>
                    <a:pt x="372" y="231"/>
                    <a:pt x="370" y="222"/>
                  </a:cubicBezTo>
                  <a:cubicBezTo>
                    <a:pt x="368" y="214"/>
                    <a:pt x="365" y="217"/>
                    <a:pt x="365" y="217"/>
                  </a:cubicBezTo>
                  <a:cubicBezTo>
                    <a:pt x="360" y="218"/>
                    <a:pt x="342" y="202"/>
                    <a:pt x="342" y="200"/>
                  </a:cubicBezTo>
                  <a:cubicBezTo>
                    <a:pt x="342" y="199"/>
                    <a:pt x="255" y="101"/>
                    <a:pt x="255" y="101"/>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7" name="Freeform 73">
              <a:extLst>
                <a:ext uri="{FF2B5EF4-FFF2-40B4-BE49-F238E27FC236}">
                  <a16:creationId xmlns:a16="http://schemas.microsoft.com/office/drawing/2014/main" id="{101F6C14-E307-4043-A244-86CBB1EB5D5B}"/>
                </a:ext>
              </a:extLst>
            </p:cNvPr>
            <p:cNvSpPr>
              <a:spLocks noEditPoints="1"/>
            </p:cNvSpPr>
            <p:nvPr/>
          </p:nvSpPr>
          <p:spPr bwMode="auto">
            <a:xfrm>
              <a:off x="3343275" y="4537075"/>
              <a:ext cx="33337" cy="82550"/>
            </a:xfrm>
            <a:custGeom>
              <a:avLst/>
              <a:gdLst>
                <a:gd name="T0" fmla="*/ 20 w 31"/>
                <a:gd name="T1" fmla="*/ 28 h 78"/>
                <a:gd name="T2" fmla="*/ 18 w 31"/>
                <a:gd name="T3" fmla="*/ 29 h 78"/>
                <a:gd name="T4" fmla="*/ 29 w 31"/>
                <a:gd name="T5" fmla="*/ 78 h 78"/>
                <a:gd name="T6" fmla="*/ 31 w 31"/>
                <a:gd name="T7" fmla="*/ 77 h 78"/>
                <a:gd name="T8" fmla="*/ 20 w 31"/>
                <a:gd name="T9" fmla="*/ 28 h 78"/>
                <a:gd name="T10" fmla="*/ 7 w 31"/>
                <a:gd name="T11" fmla="*/ 0 h 78"/>
                <a:gd name="T12" fmla="*/ 0 w 31"/>
                <a:gd name="T13" fmla="*/ 1 h 78"/>
                <a:gd name="T14" fmla="*/ 5 w 31"/>
                <a:gd name="T15" fmla="*/ 4 h 78"/>
                <a:gd name="T16" fmla="*/ 12 w 31"/>
                <a:gd name="T17" fmla="*/ 13 h 78"/>
                <a:gd name="T18" fmla="*/ 11 w 31"/>
                <a:gd name="T19" fmla="*/ 9 h 78"/>
                <a:gd name="T20" fmla="*/ 9 w 31"/>
                <a:gd name="T21" fmla="*/ 0 h 78"/>
                <a:gd name="T22" fmla="*/ 7 w 31"/>
                <a:gd name="T2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8">
                  <a:moveTo>
                    <a:pt x="20" y="28"/>
                  </a:moveTo>
                  <a:cubicBezTo>
                    <a:pt x="18" y="29"/>
                    <a:pt x="18" y="29"/>
                    <a:pt x="18" y="29"/>
                  </a:cubicBezTo>
                  <a:cubicBezTo>
                    <a:pt x="22" y="43"/>
                    <a:pt x="26" y="60"/>
                    <a:pt x="29" y="78"/>
                  </a:cubicBezTo>
                  <a:cubicBezTo>
                    <a:pt x="30" y="77"/>
                    <a:pt x="31" y="77"/>
                    <a:pt x="31" y="77"/>
                  </a:cubicBezTo>
                  <a:cubicBezTo>
                    <a:pt x="20" y="28"/>
                    <a:pt x="20" y="28"/>
                    <a:pt x="20" y="28"/>
                  </a:cubicBezTo>
                  <a:moveTo>
                    <a:pt x="7" y="0"/>
                  </a:moveTo>
                  <a:cubicBezTo>
                    <a:pt x="6" y="0"/>
                    <a:pt x="4" y="0"/>
                    <a:pt x="0" y="1"/>
                  </a:cubicBezTo>
                  <a:cubicBezTo>
                    <a:pt x="1" y="1"/>
                    <a:pt x="3" y="2"/>
                    <a:pt x="5" y="4"/>
                  </a:cubicBezTo>
                  <a:cubicBezTo>
                    <a:pt x="7" y="6"/>
                    <a:pt x="10" y="9"/>
                    <a:pt x="12" y="13"/>
                  </a:cubicBezTo>
                  <a:cubicBezTo>
                    <a:pt x="11" y="9"/>
                    <a:pt x="11" y="9"/>
                    <a:pt x="11" y="9"/>
                  </a:cubicBezTo>
                  <a:cubicBezTo>
                    <a:pt x="9" y="0"/>
                    <a:pt x="9" y="0"/>
                    <a:pt x="9" y="0"/>
                  </a:cubicBezTo>
                  <a:cubicBezTo>
                    <a:pt x="8" y="0"/>
                    <a:pt x="8" y="0"/>
                    <a:pt x="7"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8" name="Freeform 74">
              <a:extLst>
                <a:ext uri="{FF2B5EF4-FFF2-40B4-BE49-F238E27FC236}">
                  <a16:creationId xmlns:a16="http://schemas.microsoft.com/office/drawing/2014/main" id="{871C62E2-1BAB-4D11-BAFE-0EA7F07D0042}"/>
                </a:ext>
              </a:extLst>
            </p:cNvPr>
            <p:cNvSpPr>
              <a:spLocks/>
            </p:cNvSpPr>
            <p:nvPr/>
          </p:nvSpPr>
          <p:spPr bwMode="auto">
            <a:xfrm>
              <a:off x="3352800" y="4537075"/>
              <a:ext cx="12700" cy="30163"/>
            </a:xfrm>
            <a:custGeom>
              <a:avLst/>
              <a:gdLst>
                <a:gd name="T0" fmla="*/ 0 w 11"/>
                <a:gd name="T1" fmla="*/ 0 h 29"/>
                <a:gd name="T2" fmla="*/ 2 w 11"/>
                <a:gd name="T3" fmla="*/ 9 h 29"/>
                <a:gd name="T4" fmla="*/ 3 w 11"/>
                <a:gd name="T5" fmla="*/ 13 h 29"/>
                <a:gd name="T6" fmla="*/ 9 w 11"/>
                <a:gd name="T7" fmla="*/ 29 h 29"/>
                <a:gd name="T8" fmla="*/ 11 w 11"/>
                <a:gd name="T9" fmla="*/ 28 h 29"/>
                <a:gd name="T10" fmla="*/ 6 w 11"/>
                <a:gd name="T11" fmla="*/ 3 h 29"/>
                <a:gd name="T12" fmla="*/ 3 w 11"/>
                <a:gd name="T13" fmla="*/ 2 h 29"/>
                <a:gd name="T14" fmla="*/ 0 w 11"/>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9">
                  <a:moveTo>
                    <a:pt x="0" y="0"/>
                  </a:moveTo>
                  <a:cubicBezTo>
                    <a:pt x="2" y="9"/>
                    <a:pt x="2" y="9"/>
                    <a:pt x="2" y="9"/>
                  </a:cubicBezTo>
                  <a:cubicBezTo>
                    <a:pt x="3" y="13"/>
                    <a:pt x="3" y="13"/>
                    <a:pt x="3" y="13"/>
                  </a:cubicBezTo>
                  <a:cubicBezTo>
                    <a:pt x="5" y="18"/>
                    <a:pt x="7" y="23"/>
                    <a:pt x="9" y="29"/>
                  </a:cubicBezTo>
                  <a:cubicBezTo>
                    <a:pt x="11" y="28"/>
                    <a:pt x="11" y="28"/>
                    <a:pt x="11" y="28"/>
                  </a:cubicBezTo>
                  <a:cubicBezTo>
                    <a:pt x="6" y="3"/>
                    <a:pt x="6" y="3"/>
                    <a:pt x="6" y="3"/>
                  </a:cubicBezTo>
                  <a:cubicBezTo>
                    <a:pt x="5" y="3"/>
                    <a:pt x="4" y="3"/>
                    <a:pt x="3" y="2"/>
                  </a:cubicBezTo>
                  <a:cubicBezTo>
                    <a:pt x="2" y="1"/>
                    <a:pt x="1" y="0"/>
                    <a:pt x="0"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79" name="Freeform 75">
              <a:extLst>
                <a:ext uri="{FF2B5EF4-FFF2-40B4-BE49-F238E27FC236}">
                  <a16:creationId xmlns:a16="http://schemas.microsoft.com/office/drawing/2014/main" id="{FACD53E3-0BB7-4A40-935E-B6DAE9EA4D66}"/>
                </a:ext>
              </a:extLst>
            </p:cNvPr>
            <p:cNvSpPr>
              <a:spLocks/>
            </p:cNvSpPr>
            <p:nvPr/>
          </p:nvSpPr>
          <p:spPr bwMode="auto">
            <a:xfrm>
              <a:off x="3271838" y="4533900"/>
              <a:ext cx="101600" cy="85725"/>
            </a:xfrm>
            <a:custGeom>
              <a:avLst/>
              <a:gdLst>
                <a:gd name="T0" fmla="*/ 43 w 98"/>
                <a:gd name="T1" fmla="*/ 0 h 83"/>
                <a:gd name="T2" fmla="*/ 32 w 98"/>
                <a:gd name="T3" fmla="*/ 22 h 83"/>
                <a:gd name="T4" fmla="*/ 0 w 98"/>
                <a:gd name="T5" fmla="*/ 48 h 83"/>
                <a:gd name="T6" fmla="*/ 46 w 98"/>
                <a:gd name="T7" fmla="*/ 71 h 83"/>
                <a:gd name="T8" fmla="*/ 83 w 98"/>
                <a:gd name="T9" fmla="*/ 82 h 83"/>
                <a:gd name="T10" fmla="*/ 90 w 98"/>
                <a:gd name="T11" fmla="*/ 83 h 83"/>
                <a:gd name="T12" fmla="*/ 98 w 98"/>
                <a:gd name="T13" fmla="*/ 82 h 83"/>
                <a:gd name="T14" fmla="*/ 87 w 98"/>
                <a:gd name="T15" fmla="*/ 33 h 83"/>
                <a:gd name="T16" fmla="*/ 81 w 98"/>
                <a:gd name="T17" fmla="*/ 17 h 83"/>
                <a:gd name="T18" fmla="*/ 74 w 98"/>
                <a:gd name="T19" fmla="*/ 8 h 83"/>
                <a:gd name="T20" fmla="*/ 69 w 98"/>
                <a:gd name="T21" fmla="*/ 5 h 83"/>
                <a:gd name="T22" fmla="*/ 69 w 98"/>
                <a:gd name="T23" fmla="*/ 5 h 83"/>
                <a:gd name="T24" fmla="*/ 65 w 98"/>
                <a:gd name="T25" fmla="*/ 5 h 83"/>
                <a:gd name="T26" fmla="*/ 43 w 98"/>
                <a:gd name="T2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83">
                  <a:moveTo>
                    <a:pt x="43" y="0"/>
                  </a:moveTo>
                  <a:cubicBezTo>
                    <a:pt x="42" y="5"/>
                    <a:pt x="40" y="12"/>
                    <a:pt x="32" y="22"/>
                  </a:cubicBezTo>
                  <a:cubicBezTo>
                    <a:pt x="21" y="37"/>
                    <a:pt x="9" y="44"/>
                    <a:pt x="0" y="48"/>
                  </a:cubicBezTo>
                  <a:cubicBezTo>
                    <a:pt x="11" y="55"/>
                    <a:pt x="30" y="64"/>
                    <a:pt x="46" y="71"/>
                  </a:cubicBezTo>
                  <a:cubicBezTo>
                    <a:pt x="64" y="79"/>
                    <a:pt x="70" y="80"/>
                    <a:pt x="83" y="82"/>
                  </a:cubicBezTo>
                  <a:cubicBezTo>
                    <a:pt x="86" y="83"/>
                    <a:pt x="88" y="83"/>
                    <a:pt x="90" y="83"/>
                  </a:cubicBezTo>
                  <a:cubicBezTo>
                    <a:pt x="94" y="83"/>
                    <a:pt x="96" y="82"/>
                    <a:pt x="98" y="82"/>
                  </a:cubicBezTo>
                  <a:cubicBezTo>
                    <a:pt x="95" y="64"/>
                    <a:pt x="91" y="47"/>
                    <a:pt x="87" y="33"/>
                  </a:cubicBezTo>
                  <a:cubicBezTo>
                    <a:pt x="85" y="27"/>
                    <a:pt x="83" y="22"/>
                    <a:pt x="81" y="17"/>
                  </a:cubicBezTo>
                  <a:cubicBezTo>
                    <a:pt x="79" y="13"/>
                    <a:pt x="76" y="10"/>
                    <a:pt x="74" y="8"/>
                  </a:cubicBezTo>
                  <a:cubicBezTo>
                    <a:pt x="72" y="6"/>
                    <a:pt x="70" y="5"/>
                    <a:pt x="69" y="5"/>
                  </a:cubicBezTo>
                  <a:cubicBezTo>
                    <a:pt x="69" y="5"/>
                    <a:pt x="69" y="5"/>
                    <a:pt x="69" y="5"/>
                  </a:cubicBezTo>
                  <a:cubicBezTo>
                    <a:pt x="68" y="5"/>
                    <a:pt x="66" y="5"/>
                    <a:pt x="65" y="5"/>
                  </a:cubicBezTo>
                  <a:cubicBezTo>
                    <a:pt x="58" y="5"/>
                    <a:pt x="49" y="2"/>
                    <a:pt x="43"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80" name="Freeform 76">
              <a:extLst>
                <a:ext uri="{FF2B5EF4-FFF2-40B4-BE49-F238E27FC236}">
                  <a16:creationId xmlns:a16="http://schemas.microsoft.com/office/drawing/2014/main" id="{D0723F97-FF01-4674-A93F-349D7966C356}"/>
                </a:ext>
              </a:extLst>
            </p:cNvPr>
            <p:cNvSpPr>
              <a:spLocks/>
            </p:cNvSpPr>
            <p:nvPr/>
          </p:nvSpPr>
          <p:spPr bwMode="auto">
            <a:xfrm>
              <a:off x="3219450" y="4394200"/>
              <a:ext cx="111125" cy="122238"/>
            </a:xfrm>
            <a:custGeom>
              <a:avLst/>
              <a:gdLst>
                <a:gd name="T0" fmla="*/ 26 w 106"/>
                <a:gd name="T1" fmla="*/ 0 h 117"/>
                <a:gd name="T2" fmla="*/ 0 w 106"/>
                <a:gd name="T3" fmla="*/ 10 h 117"/>
                <a:gd name="T4" fmla="*/ 87 w 106"/>
                <a:gd name="T5" fmla="*/ 109 h 117"/>
                <a:gd name="T6" fmla="*/ 94 w 106"/>
                <a:gd name="T7" fmla="*/ 117 h 117"/>
                <a:gd name="T8" fmla="*/ 96 w 106"/>
                <a:gd name="T9" fmla="*/ 90 h 117"/>
                <a:gd name="T10" fmla="*/ 96 w 106"/>
                <a:gd name="T11" fmla="*/ 74 h 117"/>
                <a:gd name="T12" fmla="*/ 100 w 106"/>
                <a:gd name="T13" fmla="*/ 60 h 117"/>
                <a:gd name="T14" fmla="*/ 91 w 106"/>
                <a:gd name="T15" fmla="*/ 41 h 117"/>
                <a:gd name="T16" fmla="*/ 73 w 106"/>
                <a:gd name="T17" fmla="*/ 20 h 117"/>
                <a:gd name="T18" fmla="*/ 41 w 106"/>
                <a:gd name="T19" fmla="*/ 3 h 117"/>
                <a:gd name="T20" fmla="*/ 26 w 106"/>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17">
                  <a:moveTo>
                    <a:pt x="26" y="0"/>
                  </a:moveTo>
                  <a:cubicBezTo>
                    <a:pt x="12" y="6"/>
                    <a:pt x="0" y="10"/>
                    <a:pt x="0" y="10"/>
                  </a:cubicBezTo>
                  <a:cubicBezTo>
                    <a:pt x="0" y="10"/>
                    <a:pt x="87" y="108"/>
                    <a:pt x="87" y="109"/>
                  </a:cubicBezTo>
                  <a:cubicBezTo>
                    <a:pt x="87" y="110"/>
                    <a:pt x="90" y="113"/>
                    <a:pt x="94" y="117"/>
                  </a:cubicBezTo>
                  <a:cubicBezTo>
                    <a:pt x="97" y="109"/>
                    <a:pt x="101" y="98"/>
                    <a:pt x="96" y="90"/>
                  </a:cubicBezTo>
                  <a:cubicBezTo>
                    <a:pt x="96" y="90"/>
                    <a:pt x="92" y="80"/>
                    <a:pt x="96" y="74"/>
                  </a:cubicBezTo>
                  <a:cubicBezTo>
                    <a:pt x="101" y="68"/>
                    <a:pt x="106" y="69"/>
                    <a:pt x="100" y="60"/>
                  </a:cubicBezTo>
                  <a:cubicBezTo>
                    <a:pt x="94" y="52"/>
                    <a:pt x="93" y="48"/>
                    <a:pt x="91" y="41"/>
                  </a:cubicBezTo>
                  <a:cubicBezTo>
                    <a:pt x="88" y="34"/>
                    <a:pt x="79" y="24"/>
                    <a:pt x="73" y="20"/>
                  </a:cubicBezTo>
                  <a:cubicBezTo>
                    <a:pt x="68" y="16"/>
                    <a:pt x="51" y="6"/>
                    <a:pt x="41" y="3"/>
                  </a:cubicBezTo>
                  <a:cubicBezTo>
                    <a:pt x="34" y="1"/>
                    <a:pt x="32" y="1"/>
                    <a:pt x="26"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dirty="0">
                <a:solidFill>
                  <a:srgbClr val="575756"/>
                </a:solidFill>
                <a:latin typeface="Calibri"/>
              </a:endParaRPr>
            </a:p>
          </p:txBody>
        </p:sp>
        <p:sp>
          <p:nvSpPr>
            <p:cNvPr id="181" name="Freeform 77">
              <a:extLst>
                <a:ext uri="{FF2B5EF4-FFF2-40B4-BE49-F238E27FC236}">
                  <a16:creationId xmlns:a16="http://schemas.microsoft.com/office/drawing/2014/main" id="{9E20F457-D8AD-438A-852C-B2D208022D5A}"/>
                </a:ext>
              </a:extLst>
            </p:cNvPr>
            <p:cNvSpPr>
              <a:spLocks/>
            </p:cNvSpPr>
            <p:nvPr/>
          </p:nvSpPr>
          <p:spPr bwMode="auto">
            <a:xfrm>
              <a:off x="3084513" y="4391025"/>
              <a:ext cx="233362" cy="231775"/>
            </a:xfrm>
            <a:custGeom>
              <a:avLst/>
              <a:gdLst>
                <a:gd name="T0" fmla="*/ 131 w 223"/>
                <a:gd name="T1" fmla="*/ 0 h 222"/>
                <a:gd name="T2" fmla="*/ 125 w 223"/>
                <a:gd name="T3" fmla="*/ 1 h 222"/>
                <a:gd name="T4" fmla="*/ 119 w 223"/>
                <a:gd name="T5" fmla="*/ 2 h 222"/>
                <a:gd name="T6" fmla="*/ 114 w 223"/>
                <a:gd name="T7" fmla="*/ 2 h 222"/>
                <a:gd name="T8" fmla="*/ 109 w 223"/>
                <a:gd name="T9" fmla="*/ 2 h 222"/>
                <a:gd name="T10" fmla="*/ 101 w 223"/>
                <a:gd name="T11" fmla="*/ 4 h 222"/>
                <a:gd name="T12" fmla="*/ 92 w 223"/>
                <a:gd name="T13" fmla="*/ 13 h 222"/>
                <a:gd name="T14" fmla="*/ 52 w 223"/>
                <a:gd name="T15" fmla="*/ 27 h 222"/>
                <a:gd name="T16" fmla="*/ 23 w 223"/>
                <a:gd name="T17" fmla="*/ 60 h 222"/>
                <a:gd name="T18" fmla="*/ 5 w 223"/>
                <a:gd name="T19" fmla="*/ 110 h 222"/>
                <a:gd name="T20" fmla="*/ 10 w 223"/>
                <a:gd name="T21" fmla="*/ 161 h 222"/>
                <a:gd name="T22" fmla="*/ 59 w 223"/>
                <a:gd name="T23" fmla="*/ 214 h 222"/>
                <a:gd name="T24" fmla="*/ 95 w 223"/>
                <a:gd name="T25" fmla="*/ 222 h 222"/>
                <a:gd name="T26" fmla="*/ 120 w 223"/>
                <a:gd name="T27" fmla="*/ 217 h 222"/>
                <a:gd name="T28" fmla="*/ 142 w 223"/>
                <a:gd name="T29" fmla="*/ 205 h 222"/>
                <a:gd name="T30" fmla="*/ 148 w 223"/>
                <a:gd name="T31" fmla="*/ 218 h 222"/>
                <a:gd name="T32" fmla="*/ 153 w 223"/>
                <a:gd name="T33" fmla="*/ 216 h 222"/>
                <a:gd name="T34" fmla="*/ 172 w 223"/>
                <a:gd name="T35" fmla="*/ 186 h 222"/>
                <a:gd name="T36" fmla="*/ 179 w 223"/>
                <a:gd name="T37" fmla="*/ 184 h 222"/>
                <a:gd name="T38" fmla="*/ 177 w 223"/>
                <a:gd name="T39" fmla="*/ 181 h 222"/>
                <a:gd name="T40" fmla="*/ 216 w 223"/>
                <a:gd name="T41" fmla="*/ 133 h 222"/>
                <a:gd name="T42" fmla="*/ 222 w 223"/>
                <a:gd name="T43" fmla="*/ 136 h 222"/>
                <a:gd name="T44" fmla="*/ 223 w 223"/>
                <a:gd name="T45" fmla="*/ 122 h 222"/>
                <a:gd name="T46" fmla="*/ 223 w 223"/>
                <a:gd name="T47" fmla="*/ 120 h 222"/>
                <a:gd name="T48" fmla="*/ 216 w 223"/>
                <a:gd name="T49" fmla="*/ 112 h 222"/>
                <a:gd name="T50" fmla="*/ 129 w 223"/>
                <a:gd name="T51" fmla="*/ 13 h 222"/>
                <a:gd name="T52" fmla="*/ 155 w 223"/>
                <a:gd name="T53" fmla="*/ 3 h 222"/>
                <a:gd name="T54" fmla="*/ 148 w 223"/>
                <a:gd name="T55" fmla="*/ 3 h 222"/>
                <a:gd name="T56" fmla="*/ 131 w 223"/>
                <a:gd name="T5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3" h="222">
                  <a:moveTo>
                    <a:pt x="131" y="0"/>
                  </a:moveTo>
                  <a:cubicBezTo>
                    <a:pt x="130" y="0"/>
                    <a:pt x="128" y="0"/>
                    <a:pt x="125" y="1"/>
                  </a:cubicBezTo>
                  <a:cubicBezTo>
                    <a:pt x="123" y="2"/>
                    <a:pt x="121" y="2"/>
                    <a:pt x="119" y="2"/>
                  </a:cubicBezTo>
                  <a:cubicBezTo>
                    <a:pt x="117" y="2"/>
                    <a:pt x="115" y="2"/>
                    <a:pt x="114" y="2"/>
                  </a:cubicBezTo>
                  <a:cubicBezTo>
                    <a:pt x="112" y="2"/>
                    <a:pt x="110" y="2"/>
                    <a:pt x="109" y="2"/>
                  </a:cubicBezTo>
                  <a:cubicBezTo>
                    <a:pt x="106" y="2"/>
                    <a:pt x="103" y="2"/>
                    <a:pt x="101" y="4"/>
                  </a:cubicBezTo>
                  <a:cubicBezTo>
                    <a:pt x="95" y="9"/>
                    <a:pt x="102" y="10"/>
                    <a:pt x="92" y="13"/>
                  </a:cubicBezTo>
                  <a:cubicBezTo>
                    <a:pt x="82" y="16"/>
                    <a:pt x="62" y="18"/>
                    <a:pt x="52" y="27"/>
                  </a:cubicBezTo>
                  <a:cubicBezTo>
                    <a:pt x="42" y="37"/>
                    <a:pt x="31" y="37"/>
                    <a:pt x="23" y="60"/>
                  </a:cubicBezTo>
                  <a:cubicBezTo>
                    <a:pt x="15" y="82"/>
                    <a:pt x="9" y="97"/>
                    <a:pt x="5" y="110"/>
                  </a:cubicBezTo>
                  <a:cubicBezTo>
                    <a:pt x="0" y="124"/>
                    <a:pt x="0" y="147"/>
                    <a:pt x="10" y="161"/>
                  </a:cubicBezTo>
                  <a:cubicBezTo>
                    <a:pt x="19" y="175"/>
                    <a:pt x="40" y="207"/>
                    <a:pt x="59" y="214"/>
                  </a:cubicBezTo>
                  <a:cubicBezTo>
                    <a:pt x="71" y="218"/>
                    <a:pt x="82" y="222"/>
                    <a:pt x="95" y="222"/>
                  </a:cubicBezTo>
                  <a:cubicBezTo>
                    <a:pt x="102" y="222"/>
                    <a:pt x="111" y="221"/>
                    <a:pt x="120" y="217"/>
                  </a:cubicBezTo>
                  <a:cubicBezTo>
                    <a:pt x="136" y="210"/>
                    <a:pt x="140" y="207"/>
                    <a:pt x="142" y="205"/>
                  </a:cubicBezTo>
                  <a:cubicBezTo>
                    <a:pt x="142" y="209"/>
                    <a:pt x="142" y="218"/>
                    <a:pt x="148" y="218"/>
                  </a:cubicBezTo>
                  <a:cubicBezTo>
                    <a:pt x="149" y="218"/>
                    <a:pt x="151" y="217"/>
                    <a:pt x="153" y="216"/>
                  </a:cubicBezTo>
                  <a:cubicBezTo>
                    <a:pt x="165" y="208"/>
                    <a:pt x="165" y="189"/>
                    <a:pt x="172" y="186"/>
                  </a:cubicBezTo>
                  <a:cubicBezTo>
                    <a:pt x="174" y="186"/>
                    <a:pt x="176" y="185"/>
                    <a:pt x="179" y="184"/>
                  </a:cubicBezTo>
                  <a:cubicBezTo>
                    <a:pt x="178" y="183"/>
                    <a:pt x="178" y="182"/>
                    <a:pt x="177" y="181"/>
                  </a:cubicBezTo>
                  <a:cubicBezTo>
                    <a:pt x="167" y="173"/>
                    <a:pt x="216" y="133"/>
                    <a:pt x="216" y="133"/>
                  </a:cubicBezTo>
                  <a:cubicBezTo>
                    <a:pt x="216" y="133"/>
                    <a:pt x="219" y="134"/>
                    <a:pt x="222" y="136"/>
                  </a:cubicBezTo>
                  <a:cubicBezTo>
                    <a:pt x="223" y="130"/>
                    <a:pt x="222" y="126"/>
                    <a:pt x="223" y="122"/>
                  </a:cubicBezTo>
                  <a:cubicBezTo>
                    <a:pt x="223" y="121"/>
                    <a:pt x="223" y="121"/>
                    <a:pt x="223" y="120"/>
                  </a:cubicBezTo>
                  <a:cubicBezTo>
                    <a:pt x="219" y="116"/>
                    <a:pt x="216" y="113"/>
                    <a:pt x="216" y="112"/>
                  </a:cubicBezTo>
                  <a:cubicBezTo>
                    <a:pt x="216" y="111"/>
                    <a:pt x="129" y="13"/>
                    <a:pt x="129" y="13"/>
                  </a:cubicBezTo>
                  <a:cubicBezTo>
                    <a:pt x="129" y="13"/>
                    <a:pt x="141" y="9"/>
                    <a:pt x="155" y="3"/>
                  </a:cubicBezTo>
                  <a:cubicBezTo>
                    <a:pt x="153" y="3"/>
                    <a:pt x="151" y="3"/>
                    <a:pt x="148" y="3"/>
                  </a:cubicBezTo>
                  <a:cubicBezTo>
                    <a:pt x="140" y="2"/>
                    <a:pt x="136" y="0"/>
                    <a:pt x="131"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82" name="Freeform 78">
              <a:extLst>
                <a:ext uri="{FF2B5EF4-FFF2-40B4-BE49-F238E27FC236}">
                  <a16:creationId xmlns:a16="http://schemas.microsoft.com/office/drawing/2014/main" id="{C72DF502-2D8F-417B-B24F-9D5804996151}"/>
                </a:ext>
              </a:extLst>
            </p:cNvPr>
            <p:cNvSpPr>
              <a:spLocks/>
            </p:cNvSpPr>
            <p:nvPr/>
          </p:nvSpPr>
          <p:spPr bwMode="auto">
            <a:xfrm>
              <a:off x="3259138" y="4530725"/>
              <a:ext cx="57150" cy="52388"/>
            </a:xfrm>
            <a:custGeom>
              <a:avLst/>
              <a:gdLst>
                <a:gd name="T0" fmla="*/ 49 w 55"/>
                <a:gd name="T1" fmla="*/ 0 h 51"/>
                <a:gd name="T2" fmla="*/ 10 w 55"/>
                <a:gd name="T3" fmla="*/ 48 h 51"/>
                <a:gd name="T4" fmla="*/ 12 w 55"/>
                <a:gd name="T5" fmla="*/ 51 h 51"/>
                <a:gd name="T6" fmla="*/ 44 w 55"/>
                <a:gd name="T7" fmla="*/ 25 h 51"/>
                <a:gd name="T8" fmla="*/ 55 w 55"/>
                <a:gd name="T9" fmla="*/ 3 h 51"/>
                <a:gd name="T10" fmla="*/ 49 w 55"/>
                <a:gd name="T11" fmla="*/ 0 h 51"/>
              </a:gdLst>
              <a:ahLst/>
              <a:cxnLst>
                <a:cxn ang="0">
                  <a:pos x="T0" y="T1"/>
                </a:cxn>
                <a:cxn ang="0">
                  <a:pos x="T2" y="T3"/>
                </a:cxn>
                <a:cxn ang="0">
                  <a:pos x="T4" y="T5"/>
                </a:cxn>
                <a:cxn ang="0">
                  <a:pos x="T6" y="T7"/>
                </a:cxn>
                <a:cxn ang="0">
                  <a:pos x="T8" y="T9"/>
                </a:cxn>
                <a:cxn ang="0">
                  <a:pos x="T10" y="T11"/>
                </a:cxn>
              </a:cxnLst>
              <a:rect l="0" t="0" r="r" b="b"/>
              <a:pathLst>
                <a:path w="55" h="51">
                  <a:moveTo>
                    <a:pt x="49" y="0"/>
                  </a:moveTo>
                  <a:cubicBezTo>
                    <a:pt x="49" y="0"/>
                    <a:pt x="0" y="40"/>
                    <a:pt x="10" y="48"/>
                  </a:cubicBezTo>
                  <a:cubicBezTo>
                    <a:pt x="11" y="49"/>
                    <a:pt x="11" y="50"/>
                    <a:pt x="12" y="51"/>
                  </a:cubicBezTo>
                  <a:cubicBezTo>
                    <a:pt x="21" y="47"/>
                    <a:pt x="33" y="40"/>
                    <a:pt x="44" y="25"/>
                  </a:cubicBezTo>
                  <a:cubicBezTo>
                    <a:pt x="52" y="15"/>
                    <a:pt x="54" y="8"/>
                    <a:pt x="55" y="3"/>
                  </a:cubicBezTo>
                  <a:cubicBezTo>
                    <a:pt x="52" y="1"/>
                    <a:pt x="49" y="0"/>
                    <a:pt x="49"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sp>
        <p:nvSpPr>
          <p:cNvPr id="183" name="Oval 79">
            <a:extLst>
              <a:ext uri="{FF2B5EF4-FFF2-40B4-BE49-F238E27FC236}">
                <a16:creationId xmlns:a16="http://schemas.microsoft.com/office/drawing/2014/main" id="{824F15B1-2B16-498C-816E-3860A3A1B0EE}"/>
              </a:ext>
            </a:extLst>
          </p:cNvPr>
          <p:cNvSpPr>
            <a:spLocks noChangeArrowheads="1"/>
          </p:cNvSpPr>
          <p:nvPr/>
        </p:nvSpPr>
        <p:spPr bwMode="auto">
          <a:xfrm>
            <a:off x="5344167" y="3084041"/>
            <a:ext cx="1360947" cy="13609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dirty="0">
              <a:solidFill>
                <a:srgbClr val="575756"/>
              </a:solidFill>
              <a:latin typeface="Calibri"/>
            </a:endParaRPr>
          </a:p>
        </p:txBody>
      </p:sp>
      <p:cxnSp>
        <p:nvCxnSpPr>
          <p:cNvPr id="185" name="Straight Connector 192">
            <a:extLst>
              <a:ext uri="{FF2B5EF4-FFF2-40B4-BE49-F238E27FC236}">
                <a16:creationId xmlns:a16="http://schemas.microsoft.com/office/drawing/2014/main" id="{4A61E417-DBFF-4F9A-986F-69C9AC42EB90}"/>
              </a:ext>
            </a:extLst>
          </p:cNvPr>
          <p:cNvCxnSpPr>
            <a:cxnSpLocks/>
          </p:cNvCxnSpPr>
          <p:nvPr/>
        </p:nvCxnSpPr>
        <p:spPr>
          <a:xfrm>
            <a:off x="9192286" y="32606"/>
            <a:ext cx="0" cy="12342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86" name="TextBox 193">
            <a:extLst>
              <a:ext uri="{FF2B5EF4-FFF2-40B4-BE49-F238E27FC236}">
                <a16:creationId xmlns:a16="http://schemas.microsoft.com/office/drawing/2014/main" id="{C319ED7C-9D33-47EC-9F0E-95578097942E}"/>
              </a:ext>
            </a:extLst>
          </p:cNvPr>
          <p:cNvSpPr txBox="1"/>
          <p:nvPr/>
        </p:nvSpPr>
        <p:spPr>
          <a:xfrm>
            <a:off x="5362909" y="3366278"/>
            <a:ext cx="1375697" cy="827855"/>
          </a:xfrm>
          <a:prstGeom prst="rect">
            <a:avLst/>
          </a:prstGeom>
          <a:noFill/>
        </p:spPr>
        <p:txBody>
          <a:bodyPr wrap="none" rtlCol="0">
            <a:spAutoFit/>
          </a:bodyPr>
          <a:lstStyle/>
          <a:p>
            <a:pPr algn="ctr" defTabSz="1219017">
              <a:lnSpc>
                <a:spcPct val="150000"/>
              </a:lnSpc>
              <a:defRPr/>
            </a:pPr>
            <a:r>
              <a:rPr lang="en-ID" sz="1100" b="1" dirty="0">
                <a:solidFill>
                  <a:srgbClr val="575756"/>
                </a:solidFill>
                <a:latin typeface="Chevin Pro DemiBold"/>
              </a:rPr>
              <a:t>EQUIPO DE </a:t>
            </a:r>
          </a:p>
          <a:p>
            <a:pPr algn="ctr" defTabSz="1219017">
              <a:lnSpc>
                <a:spcPct val="150000"/>
              </a:lnSpc>
              <a:defRPr/>
            </a:pPr>
            <a:r>
              <a:rPr lang="en-ID" sz="1100" b="1" dirty="0">
                <a:solidFill>
                  <a:srgbClr val="575756"/>
                </a:solidFill>
                <a:latin typeface="Chevin Pro DemiBold"/>
              </a:rPr>
              <a:t>INVESITIGACIÓN DE </a:t>
            </a:r>
          </a:p>
          <a:p>
            <a:pPr algn="ctr" defTabSz="1219017">
              <a:lnSpc>
                <a:spcPct val="150000"/>
              </a:lnSpc>
              <a:defRPr/>
            </a:pPr>
            <a:r>
              <a:rPr lang="en-ID" sz="1100" b="1" dirty="0">
                <a:solidFill>
                  <a:srgbClr val="575756"/>
                </a:solidFill>
                <a:latin typeface="Chevin Pro DemiBold"/>
              </a:rPr>
              <a:t>FUENTES</a:t>
            </a:r>
          </a:p>
        </p:txBody>
      </p:sp>
      <p:grpSp>
        <p:nvGrpSpPr>
          <p:cNvPr id="190" name="Group 77">
            <a:extLst>
              <a:ext uri="{FF2B5EF4-FFF2-40B4-BE49-F238E27FC236}">
                <a16:creationId xmlns:a16="http://schemas.microsoft.com/office/drawing/2014/main" id="{E73BC6F0-B6EA-4455-ADEE-77463DB0E4FE}"/>
              </a:ext>
            </a:extLst>
          </p:cNvPr>
          <p:cNvGrpSpPr/>
          <p:nvPr/>
        </p:nvGrpSpPr>
        <p:grpSpPr>
          <a:xfrm>
            <a:off x="8374230" y="4073266"/>
            <a:ext cx="2855745" cy="548926"/>
            <a:chOff x="7422654" y="2705917"/>
            <a:chExt cx="2425671" cy="651841"/>
          </a:xfrm>
        </p:grpSpPr>
        <p:sp>
          <p:nvSpPr>
            <p:cNvPr id="191" name="Freeform 5">
              <a:extLst>
                <a:ext uri="{FF2B5EF4-FFF2-40B4-BE49-F238E27FC236}">
                  <a16:creationId xmlns:a16="http://schemas.microsoft.com/office/drawing/2014/main" id="{2C221855-EF3F-47B7-8E25-FC4482DC770E}"/>
                </a:ext>
              </a:extLst>
            </p:cNvPr>
            <p:cNvSpPr>
              <a:spLocks/>
            </p:cNvSpPr>
            <p:nvPr/>
          </p:nvSpPr>
          <p:spPr bwMode="auto">
            <a:xfrm>
              <a:off x="7806096" y="2705917"/>
              <a:ext cx="690929" cy="651841"/>
            </a:xfrm>
            <a:custGeom>
              <a:avLst/>
              <a:gdLst>
                <a:gd name="T0" fmla="*/ 0 w 1149"/>
                <a:gd name="T1" fmla="*/ 830 h 830"/>
                <a:gd name="T2" fmla="*/ 273 w 1149"/>
                <a:gd name="T3" fmla="*/ 717 h 830"/>
                <a:gd name="T4" fmla="*/ 876 w 1149"/>
                <a:gd name="T5" fmla="*/ 113 h 830"/>
                <a:gd name="T6" fmla="*/ 1149 w 1149"/>
                <a:gd name="T7" fmla="*/ 0 h 830"/>
              </a:gdLst>
              <a:ahLst/>
              <a:cxnLst>
                <a:cxn ang="0">
                  <a:pos x="T0" y="T1"/>
                </a:cxn>
                <a:cxn ang="0">
                  <a:pos x="T2" y="T3"/>
                </a:cxn>
                <a:cxn ang="0">
                  <a:pos x="T4" y="T5"/>
                </a:cxn>
                <a:cxn ang="0">
                  <a:pos x="T6" y="T7"/>
                </a:cxn>
              </a:cxnLst>
              <a:rect l="0" t="0" r="r" b="b"/>
              <a:pathLst>
                <a:path w="1149" h="830">
                  <a:moveTo>
                    <a:pt x="0" y="830"/>
                  </a:moveTo>
                  <a:cubicBezTo>
                    <a:pt x="88" y="830"/>
                    <a:pt x="211" y="779"/>
                    <a:pt x="273" y="717"/>
                  </a:cubicBezTo>
                  <a:cubicBezTo>
                    <a:pt x="876" y="113"/>
                    <a:pt x="876" y="113"/>
                    <a:pt x="876" y="113"/>
                  </a:cubicBezTo>
                  <a:cubicBezTo>
                    <a:pt x="938" y="51"/>
                    <a:pt x="1061" y="0"/>
                    <a:pt x="1149" y="0"/>
                  </a:cubicBezTo>
                </a:path>
              </a:pathLst>
            </a:custGeom>
            <a:noFill/>
            <a:ln w="12700" cap="flat">
              <a:solidFill>
                <a:srgbClr val="0066FF"/>
              </a:solidFill>
              <a:prstDash val="solid"/>
              <a:miter lim="800000"/>
              <a:headEnd type="none"/>
              <a:tailEnd/>
            </a:ln>
            <a:extLst>
              <a:ext uri="{909E8E84-426E-40DD-AFC4-6F175D3DCCD1}">
                <a14:hiddenFill xmlns:a14="http://schemas.microsoft.com/office/drawing/2010/main">
                  <a:solidFill>
                    <a:srgbClr val="FFFFFF"/>
                  </a:solidFill>
                </a14:hiddenFill>
              </a:ext>
            </a:extLst>
          </p:spPr>
          <p:txBody>
            <a:bodyPr vert="horz" wrap="square" lIns="182892" tIns="91446" rIns="182892" bIns="91446" numCol="1" anchor="t" anchorCtr="0" compatLnSpc="1">
              <a:prstTxWarp prst="textNoShape">
                <a:avLst/>
              </a:prstTxWarp>
            </a:bodyPr>
            <a:lstStyle/>
            <a:p>
              <a:endParaRPr lang="en-US" sz="1100"/>
            </a:p>
          </p:txBody>
        </p:sp>
        <p:cxnSp>
          <p:nvCxnSpPr>
            <p:cNvPr id="197" name="Straight Connector 79">
              <a:extLst>
                <a:ext uri="{FF2B5EF4-FFF2-40B4-BE49-F238E27FC236}">
                  <a16:creationId xmlns:a16="http://schemas.microsoft.com/office/drawing/2014/main" id="{185CBE06-B4C0-4C7C-87B1-02DC20DFFD3F}"/>
                </a:ext>
              </a:extLst>
            </p:cNvPr>
            <p:cNvCxnSpPr/>
            <p:nvPr/>
          </p:nvCxnSpPr>
          <p:spPr>
            <a:xfrm flipV="1">
              <a:off x="8494722" y="2705917"/>
              <a:ext cx="1353603" cy="0"/>
            </a:xfrm>
            <a:prstGeom prst="line">
              <a:avLst/>
            </a:prstGeom>
            <a:ln w="12700">
              <a:solidFill>
                <a:srgbClr val="0066FF"/>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8" name="Straight Connector 80">
              <a:extLst>
                <a:ext uri="{FF2B5EF4-FFF2-40B4-BE49-F238E27FC236}">
                  <a16:creationId xmlns:a16="http://schemas.microsoft.com/office/drawing/2014/main" id="{9D8C3F36-90CB-479A-BCE0-8AC080FF6CE4}"/>
                </a:ext>
              </a:extLst>
            </p:cNvPr>
            <p:cNvCxnSpPr/>
            <p:nvPr/>
          </p:nvCxnSpPr>
          <p:spPr>
            <a:xfrm flipV="1">
              <a:off x="7422654" y="3357758"/>
              <a:ext cx="383440" cy="0"/>
            </a:xfrm>
            <a:prstGeom prst="line">
              <a:avLst/>
            </a:prstGeom>
            <a:ln w="12700">
              <a:solidFill>
                <a:srgbClr val="0066FF"/>
              </a:solidFill>
              <a:headEnd type="oval"/>
            </a:ln>
          </p:spPr>
          <p:style>
            <a:lnRef idx="1">
              <a:schemeClr val="accent1"/>
            </a:lnRef>
            <a:fillRef idx="0">
              <a:schemeClr val="accent1"/>
            </a:fillRef>
            <a:effectRef idx="0">
              <a:schemeClr val="accent1"/>
            </a:effectRef>
            <a:fontRef idx="minor">
              <a:schemeClr val="tx1"/>
            </a:fontRef>
          </p:style>
        </p:cxnSp>
      </p:grpSp>
      <p:grpSp>
        <p:nvGrpSpPr>
          <p:cNvPr id="202" name="Group 104">
            <a:extLst>
              <a:ext uri="{FF2B5EF4-FFF2-40B4-BE49-F238E27FC236}">
                <a16:creationId xmlns:a16="http://schemas.microsoft.com/office/drawing/2014/main" id="{51714502-E84A-405B-9EBE-8E4D95172952}"/>
              </a:ext>
            </a:extLst>
          </p:cNvPr>
          <p:cNvGrpSpPr/>
          <p:nvPr/>
        </p:nvGrpSpPr>
        <p:grpSpPr>
          <a:xfrm flipH="1" flipV="1">
            <a:off x="1000124" y="4814362"/>
            <a:ext cx="2885389" cy="650367"/>
            <a:chOff x="7422654" y="2705917"/>
            <a:chExt cx="2944283" cy="651841"/>
          </a:xfrm>
        </p:grpSpPr>
        <p:sp>
          <p:nvSpPr>
            <p:cNvPr id="203" name="Freeform 5">
              <a:extLst>
                <a:ext uri="{FF2B5EF4-FFF2-40B4-BE49-F238E27FC236}">
                  <a16:creationId xmlns:a16="http://schemas.microsoft.com/office/drawing/2014/main" id="{FCA8A3BD-9DA9-4124-AC0A-2529D75B00F5}"/>
                </a:ext>
              </a:extLst>
            </p:cNvPr>
            <p:cNvSpPr>
              <a:spLocks/>
            </p:cNvSpPr>
            <p:nvPr/>
          </p:nvSpPr>
          <p:spPr bwMode="auto">
            <a:xfrm>
              <a:off x="7806096" y="2705917"/>
              <a:ext cx="690929" cy="651841"/>
            </a:xfrm>
            <a:custGeom>
              <a:avLst/>
              <a:gdLst>
                <a:gd name="T0" fmla="*/ 0 w 1149"/>
                <a:gd name="T1" fmla="*/ 830 h 830"/>
                <a:gd name="T2" fmla="*/ 273 w 1149"/>
                <a:gd name="T3" fmla="*/ 717 h 830"/>
                <a:gd name="T4" fmla="*/ 876 w 1149"/>
                <a:gd name="T5" fmla="*/ 113 h 830"/>
                <a:gd name="T6" fmla="*/ 1149 w 1149"/>
                <a:gd name="T7" fmla="*/ 0 h 830"/>
              </a:gdLst>
              <a:ahLst/>
              <a:cxnLst>
                <a:cxn ang="0">
                  <a:pos x="T0" y="T1"/>
                </a:cxn>
                <a:cxn ang="0">
                  <a:pos x="T2" y="T3"/>
                </a:cxn>
                <a:cxn ang="0">
                  <a:pos x="T4" y="T5"/>
                </a:cxn>
                <a:cxn ang="0">
                  <a:pos x="T6" y="T7"/>
                </a:cxn>
              </a:cxnLst>
              <a:rect l="0" t="0" r="r" b="b"/>
              <a:pathLst>
                <a:path w="1149" h="830">
                  <a:moveTo>
                    <a:pt x="0" y="830"/>
                  </a:moveTo>
                  <a:cubicBezTo>
                    <a:pt x="88" y="830"/>
                    <a:pt x="211" y="779"/>
                    <a:pt x="273" y="717"/>
                  </a:cubicBezTo>
                  <a:cubicBezTo>
                    <a:pt x="876" y="113"/>
                    <a:pt x="876" y="113"/>
                    <a:pt x="876" y="113"/>
                  </a:cubicBezTo>
                  <a:cubicBezTo>
                    <a:pt x="938" y="51"/>
                    <a:pt x="1061" y="0"/>
                    <a:pt x="1149" y="0"/>
                  </a:cubicBezTo>
                </a:path>
              </a:pathLst>
            </a:custGeom>
            <a:noFill/>
            <a:ln w="12700" cap="flat">
              <a:solidFill>
                <a:srgbClr val="002060"/>
              </a:solidFill>
              <a:prstDash val="solid"/>
              <a:miter lim="800000"/>
              <a:headEnd type="none"/>
              <a:tailEnd/>
            </a:ln>
            <a:extLst>
              <a:ext uri="{909E8E84-426E-40DD-AFC4-6F175D3DCCD1}">
                <a14:hiddenFill xmlns:a14="http://schemas.microsoft.com/office/drawing/2010/main">
                  <a:solidFill>
                    <a:srgbClr val="FFFFFF"/>
                  </a:solidFill>
                </a14:hiddenFill>
              </a:ext>
            </a:extLst>
          </p:spPr>
          <p:txBody>
            <a:bodyPr vert="horz" wrap="square" lIns="182892" tIns="91446" rIns="182892" bIns="91446" numCol="1" anchor="t" anchorCtr="0" compatLnSpc="1">
              <a:prstTxWarp prst="textNoShape">
                <a:avLst/>
              </a:prstTxWarp>
            </a:bodyPr>
            <a:lstStyle/>
            <a:p>
              <a:endParaRPr lang="en-US" sz="1100"/>
            </a:p>
          </p:txBody>
        </p:sp>
        <p:cxnSp>
          <p:nvCxnSpPr>
            <p:cNvPr id="204" name="Straight Connector 106">
              <a:extLst>
                <a:ext uri="{FF2B5EF4-FFF2-40B4-BE49-F238E27FC236}">
                  <a16:creationId xmlns:a16="http://schemas.microsoft.com/office/drawing/2014/main" id="{4683BF74-A6D4-4337-BCE0-FE7816474EA9}"/>
                </a:ext>
              </a:extLst>
            </p:cNvPr>
            <p:cNvCxnSpPr/>
            <p:nvPr/>
          </p:nvCxnSpPr>
          <p:spPr>
            <a:xfrm flipV="1">
              <a:off x="8494721" y="2705917"/>
              <a:ext cx="1872216" cy="0"/>
            </a:xfrm>
            <a:prstGeom prst="line">
              <a:avLst/>
            </a:prstGeom>
            <a:ln w="12700">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5" name="Straight Connector 107">
              <a:extLst>
                <a:ext uri="{FF2B5EF4-FFF2-40B4-BE49-F238E27FC236}">
                  <a16:creationId xmlns:a16="http://schemas.microsoft.com/office/drawing/2014/main" id="{C5DDD185-A0EC-4D29-BD25-B04B19B6D09C}"/>
                </a:ext>
              </a:extLst>
            </p:cNvPr>
            <p:cNvCxnSpPr/>
            <p:nvPr/>
          </p:nvCxnSpPr>
          <p:spPr>
            <a:xfrm flipV="1">
              <a:off x="7422654" y="3357758"/>
              <a:ext cx="383440" cy="0"/>
            </a:xfrm>
            <a:prstGeom prst="line">
              <a:avLst/>
            </a:prstGeom>
            <a:ln w="12700">
              <a:solidFill>
                <a:srgbClr val="002060"/>
              </a:solidFill>
              <a:headEnd type="oval"/>
            </a:ln>
          </p:spPr>
          <p:style>
            <a:lnRef idx="1">
              <a:schemeClr val="accent1"/>
            </a:lnRef>
            <a:fillRef idx="0">
              <a:schemeClr val="accent1"/>
            </a:fillRef>
            <a:effectRef idx="0">
              <a:schemeClr val="accent1"/>
            </a:effectRef>
            <a:fontRef idx="minor">
              <a:schemeClr val="tx1"/>
            </a:fontRef>
          </p:style>
        </p:cxnSp>
      </p:grpSp>
      <p:grpSp>
        <p:nvGrpSpPr>
          <p:cNvPr id="206" name="Group 154">
            <a:extLst>
              <a:ext uri="{FF2B5EF4-FFF2-40B4-BE49-F238E27FC236}">
                <a16:creationId xmlns:a16="http://schemas.microsoft.com/office/drawing/2014/main" id="{2A58A3AC-CE44-41F4-8C75-64B85EA58C6A}"/>
              </a:ext>
            </a:extLst>
          </p:cNvPr>
          <p:cNvGrpSpPr/>
          <p:nvPr/>
        </p:nvGrpSpPr>
        <p:grpSpPr>
          <a:xfrm>
            <a:off x="8247824" y="1348193"/>
            <a:ext cx="2524205" cy="1222168"/>
            <a:chOff x="1604457" y="2108871"/>
            <a:chExt cx="1800279" cy="611044"/>
          </a:xfrm>
        </p:grpSpPr>
        <p:sp>
          <p:nvSpPr>
            <p:cNvPr id="207" name="TextBox 155">
              <a:extLst>
                <a:ext uri="{FF2B5EF4-FFF2-40B4-BE49-F238E27FC236}">
                  <a16:creationId xmlns:a16="http://schemas.microsoft.com/office/drawing/2014/main" id="{2F5AF43D-918F-4917-B7D0-B15315134C41}"/>
                </a:ext>
              </a:extLst>
            </p:cNvPr>
            <p:cNvSpPr txBox="1"/>
            <p:nvPr/>
          </p:nvSpPr>
          <p:spPr>
            <a:xfrm>
              <a:off x="1604457" y="2108871"/>
              <a:ext cx="789348" cy="153489"/>
            </a:xfrm>
            <a:prstGeom prst="rect">
              <a:avLst/>
            </a:prstGeom>
            <a:noFill/>
          </p:spPr>
          <p:txBody>
            <a:bodyPr wrap="none" lIns="144009" tIns="72005" rIns="144009" bIns="72005" rtlCol="0" anchor="b">
              <a:spAutoFit/>
            </a:bodyPr>
            <a:lstStyle/>
            <a:p>
              <a:r>
                <a:rPr lang="en-US" sz="1050" b="1" dirty="0">
                  <a:latin typeface="+mj-lt"/>
                </a:rPr>
                <a:t>INFORMÁTICO</a:t>
              </a:r>
              <a:endParaRPr lang="id-ID" sz="1050" b="1" dirty="0">
                <a:latin typeface="+mj-lt"/>
              </a:endParaRPr>
            </a:p>
          </p:txBody>
        </p:sp>
        <p:sp>
          <p:nvSpPr>
            <p:cNvPr id="208" name="TextBox 156">
              <a:extLst>
                <a:ext uri="{FF2B5EF4-FFF2-40B4-BE49-F238E27FC236}">
                  <a16:creationId xmlns:a16="http://schemas.microsoft.com/office/drawing/2014/main" id="{2B637D55-5AFF-4EFF-A397-46F40C640DE3}"/>
                </a:ext>
              </a:extLst>
            </p:cNvPr>
            <p:cNvSpPr txBox="1"/>
            <p:nvPr/>
          </p:nvSpPr>
          <p:spPr>
            <a:xfrm>
              <a:off x="1604457" y="2277904"/>
              <a:ext cx="1800279" cy="442011"/>
            </a:xfrm>
            <a:prstGeom prst="rect">
              <a:avLst/>
            </a:prstGeom>
            <a:noFill/>
          </p:spPr>
          <p:txBody>
            <a:bodyPr wrap="square" lIns="144009" tIns="72005" rIns="144009" bIns="72005" rtlCol="0" anchor="t">
              <a:spAutoFit/>
            </a:bodyPr>
            <a:lstStyle/>
            <a:p>
              <a:pPr marL="171450" indent="-171450" defTabSz="1219017">
                <a:buFont typeface="Arial" panose="020B0604020202020204" pitchFamily="34" charset="0"/>
                <a:buChar char="•"/>
                <a:defRPr/>
              </a:pPr>
              <a:r>
                <a:rPr lang="es-ES" sz="1200" dirty="0">
                  <a:solidFill>
                    <a:srgbClr val="575756"/>
                  </a:solidFill>
                  <a:latin typeface="Chevin Pro Light" pitchFamily="34" charset="0"/>
                  <a:cs typeface="Calibri"/>
                </a:rPr>
                <a:t>Asesorar al Investigador en aspectos técnicos informáticos.</a:t>
              </a:r>
            </a:p>
            <a:p>
              <a:pPr marL="171450" indent="-171450" defTabSz="1219017">
                <a:buFont typeface="Arial" panose="020B0604020202020204" pitchFamily="34" charset="0"/>
                <a:buChar char="•"/>
                <a:defRPr/>
              </a:pPr>
              <a:r>
                <a:rPr lang="es-ES" sz="1200" dirty="0">
                  <a:solidFill>
                    <a:srgbClr val="575756"/>
                  </a:solidFill>
                  <a:latin typeface="Chevin Pro Light" pitchFamily="34" charset="0"/>
                  <a:cs typeface="Calibri"/>
                </a:rPr>
                <a:t>Carga de Archivos en Repositorio definido</a:t>
              </a:r>
            </a:p>
          </p:txBody>
        </p:sp>
      </p:grpSp>
      <p:grpSp>
        <p:nvGrpSpPr>
          <p:cNvPr id="209" name="Group 176">
            <a:extLst>
              <a:ext uri="{FF2B5EF4-FFF2-40B4-BE49-F238E27FC236}">
                <a16:creationId xmlns:a16="http://schemas.microsoft.com/office/drawing/2014/main" id="{08F5FAB1-E2A8-4463-A634-FF97B9C640A9}"/>
              </a:ext>
            </a:extLst>
          </p:cNvPr>
          <p:cNvGrpSpPr/>
          <p:nvPr/>
        </p:nvGrpSpPr>
        <p:grpSpPr>
          <a:xfrm>
            <a:off x="7511593" y="1685818"/>
            <a:ext cx="2994482" cy="507954"/>
            <a:chOff x="7422654" y="2705917"/>
            <a:chExt cx="4334933" cy="651841"/>
          </a:xfrm>
        </p:grpSpPr>
        <p:sp>
          <p:nvSpPr>
            <p:cNvPr id="210" name="Freeform 5">
              <a:extLst>
                <a:ext uri="{FF2B5EF4-FFF2-40B4-BE49-F238E27FC236}">
                  <a16:creationId xmlns:a16="http://schemas.microsoft.com/office/drawing/2014/main" id="{890302A4-A91E-4FC1-B49B-ADF45BABBBEA}"/>
                </a:ext>
              </a:extLst>
            </p:cNvPr>
            <p:cNvSpPr>
              <a:spLocks/>
            </p:cNvSpPr>
            <p:nvPr/>
          </p:nvSpPr>
          <p:spPr bwMode="auto">
            <a:xfrm>
              <a:off x="7806096" y="2705917"/>
              <a:ext cx="690929" cy="651841"/>
            </a:xfrm>
            <a:custGeom>
              <a:avLst/>
              <a:gdLst>
                <a:gd name="T0" fmla="*/ 0 w 1149"/>
                <a:gd name="T1" fmla="*/ 830 h 830"/>
                <a:gd name="T2" fmla="*/ 273 w 1149"/>
                <a:gd name="T3" fmla="*/ 717 h 830"/>
                <a:gd name="T4" fmla="*/ 876 w 1149"/>
                <a:gd name="T5" fmla="*/ 113 h 830"/>
                <a:gd name="T6" fmla="*/ 1149 w 1149"/>
                <a:gd name="T7" fmla="*/ 0 h 830"/>
              </a:gdLst>
              <a:ahLst/>
              <a:cxnLst>
                <a:cxn ang="0">
                  <a:pos x="T0" y="T1"/>
                </a:cxn>
                <a:cxn ang="0">
                  <a:pos x="T2" y="T3"/>
                </a:cxn>
                <a:cxn ang="0">
                  <a:pos x="T4" y="T5"/>
                </a:cxn>
                <a:cxn ang="0">
                  <a:pos x="T6" y="T7"/>
                </a:cxn>
              </a:cxnLst>
              <a:rect l="0" t="0" r="r" b="b"/>
              <a:pathLst>
                <a:path w="1149" h="830">
                  <a:moveTo>
                    <a:pt x="0" y="830"/>
                  </a:moveTo>
                  <a:cubicBezTo>
                    <a:pt x="88" y="830"/>
                    <a:pt x="211" y="779"/>
                    <a:pt x="273" y="717"/>
                  </a:cubicBezTo>
                  <a:cubicBezTo>
                    <a:pt x="876" y="113"/>
                    <a:pt x="876" y="113"/>
                    <a:pt x="876" y="113"/>
                  </a:cubicBezTo>
                  <a:cubicBezTo>
                    <a:pt x="938" y="51"/>
                    <a:pt x="1061" y="0"/>
                    <a:pt x="1149" y="0"/>
                  </a:cubicBezTo>
                </a:path>
              </a:pathLst>
            </a:custGeom>
            <a:noFill/>
            <a:ln w="12700" cap="flat">
              <a:solidFill>
                <a:schemeClr val="accent5"/>
              </a:solidFill>
              <a:prstDash val="solid"/>
              <a:miter lim="800000"/>
              <a:headEnd type="none"/>
              <a:tailEnd/>
            </a:ln>
            <a:extLst>
              <a:ext uri="{909E8E84-426E-40DD-AFC4-6F175D3DCCD1}">
                <a14:hiddenFill xmlns:a14="http://schemas.microsoft.com/office/drawing/2010/main">
                  <a:solidFill>
                    <a:srgbClr val="FFFFFF"/>
                  </a:solidFill>
                </a14:hiddenFill>
              </a:ext>
            </a:extLst>
          </p:spPr>
          <p:txBody>
            <a:bodyPr vert="horz" wrap="square" lIns="182892" tIns="91446" rIns="182892" bIns="91446" numCol="1" anchor="t" anchorCtr="0" compatLnSpc="1">
              <a:prstTxWarp prst="textNoShape">
                <a:avLst/>
              </a:prstTxWarp>
            </a:bodyPr>
            <a:lstStyle/>
            <a:p>
              <a:endParaRPr lang="en-US" sz="1100"/>
            </a:p>
          </p:txBody>
        </p:sp>
        <p:cxnSp>
          <p:nvCxnSpPr>
            <p:cNvPr id="211" name="Straight Connector 178">
              <a:extLst>
                <a:ext uri="{FF2B5EF4-FFF2-40B4-BE49-F238E27FC236}">
                  <a16:creationId xmlns:a16="http://schemas.microsoft.com/office/drawing/2014/main" id="{53C762DB-6386-4ED4-90AE-201F2789B39E}"/>
                </a:ext>
              </a:extLst>
            </p:cNvPr>
            <p:cNvCxnSpPr/>
            <p:nvPr/>
          </p:nvCxnSpPr>
          <p:spPr>
            <a:xfrm flipV="1">
              <a:off x="8494722" y="2705917"/>
              <a:ext cx="3262865" cy="0"/>
            </a:xfrm>
            <a:prstGeom prst="line">
              <a:avLst/>
            </a:prstGeom>
            <a:ln w="12700">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12" name="Straight Connector 179">
              <a:extLst>
                <a:ext uri="{FF2B5EF4-FFF2-40B4-BE49-F238E27FC236}">
                  <a16:creationId xmlns:a16="http://schemas.microsoft.com/office/drawing/2014/main" id="{65EA25F3-4B8C-4006-B183-FB90FB1EF078}"/>
                </a:ext>
              </a:extLst>
            </p:cNvPr>
            <p:cNvCxnSpPr/>
            <p:nvPr/>
          </p:nvCxnSpPr>
          <p:spPr>
            <a:xfrm flipV="1">
              <a:off x="7422654" y="3357758"/>
              <a:ext cx="383440" cy="0"/>
            </a:xfrm>
            <a:prstGeom prst="line">
              <a:avLst/>
            </a:prstGeom>
            <a:ln w="12700">
              <a:solidFill>
                <a:schemeClr val="accent5"/>
              </a:solidFill>
              <a:headEnd type="oval"/>
            </a:ln>
          </p:spPr>
          <p:style>
            <a:lnRef idx="1">
              <a:schemeClr val="accent1"/>
            </a:lnRef>
            <a:fillRef idx="0">
              <a:schemeClr val="accent1"/>
            </a:fillRef>
            <a:effectRef idx="0">
              <a:schemeClr val="accent1"/>
            </a:effectRef>
            <a:fontRef idx="minor">
              <a:schemeClr val="tx1"/>
            </a:fontRef>
          </p:style>
        </p:cxnSp>
      </p:grpSp>
      <p:grpSp>
        <p:nvGrpSpPr>
          <p:cNvPr id="213" name="Group 48">
            <a:extLst>
              <a:ext uri="{FF2B5EF4-FFF2-40B4-BE49-F238E27FC236}">
                <a16:creationId xmlns:a16="http://schemas.microsoft.com/office/drawing/2014/main" id="{ED1A1443-390F-4D7E-BACB-7F1CAC5B06A7}"/>
              </a:ext>
            </a:extLst>
          </p:cNvPr>
          <p:cNvGrpSpPr/>
          <p:nvPr/>
        </p:nvGrpSpPr>
        <p:grpSpPr>
          <a:xfrm>
            <a:off x="760839" y="2286714"/>
            <a:ext cx="2718989" cy="844204"/>
            <a:chOff x="1249171" y="2113187"/>
            <a:chExt cx="2155565" cy="422074"/>
          </a:xfrm>
        </p:grpSpPr>
        <p:sp>
          <p:nvSpPr>
            <p:cNvPr id="214" name="TextBox 72">
              <a:extLst>
                <a:ext uri="{FF2B5EF4-FFF2-40B4-BE49-F238E27FC236}">
                  <a16:creationId xmlns:a16="http://schemas.microsoft.com/office/drawing/2014/main" id="{BFA54938-5612-4781-9396-9EE2BCA33DE7}"/>
                </a:ext>
              </a:extLst>
            </p:cNvPr>
            <p:cNvSpPr txBox="1"/>
            <p:nvPr/>
          </p:nvSpPr>
          <p:spPr>
            <a:xfrm>
              <a:off x="2320061" y="2113187"/>
              <a:ext cx="1004705" cy="165030"/>
            </a:xfrm>
            <a:prstGeom prst="rect">
              <a:avLst/>
            </a:prstGeom>
            <a:noFill/>
          </p:spPr>
          <p:txBody>
            <a:bodyPr wrap="none" lIns="144009" tIns="72005" rIns="144009" bIns="72005" rtlCol="0" anchor="b">
              <a:spAutoFit/>
            </a:bodyPr>
            <a:lstStyle/>
            <a:p>
              <a:pPr algn="just" defTabSz="1219017">
                <a:defRPr/>
              </a:pPr>
              <a:r>
                <a:rPr lang="en-US" sz="1200" b="1" dirty="0">
                  <a:solidFill>
                    <a:srgbClr val="575756"/>
                  </a:solidFill>
                  <a:latin typeface="Chevin Pro Light" pitchFamily="34" charset="0"/>
                  <a:cs typeface="Calibri"/>
                </a:rPr>
                <a:t>INVESTIGADOR</a:t>
              </a:r>
              <a:endParaRPr lang="id-ID" sz="1200" b="1" dirty="0">
                <a:solidFill>
                  <a:srgbClr val="575756"/>
                </a:solidFill>
                <a:latin typeface="Chevin Pro Light" pitchFamily="34" charset="0"/>
                <a:cs typeface="Calibri"/>
              </a:endParaRPr>
            </a:p>
          </p:txBody>
        </p:sp>
        <p:sp>
          <p:nvSpPr>
            <p:cNvPr id="215" name="TextBox 73">
              <a:extLst>
                <a:ext uri="{FF2B5EF4-FFF2-40B4-BE49-F238E27FC236}">
                  <a16:creationId xmlns:a16="http://schemas.microsoft.com/office/drawing/2014/main" id="{170405F5-3C73-4037-B5CD-D6FE3DAD2A36}"/>
                </a:ext>
              </a:extLst>
            </p:cNvPr>
            <p:cNvSpPr txBox="1"/>
            <p:nvPr/>
          </p:nvSpPr>
          <p:spPr>
            <a:xfrm>
              <a:off x="1249171" y="2277904"/>
              <a:ext cx="2155565" cy="257357"/>
            </a:xfrm>
            <a:prstGeom prst="rect">
              <a:avLst/>
            </a:prstGeom>
            <a:noFill/>
          </p:spPr>
          <p:txBody>
            <a:bodyPr wrap="square" lIns="144009" tIns="72005" rIns="144009" bIns="72005" rtlCol="0" anchor="t">
              <a:spAutoFit/>
            </a:bodyPr>
            <a:lstStyle/>
            <a:p>
              <a:pPr algn="r" defTabSz="1219017">
                <a:defRPr/>
              </a:pPr>
              <a:r>
                <a:rPr lang="es-ES" sz="1200" dirty="0">
                  <a:solidFill>
                    <a:srgbClr val="575756"/>
                  </a:solidFill>
                  <a:latin typeface="Chevin Pro Light" pitchFamily="34" charset="0"/>
                  <a:cs typeface="Calibri"/>
                </a:rPr>
                <a:t>Responsable del Registro de Fuentes de Datos en la Entidad asignada</a:t>
              </a:r>
            </a:p>
          </p:txBody>
        </p:sp>
      </p:grpSp>
      <p:grpSp>
        <p:nvGrpSpPr>
          <p:cNvPr id="216" name="Group 50">
            <a:extLst>
              <a:ext uri="{FF2B5EF4-FFF2-40B4-BE49-F238E27FC236}">
                <a16:creationId xmlns:a16="http://schemas.microsoft.com/office/drawing/2014/main" id="{BD1B2EB6-E7AB-4A63-951C-4733581C127C}"/>
              </a:ext>
            </a:extLst>
          </p:cNvPr>
          <p:cNvGrpSpPr/>
          <p:nvPr/>
        </p:nvGrpSpPr>
        <p:grpSpPr>
          <a:xfrm flipH="1">
            <a:off x="1990995" y="2591914"/>
            <a:ext cx="1882426" cy="447182"/>
            <a:chOff x="7667625" y="2705917"/>
            <a:chExt cx="4164935" cy="651841"/>
          </a:xfrm>
          <a:solidFill>
            <a:schemeClr val="bg1"/>
          </a:solidFill>
        </p:grpSpPr>
        <p:sp>
          <p:nvSpPr>
            <p:cNvPr id="217" name="Freeform 5">
              <a:extLst>
                <a:ext uri="{FF2B5EF4-FFF2-40B4-BE49-F238E27FC236}">
                  <a16:creationId xmlns:a16="http://schemas.microsoft.com/office/drawing/2014/main" id="{0FA7645D-1FD8-4AA8-87E2-7984125A8FE8}"/>
                </a:ext>
              </a:extLst>
            </p:cNvPr>
            <p:cNvSpPr>
              <a:spLocks/>
            </p:cNvSpPr>
            <p:nvPr/>
          </p:nvSpPr>
          <p:spPr bwMode="auto">
            <a:xfrm>
              <a:off x="7806096" y="2705917"/>
              <a:ext cx="690929" cy="651841"/>
            </a:xfrm>
            <a:custGeom>
              <a:avLst/>
              <a:gdLst>
                <a:gd name="T0" fmla="*/ 0 w 1149"/>
                <a:gd name="T1" fmla="*/ 830 h 830"/>
                <a:gd name="T2" fmla="*/ 273 w 1149"/>
                <a:gd name="T3" fmla="*/ 717 h 830"/>
                <a:gd name="T4" fmla="*/ 876 w 1149"/>
                <a:gd name="T5" fmla="*/ 113 h 830"/>
                <a:gd name="T6" fmla="*/ 1149 w 1149"/>
                <a:gd name="T7" fmla="*/ 0 h 830"/>
              </a:gdLst>
              <a:ahLst/>
              <a:cxnLst>
                <a:cxn ang="0">
                  <a:pos x="T0" y="T1"/>
                </a:cxn>
                <a:cxn ang="0">
                  <a:pos x="T2" y="T3"/>
                </a:cxn>
                <a:cxn ang="0">
                  <a:pos x="T4" y="T5"/>
                </a:cxn>
                <a:cxn ang="0">
                  <a:pos x="T6" y="T7"/>
                </a:cxn>
              </a:cxnLst>
              <a:rect l="0" t="0" r="r" b="b"/>
              <a:pathLst>
                <a:path w="1149" h="830">
                  <a:moveTo>
                    <a:pt x="0" y="830"/>
                  </a:moveTo>
                  <a:cubicBezTo>
                    <a:pt x="88" y="830"/>
                    <a:pt x="211" y="779"/>
                    <a:pt x="273" y="717"/>
                  </a:cubicBezTo>
                  <a:cubicBezTo>
                    <a:pt x="876" y="113"/>
                    <a:pt x="876" y="113"/>
                    <a:pt x="876" y="113"/>
                  </a:cubicBezTo>
                  <a:cubicBezTo>
                    <a:pt x="938" y="51"/>
                    <a:pt x="1061" y="0"/>
                    <a:pt x="1149" y="0"/>
                  </a:cubicBezTo>
                </a:path>
              </a:pathLst>
            </a:custGeom>
            <a:grpFill/>
            <a:ln w="12700" cap="flat">
              <a:solidFill>
                <a:srgbClr val="7030A0"/>
              </a:solidFill>
              <a:prstDash val="solid"/>
              <a:miter lim="800000"/>
              <a:headEnd type="none"/>
              <a:tailEnd/>
            </a:ln>
          </p:spPr>
          <p:txBody>
            <a:bodyPr vert="horz" wrap="square" lIns="182892" tIns="91446" rIns="182892" bIns="91446" numCol="1" anchor="t" anchorCtr="0" compatLnSpc="1">
              <a:prstTxWarp prst="textNoShape">
                <a:avLst/>
              </a:prstTxWarp>
            </a:bodyPr>
            <a:lstStyle/>
            <a:p>
              <a:endParaRPr lang="en-US" sz="1100"/>
            </a:p>
          </p:txBody>
        </p:sp>
        <p:cxnSp>
          <p:nvCxnSpPr>
            <p:cNvPr id="218" name="Straight Connector 52">
              <a:extLst>
                <a:ext uri="{FF2B5EF4-FFF2-40B4-BE49-F238E27FC236}">
                  <a16:creationId xmlns:a16="http://schemas.microsoft.com/office/drawing/2014/main" id="{38F7E5C4-6A51-4F04-9680-829026096A37}"/>
                </a:ext>
              </a:extLst>
            </p:cNvPr>
            <p:cNvCxnSpPr/>
            <p:nvPr/>
          </p:nvCxnSpPr>
          <p:spPr>
            <a:xfrm>
              <a:off x="8494724" y="2705917"/>
              <a:ext cx="3337836" cy="0"/>
            </a:xfrm>
            <a:prstGeom prst="line">
              <a:avLst/>
            </a:prstGeom>
            <a:grpFill/>
            <a:ln w="12700">
              <a:solidFill>
                <a:srgbClr val="7030A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19" name="Straight Connector 53">
              <a:extLst>
                <a:ext uri="{FF2B5EF4-FFF2-40B4-BE49-F238E27FC236}">
                  <a16:creationId xmlns:a16="http://schemas.microsoft.com/office/drawing/2014/main" id="{00D3AD63-2511-4E15-8B3F-F0F67B91BD34}"/>
                </a:ext>
              </a:extLst>
            </p:cNvPr>
            <p:cNvCxnSpPr/>
            <p:nvPr/>
          </p:nvCxnSpPr>
          <p:spPr>
            <a:xfrm>
              <a:off x="7667625" y="3357758"/>
              <a:ext cx="138471" cy="0"/>
            </a:xfrm>
            <a:prstGeom prst="line">
              <a:avLst/>
            </a:prstGeom>
            <a:grpFill/>
            <a:ln w="12700">
              <a:solidFill>
                <a:srgbClr val="7030A0"/>
              </a:solidFill>
              <a:headEnd type="oval"/>
            </a:ln>
          </p:spPr>
          <p:style>
            <a:lnRef idx="1">
              <a:schemeClr val="accent1"/>
            </a:lnRef>
            <a:fillRef idx="0">
              <a:schemeClr val="accent1"/>
            </a:fillRef>
            <a:effectRef idx="0">
              <a:schemeClr val="accent1"/>
            </a:effectRef>
            <a:fontRef idx="minor">
              <a:schemeClr val="tx1"/>
            </a:fontRef>
          </p:style>
        </p:cxnSp>
      </p:grpSp>
      <p:grpSp>
        <p:nvGrpSpPr>
          <p:cNvPr id="220" name="Group 154">
            <a:extLst>
              <a:ext uri="{FF2B5EF4-FFF2-40B4-BE49-F238E27FC236}">
                <a16:creationId xmlns:a16="http://schemas.microsoft.com/office/drawing/2014/main" id="{1CE6694F-445B-49A4-BCAA-CF4B41641802}"/>
              </a:ext>
            </a:extLst>
          </p:cNvPr>
          <p:cNvGrpSpPr/>
          <p:nvPr/>
        </p:nvGrpSpPr>
        <p:grpSpPr>
          <a:xfrm>
            <a:off x="9365738" y="3744770"/>
            <a:ext cx="2731012" cy="1434889"/>
            <a:chOff x="1900573" y="2120797"/>
            <a:chExt cx="1987502" cy="717398"/>
          </a:xfrm>
        </p:grpSpPr>
        <p:sp>
          <p:nvSpPr>
            <p:cNvPr id="221" name="TextBox 155">
              <a:extLst>
                <a:ext uri="{FF2B5EF4-FFF2-40B4-BE49-F238E27FC236}">
                  <a16:creationId xmlns:a16="http://schemas.microsoft.com/office/drawing/2014/main" id="{82A3FD34-DC1E-4725-91F3-F8F60FF2CE5E}"/>
                </a:ext>
              </a:extLst>
            </p:cNvPr>
            <p:cNvSpPr txBox="1"/>
            <p:nvPr/>
          </p:nvSpPr>
          <p:spPr>
            <a:xfrm>
              <a:off x="1950132" y="2120797"/>
              <a:ext cx="307287" cy="153489"/>
            </a:xfrm>
            <a:prstGeom prst="rect">
              <a:avLst/>
            </a:prstGeom>
            <a:noFill/>
          </p:spPr>
          <p:txBody>
            <a:bodyPr wrap="none" lIns="144009" tIns="72005" rIns="144009" bIns="72005" rtlCol="0" anchor="b">
              <a:spAutoFit/>
            </a:bodyPr>
            <a:lstStyle/>
            <a:p>
              <a:r>
                <a:rPr lang="en-US" sz="1050" b="1" dirty="0">
                  <a:latin typeface="+mj-lt"/>
                </a:rPr>
                <a:t>SIG</a:t>
              </a:r>
              <a:endParaRPr lang="id-ID" sz="1050" b="1" dirty="0">
                <a:latin typeface="+mj-lt"/>
              </a:endParaRPr>
            </a:p>
          </p:txBody>
        </p:sp>
        <p:sp>
          <p:nvSpPr>
            <p:cNvPr id="222" name="TextBox 156">
              <a:extLst>
                <a:ext uri="{FF2B5EF4-FFF2-40B4-BE49-F238E27FC236}">
                  <a16:creationId xmlns:a16="http://schemas.microsoft.com/office/drawing/2014/main" id="{B4089BFA-4B60-4E56-9B3D-BCF4FE1AD5B6}"/>
                </a:ext>
              </a:extLst>
            </p:cNvPr>
            <p:cNvSpPr txBox="1"/>
            <p:nvPr/>
          </p:nvSpPr>
          <p:spPr>
            <a:xfrm>
              <a:off x="1900573" y="2303857"/>
              <a:ext cx="1987502" cy="534338"/>
            </a:xfrm>
            <a:prstGeom prst="rect">
              <a:avLst/>
            </a:prstGeom>
            <a:noFill/>
          </p:spPr>
          <p:txBody>
            <a:bodyPr wrap="square" lIns="144009" tIns="72005" rIns="144009" bIns="72005" rtlCol="0" anchor="t">
              <a:spAutoFit/>
            </a:bodyPr>
            <a:lstStyle/>
            <a:p>
              <a:pPr marL="171450" indent="-171450" defTabSz="1219017">
                <a:buFont typeface="Arial" panose="020B0604020202020204" pitchFamily="34" charset="0"/>
                <a:buChar char="•"/>
                <a:defRPr/>
              </a:pPr>
              <a:r>
                <a:rPr lang="es-ES" sz="1200" dirty="0">
                  <a:solidFill>
                    <a:srgbClr val="575756"/>
                  </a:solidFill>
                  <a:latin typeface="Chevin Pro Light" pitchFamily="34" charset="0"/>
                  <a:cs typeface="Calibri"/>
                </a:rPr>
                <a:t>Asesorar al Investigador en aspectos técnicos.</a:t>
              </a:r>
            </a:p>
            <a:p>
              <a:pPr marL="171450" indent="-171450" defTabSz="1219017">
                <a:buFont typeface="Arial" panose="020B0604020202020204" pitchFamily="34" charset="0"/>
                <a:buChar char="•"/>
                <a:defRPr/>
              </a:pPr>
              <a:r>
                <a:rPr lang="es-ES" sz="1200" dirty="0">
                  <a:solidFill>
                    <a:srgbClr val="575756"/>
                  </a:solidFill>
                  <a:latin typeface="Chevin Pro Light" pitchFamily="34" charset="0"/>
                  <a:cs typeface="Calibri"/>
                </a:rPr>
                <a:t>Verificar la no redundancia de data</a:t>
              </a:r>
            </a:p>
            <a:p>
              <a:pPr marL="171450" indent="-171450" defTabSz="1219017">
                <a:buFont typeface="Arial" panose="020B0604020202020204" pitchFamily="34" charset="0"/>
                <a:buChar char="•"/>
                <a:defRPr/>
              </a:pPr>
              <a:r>
                <a:rPr lang="es-ES" sz="1200" dirty="0">
                  <a:solidFill>
                    <a:srgbClr val="575756"/>
                  </a:solidFill>
                  <a:latin typeface="Chevin Pro Light" pitchFamily="34" charset="0"/>
                  <a:cs typeface="Calibri"/>
                </a:rPr>
                <a:t>Evaluar vínculo geográfico de las fuentes.</a:t>
              </a:r>
            </a:p>
          </p:txBody>
        </p:sp>
      </p:grpSp>
      <p:grpSp>
        <p:nvGrpSpPr>
          <p:cNvPr id="223" name="Group 48">
            <a:extLst>
              <a:ext uri="{FF2B5EF4-FFF2-40B4-BE49-F238E27FC236}">
                <a16:creationId xmlns:a16="http://schemas.microsoft.com/office/drawing/2014/main" id="{0594981B-BF9F-4CC1-A5C8-4704C13E5DA0}"/>
              </a:ext>
            </a:extLst>
          </p:cNvPr>
          <p:cNvGrpSpPr/>
          <p:nvPr/>
        </p:nvGrpSpPr>
        <p:grpSpPr>
          <a:xfrm>
            <a:off x="717438" y="5148512"/>
            <a:ext cx="2363735" cy="1028869"/>
            <a:chOff x="1530810" y="2113187"/>
            <a:chExt cx="1873926" cy="514401"/>
          </a:xfrm>
        </p:grpSpPr>
        <p:sp>
          <p:nvSpPr>
            <p:cNvPr id="224" name="TextBox 72">
              <a:extLst>
                <a:ext uri="{FF2B5EF4-FFF2-40B4-BE49-F238E27FC236}">
                  <a16:creationId xmlns:a16="http://schemas.microsoft.com/office/drawing/2014/main" id="{293B9D0C-E78A-480A-951C-C89C5BA39319}"/>
                </a:ext>
              </a:extLst>
            </p:cNvPr>
            <p:cNvSpPr txBox="1"/>
            <p:nvPr/>
          </p:nvSpPr>
          <p:spPr>
            <a:xfrm>
              <a:off x="2385715" y="2113187"/>
              <a:ext cx="873403" cy="165030"/>
            </a:xfrm>
            <a:prstGeom prst="rect">
              <a:avLst/>
            </a:prstGeom>
            <a:noFill/>
          </p:spPr>
          <p:txBody>
            <a:bodyPr wrap="none" lIns="144009" tIns="72005" rIns="144009" bIns="72005" rtlCol="0" anchor="b">
              <a:spAutoFit/>
            </a:bodyPr>
            <a:lstStyle/>
            <a:p>
              <a:pPr algn="just" defTabSz="1219017">
                <a:defRPr/>
              </a:pPr>
              <a:r>
                <a:rPr lang="en-US" sz="1200" b="1" dirty="0">
                  <a:solidFill>
                    <a:srgbClr val="575756"/>
                  </a:solidFill>
                  <a:latin typeface="Chevin Pro Light" pitchFamily="34" charset="0"/>
                  <a:cs typeface="Calibri"/>
                </a:rPr>
                <a:t>SUPERVISOR</a:t>
              </a:r>
              <a:endParaRPr lang="id-ID" sz="1200" b="1" dirty="0">
                <a:solidFill>
                  <a:srgbClr val="575756"/>
                </a:solidFill>
                <a:latin typeface="Chevin Pro Light" pitchFamily="34" charset="0"/>
                <a:cs typeface="Calibri"/>
              </a:endParaRPr>
            </a:p>
          </p:txBody>
        </p:sp>
        <p:sp>
          <p:nvSpPr>
            <p:cNvPr id="225" name="TextBox 73">
              <a:extLst>
                <a:ext uri="{FF2B5EF4-FFF2-40B4-BE49-F238E27FC236}">
                  <a16:creationId xmlns:a16="http://schemas.microsoft.com/office/drawing/2014/main" id="{294A7D82-4504-4C94-A9E4-22B8520ECC70}"/>
                </a:ext>
              </a:extLst>
            </p:cNvPr>
            <p:cNvSpPr txBox="1"/>
            <p:nvPr/>
          </p:nvSpPr>
          <p:spPr>
            <a:xfrm>
              <a:off x="1530810" y="2277904"/>
              <a:ext cx="1873926" cy="349684"/>
            </a:xfrm>
            <a:prstGeom prst="rect">
              <a:avLst/>
            </a:prstGeom>
            <a:noFill/>
          </p:spPr>
          <p:txBody>
            <a:bodyPr wrap="square" lIns="144009" tIns="72005" rIns="144009" bIns="72005" rtlCol="0" anchor="t">
              <a:spAutoFit/>
            </a:bodyPr>
            <a:lstStyle/>
            <a:p>
              <a:pPr algn="r" defTabSz="1219017">
                <a:defRPr/>
              </a:pPr>
              <a:r>
                <a:rPr lang="es-ES" sz="1200" dirty="0">
                  <a:solidFill>
                    <a:srgbClr val="575756"/>
                  </a:solidFill>
                  <a:latin typeface="Chevin Pro Light" pitchFamily="34" charset="0"/>
                  <a:cs typeface="Calibri"/>
                </a:rPr>
                <a:t>Revisar la consistencia del Registro de Fuentes y verificar vínculos y/o archivos.</a:t>
              </a:r>
            </a:p>
          </p:txBody>
        </p:sp>
      </p:grpSp>
    </p:spTree>
    <p:extLst>
      <p:ext uri="{BB962C8B-B14F-4D97-AF65-F5344CB8AC3E}">
        <p14:creationId xmlns:p14="http://schemas.microsoft.com/office/powerpoint/2010/main" val="122328643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80000">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14:bounceEnd="80000">
                                          <p:cBhvr additive="base">
                                            <p:cTn id="7" dur="750" fill="hold"/>
                                            <p:tgtEl>
                                              <p:spTgt spid="93"/>
                                            </p:tgtEl>
                                            <p:attrNameLst>
                                              <p:attrName>ppt_x</p:attrName>
                                            </p:attrNameLst>
                                          </p:cBhvr>
                                          <p:tavLst>
                                            <p:tav tm="0">
                                              <p:val>
                                                <p:strVal val="0-#ppt_w/2"/>
                                              </p:val>
                                            </p:tav>
                                            <p:tav tm="100000">
                                              <p:val>
                                                <p:strVal val="#ppt_x"/>
                                              </p:val>
                                            </p:tav>
                                          </p:tavLst>
                                        </p:anim>
                                        <p:anim calcmode="lin" valueType="num" p14:bounceEnd="80000">
                                          <p:cBhvr additive="base">
                                            <p:cTn id="8" dur="7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14:presetBounceEnd="53333">
                                      <p:stCondLst>
                                        <p:cond delay="0"/>
                                      </p:stCondLst>
                                      <p:childTnLst>
                                        <p:set>
                                          <p:cBhvr>
                                            <p:cTn id="10" dur="1" fill="hold">
                                              <p:stCondLst>
                                                <p:cond delay="0"/>
                                              </p:stCondLst>
                                            </p:cTn>
                                            <p:tgtEl>
                                              <p:spTgt spid="185"/>
                                            </p:tgtEl>
                                            <p:attrNameLst>
                                              <p:attrName>style.visibility</p:attrName>
                                            </p:attrNameLst>
                                          </p:cBhvr>
                                          <p:to>
                                            <p:strVal val="visible"/>
                                          </p:to>
                                        </p:set>
                                        <p:anim calcmode="lin" valueType="num" p14:bounceEnd="53333">
                                          <p:cBhvr additive="base">
                                            <p:cTn id="11" dur="750" fill="hold"/>
                                            <p:tgtEl>
                                              <p:spTgt spid="185"/>
                                            </p:tgtEl>
                                            <p:attrNameLst>
                                              <p:attrName>ppt_x</p:attrName>
                                            </p:attrNameLst>
                                          </p:cBhvr>
                                          <p:tavLst>
                                            <p:tav tm="0">
                                              <p:val>
                                                <p:strVal val="#ppt_x"/>
                                              </p:val>
                                            </p:tav>
                                            <p:tav tm="100000">
                                              <p:val>
                                                <p:strVal val="#ppt_x"/>
                                              </p:val>
                                            </p:tav>
                                          </p:tavLst>
                                        </p:anim>
                                        <p:anim calcmode="lin" valueType="num" p14:bounceEnd="53333">
                                          <p:cBhvr additive="base">
                                            <p:cTn id="12" dur="750" fill="hold"/>
                                            <p:tgtEl>
                                              <p:spTgt spid="185"/>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14:presetBounceEnd="53333">
                                      <p:stCondLst>
                                        <p:cond delay="2250"/>
                                      </p:stCondLst>
                                      <p:childTnLst>
                                        <p:set>
                                          <p:cBhvr>
                                            <p:cTn id="14" dur="1" fill="hold">
                                              <p:stCondLst>
                                                <p:cond delay="0"/>
                                              </p:stCondLst>
                                            </p:cTn>
                                            <p:tgtEl>
                                              <p:spTgt spid="99"/>
                                            </p:tgtEl>
                                            <p:attrNameLst>
                                              <p:attrName>style.visibility</p:attrName>
                                            </p:attrNameLst>
                                          </p:cBhvr>
                                          <p:to>
                                            <p:strVal val="visible"/>
                                          </p:to>
                                        </p:set>
                                        <p:anim calcmode="lin" valueType="num" p14:bounceEnd="53333">
                                          <p:cBhvr additive="base">
                                            <p:cTn id="15" dur="750" fill="hold"/>
                                            <p:tgtEl>
                                              <p:spTgt spid="99"/>
                                            </p:tgtEl>
                                            <p:attrNameLst>
                                              <p:attrName>ppt_x</p:attrName>
                                            </p:attrNameLst>
                                          </p:cBhvr>
                                          <p:tavLst>
                                            <p:tav tm="0">
                                              <p:val>
                                                <p:strVal val="0-#ppt_w/2"/>
                                              </p:val>
                                            </p:tav>
                                            <p:tav tm="100000">
                                              <p:val>
                                                <p:strVal val="#ppt_x"/>
                                              </p:val>
                                            </p:tav>
                                          </p:tavLst>
                                        </p:anim>
                                        <p:anim calcmode="lin" valueType="num" p14:bounceEnd="53333">
                                          <p:cBhvr additive="base">
                                            <p:cTn id="16" dur="750" fill="hold"/>
                                            <p:tgtEl>
                                              <p:spTgt spid="9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3333">
                                      <p:stCondLst>
                                        <p:cond delay="2250"/>
                                      </p:stCondLst>
                                      <p:childTnLst>
                                        <p:set>
                                          <p:cBhvr>
                                            <p:cTn id="18" dur="1" fill="hold">
                                              <p:stCondLst>
                                                <p:cond delay="0"/>
                                              </p:stCondLst>
                                            </p:cTn>
                                            <p:tgtEl>
                                              <p:spTgt spid="107"/>
                                            </p:tgtEl>
                                            <p:attrNameLst>
                                              <p:attrName>style.visibility</p:attrName>
                                            </p:attrNameLst>
                                          </p:cBhvr>
                                          <p:to>
                                            <p:strVal val="visible"/>
                                          </p:to>
                                        </p:set>
                                        <p:anim calcmode="lin" valueType="num" p14:bounceEnd="53333">
                                          <p:cBhvr additive="base">
                                            <p:cTn id="19" dur="750" fill="hold"/>
                                            <p:tgtEl>
                                              <p:spTgt spid="107"/>
                                            </p:tgtEl>
                                            <p:attrNameLst>
                                              <p:attrName>ppt_x</p:attrName>
                                            </p:attrNameLst>
                                          </p:cBhvr>
                                          <p:tavLst>
                                            <p:tav tm="0">
                                              <p:val>
                                                <p:strVal val="#ppt_x"/>
                                              </p:val>
                                            </p:tav>
                                            <p:tav tm="100000">
                                              <p:val>
                                                <p:strVal val="#ppt_x"/>
                                              </p:val>
                                            </p:tav>
                                          </p:tavLst>
                                        </p:anim>
                                        <p:anim calcmode="lin" valueType="num" p14:bounceEnd="53333">
                                          <p:cBhvr additive="base">
                                            <p:cTn id="20" dur="750" fill="hold"/>
                                            <p:tgtEl>
                                              <p:spTgt spid="10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14:presetBounceEnd="53333">
                                      <p:stCondLst>
                                        <p:cond delay="2250"/>
                                      </p:stCondLst>
                                      <p:childTnLst>
                                        <p:set>
                                          <p:cBhvr>
                                            <p:cTn id="22" dur="1" fill="hold">
                                              <p:stCondLst>
                                                <p:cond delay="0"/>
                                              </p:stCondLst>
                                            </p:cTn>
                                            <p:tgtEl>
                                              <p:spTgt spid="132"/>
                                            </p:tgtEl>
                                            <p:attrNameLst>
                                              <p:attrName>style.visibility</p:attrName>
                                            </p:attrNameLst>
                                          </p:cBhvr>
                                          <p:to>
                                            <p:strVal val="visible"/>
                                          </p:to>
                                        </p:set>
                                        <p:anim calcmode="lin" valueType="num" p14:bounceEnd="53333">
                                          <p:cBhvr additive="base">
                                            <p:cTn id="23" dur="750" fill="hold"/>
                                            <p:tgtEl>
                                              <p:spTgt spid="132"/>
                                            </p:tgtEl>
                                            <p:attrNameLst>
                                              <p:attrName>ppt_x</p:attrName>
                                            </p:attrNameLst>
                                          </p:cBhvr>
                                          <p:tavLst>
                                            <p:tav tm="0">
                                              <p:val>
                                                <p:strVal val="1+#ppt_w/2"/>
                                              </p:val>
                                            </p:tav>
                                            <p:tav tm="100000">
                                              <p:val>
                                                <p:strVal val="#ppt_x"/>
                                              </p:val>
                                            </p:tav>
                                          </p:tavLst>
                                        </p:anim>
                                        <p:anim calcmode="lin" valueType="num" p14:bounceEnd="53333">
                                          <p:cBhvr additive="base">
                                            <p:cTn id="24" dur="750" fill="hold"/>
                                            <p:tgtEl>
                                              <p:spTgt spid="132"/>
                                            </p:tgtEl>
                                            <p:attrNameLst>
                                              <p:attrName>ppt_y</p:attrName>
                                            </p:attrNameLst>
                                          </p:cBhvr>
                                          <p:tavLst>
                                            <p:tav tm="0">
                                              <p:val>
                                                <p:strVal val="0-#ppt_h/2"/>
                                              </p:val>
                                            </p:tav>
                                            <p:tav tm="100000">
                                              <p:val>
                                                <p:strVal val="#ppt_y"/>
                                              </p:val>
                                            </p:tav>
                                          </p:tavLst>
                                        </p:anim>
                                      </p:childTnLst>
                                    </p:cTn>
                                  </p:par>
                                  <p:par>
                                    <p:cTn id="25" presetID="2" presetClass="entr" presetSubtype="12" fill="hold" nodeType="withEffect" p14:presetBounceEnd="53333">
                                      <p:stCondLst>
                                        <p:cond delay="2250"/>
                                      </p:stCondLst>
                                      <p:childTnLst>
                                        <p:set>
                                          <p:cBhvr>
                                            <p:cTn id="26" dur="1" fill="hold">
                                              <p:stCondLst>
                                                <p:cond delay="0"/>
                                              </p:stCondLst>
                                            </p:cTn>
                                            <p:tgtEl>
                                              <p:spTgt spid="166"/>
                                            </p:tgtEl>
                                            <p:attrNameLst>
                                              <p:attrName>style.visibility</p:attrName>
                                            </p:attrNameLst>
                                          </p:cBhvr>
                                          <p:to>
                                            <p:strVal val="visible"/>
                                          </p:to>
                                        </p:set>
                                        <p:anim calcmode="lin" valueType="num" p14:bounceEnd="53333">
                                          <p:cBhvr additive="base">
                                            <p:cTn id="27" dur="750" fill="hold"/>
                                            <p:tgtEl>
                                              <p:spTgt spid="166"/>
                                            </p:tgtEl>
                                            <p:attrNameLst>
                                              <p:attrName>ppt_x</p:attrName>
                                            </p:attrNameLst>
                                          </p:cBhvr>
                                          <p:tavLst>
                                            <p:tav tm="0">
                                              <p:val>
                                                <p:strVal val="0-#ppt_w/2"/>
                                              </p:val>
                                            </p:tav>
                                            <p:tav tm="100000">
                                              <p:val>
                                                <p:strVal val="#ppt_x"/>
                                              </p:val>
                                            </p:tav>
                                          </p:tavLst>
                                        </p:anim>
                                        <p:anim calcmode="lin" valueType="num" p14:bounceEnd="53333">
                                          <p:cBhvr additive="base">
                                            <p:cTn id="28" dur="750" fill="hold"/>
                                            <p:tgtEl>
                                              <p:spTgt spid="1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3333">
                                      <p:stCondLst>
                                        <p:cond delay="2250"/>
                                      </p:stCondLst>
                                      <p:childTnLst>
                                        <p:set>
                                          <p:cBhvr>
                                            <p:cTn id="30" dur="1" fill="hold">
                                              <p:stCondLst>
                                                <p:cond delay="0"/>
                                              </p:stCondLst>
                                            </p:cTn>
                                            <p:tgtEl>
                                              <p:spTgt spid="183"/>
                                            </p:tgtEl>
                                            <p:attrNameLst>
                                              <p:attrName>style.visibility</p:attrName>
                                            </p:attrNameLst>
                                          </p:cBhvr>
                                          <p:to>
                                            <p:strVal val="visible"/>
                                          </p:to>
                                        </p:set>
                                        <p:anim calcmode="lin" valueType="num" p14:bounceEnd="53333">
                                          <p:cBhvr additive="base">
                                            <p:cTn id="31" dur="750" fill="hold"/>
                                            <p:tgtEl>
                                              <p:spTgt spid="183"/>
                                            </p:tgtEl>
                                            <p:attrNameLst>
                                              <p:attrName>ppt_x</p:attrName>
                                            </p:attrNameLst>
                                          </p:cBhvr>
                                          <p:tavLst>
                                            <p:tav tm="0">
                                              <p:val>
                                                <p:strVal val="#ppt_x"/>
                                              </p:val>
                                            </p:tav>
                                            <p:tav tm="100000">
                                              <p:val>
                                                <p:strVal val="#ppt_x"/>
                                              </p:val>
                                            </p:tav>
                                          </p:tavLst>
                                        </p:anim>
                                        <p:anim calcmode="lin" valueType="num" p14:bounceEnd="53333">
                                          <p:cBhvr additive="base">
                                            <p:cTn id="32" dur="750" fill="hold"/>
                                            <p:tgtEl>
                                              <p:spTgt spid="18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3333">
                                      <p:stCondLst>
                                        <p:cond delay="2250"/>
                                      </p:stCondLst>
                                      <p:childTnLst>
                                        <p:set>
                                          <p:cBhvr>
                                            <p:cTn id="34" dur="1" fill="hold">
                                              <p:stCondLst>
                                                <p:cond delay="0"/>
                                              </p:stCondLst>
                                            </p:cTn>
                                            <p:tgtEl>
                                              <p:spTgt spid="186"/>
                                            </p:tgtEl>
                                            <p:attrNameLst>
                                              <p:attrName>style.visibility</p:attrName>
                                            </p:attrNameLst>
                                          </p:cBhvr>
                                          <p:to>
                                            <p:strVal val="visible"/>
                                          </p:to>
                                        </p:set>
                                        <p:anim calcmode="lin" valueType="num" p14:bounceEnd="53333">
                                          <p:cBhvr additive="base">
                                            <p:cTn id="35" dur="750" fill="hold"/>
                                            <p:tgtEl>
                                              <p:spTgt spid="186"/>
                                            </p:tgtEl>
                                            <p:attrNameLst>
                                              <p:attrName>ppt_x</p:attrName>
                                            </p:attrNameLst>
                                          </p:cBhvr>
                                          <p:tavLst>
                                            <p:tav tm="0">
                                              <p:val>
                                                <p:strVal val="#ppt_x"/>
                                              </p:val>
                                            </p:tav>
                                            <p:tav tm="100000">
                                              <p:val>
                                                <p:strVal val="#ppt_x"/>
                                              </p:val>
                                            </p:tav>
                                          </p:tavLst>
                                        </p:anim>
                                        <p:anim calcmode="lin" valueType="num" p14:bounceEnd="53333">
                                          <p:cBhvr additive="base">
                                            <p:cTn id="36" dur="750" fill="hold"/>
                                            <p:tgtEl>
                                              <p:spTgt spid="186"/>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wipe(right)">
                                          <p:cBhvr>
                                            <p:cTn id="40" dur="500"/>
                                            <p:tgtEl>
                                              <p:spTgt spid="216"/>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213"/>
                                            </p:tgtEl>
                                            <p:attrNameLst>
                                              <p:attrName>style.visibility</p:attrName>
                                            </p:attrNameLst>
                                          </p:cBhvr>
                                          <p:to>
                                            <p:strVal val="visible"/>
                                          </p:to>
                                        </p:set>
                                        <p:animEffect transition="in" filter="fade">
                                          <p:cBhvr>
                                            <p:cTn id="44" dur="500"/>
                                            <p:tgtEl>
                                              <p:spTgt spid="213"/>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190"/>
                                            </p:tgtEl>
                                            <p:attrNameLst>
                                              <p:attrName>style.visibility</p:attrName>
                                            </p:attrNameLst>
                                          </p:cBhvr>
                                          <p:to>
                                            <p:strVal val="visible"/>
                                          </p:to>
                                        </p:set>
                                        <p:animEffect transition="in" filter="wipe(left)">
                                          <p:cBhvr>
                                            <p:cTn id="48" dur="500"/>
                                            <p:tgtEl>
                                              <p:spTgt spid="190"/>
                                            </p:tgtEl>
                                          </p:cBhvr>
                                        </p:animEffect>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202"/>
                                            </p:tgtEl>
                                            <p:attrNameLst>
                                              <p:attrName>style.visibility</p:attrName>
                                            </p:attrNameLst>
                                          </p:cBhvr>
                                          <p:to>
                                            <p:strVal val="visible"/>
                                          </p:to>
                                        </p:set>
                                        <p:animEffect transition="in" filter="wipe(right)">
                                          <p:cBhvr>
                                            <p:cTn id="52" dur="500"/>
                                            <p:tgtEl>
                                              <p:spTgt spid="202"/>
                                            </p:tgtEl>
                                          </p:cBhvr>
                                        </p:animEffect>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209"/>
                                            </p:tgtEl>
                                            <p:attrNameLst>
                                              <p:attrName>style.visibility</p:attrName>
                                            </p:attrNameLst>
                                          </p:cBhvr>
                                          <p:to>
                                            <p:strVal val="visible"/>
                                          </p:to>
                                        </p:set>
                                        <p:animEffect transition="in" filter="wipe(left)">
                                          <p:cBhvr>
                                            <p:cTn id="56" dur="500"/>
                                            <p:tgtEl>
                                              <p:spTgt spid="209"/>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206"/>
                                            </p:tgtEl>
                                            <p:attrNameLst>
                                              <p:attrName>style.visibility</p:attrName>
                                            </p:attrNameLst>
                                          </p:cBhvr>
                                          <p:to>
                                            <p:strVal val="visible"/>
                                          </p:to>
                                        </p:set>
                                        <p:animEffect transition="in" filter="fade">
                                          <p:cBhvr>
                                            <p:cTn id="60" dur="500"/>
                                            <p:tgtEl>
                                              <p:spTgt spid="206"/>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220"/>
                                            </p:tgtEl>
                                            <p:attrNameLst>
                                              <p:attrName>style.visibility</p:attrName>
                                            </p:attrNameLst>
                                          </p:cBhvr>
                                          <p:to>
                                            <p:strVal val="visible"/>
                                          </p:to>
                                        </p:set>
                                        <p:animEffect transition="in" filter="fade">
                                          <p:cBhvr>
                                            <p:cTn id="64" dur="500"/>
                                            <p:tgtEl>
                                              <p:spTgt spid="220"/>
                                            </p:tgtEl>
                                          </p:cBhvr>
                                        </p:animEffect>
                                      </p:childTnLst>
                                    </p:cTn>
                                  </p:par>
                                </p:childTnLst>
                              </p:cTn>
                            </p:par>
                            <p:par>
                              <p:cTn id="65" fill="hold">
                                <p:stCondLst>
                                  <p:cond delay="6500"/>
                                </p:stCondLst>
                                <p:childTnLst>
                                  <p:par>
                                    <p:cTn id="66" presetID="10" presetClass="entr" presetSubtype="0" fill="hold" nodeType="afterEffect">
                                      <p:stCondLst>
                                        <p:cond delay="0"/>
                                      </p:stCondLst>
                                      <p:childTnLst>
                                        <p:set>
                                          <p:cBhvr>
                                            <p:cTn id="67" dur="1" fill="hold">
                                              <p:stCondLst>
                                                <p:cond delay="0"/>
                                              </p:stCondLst>
                                            </p:cTn>
                                            <p:tgtEl>
                                              <p:spTgt spid="223"/>
                                            </p:tgtEl>
                                            <p:attrNameLst>
                                              <p:attrName>style.visibility</p:attrName>
                                            </p:attrNameLst>
                                          </p:cBhvr>
                                          <p:to>
                                            <p:strVal val="visible"/>
                                          </p:to>
                                        </p:set>
                                        <p:animEffect transition="in" filter="fade">
                                          <p:cBhvr>
                                            <p:cTn id="68"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750" fill="hold"/>
                                            <p:tgtEl>
                                              <p:spTgt spid="93"/>
                                            </p:tgtEl>
                                            <p:attrNameLst>
                                              <p:attrName>ppt_x</p:attrName>
                                            </p:attrNameLst>
                                          </p:cBhvr>
                                          <p:tavLst>
                                            <p:tav tm="0">
                                              <p:val>
                                                <p:strVal val="0-#ppt_w/2"/>
                                              </p:val>
                                            </p:tav>
                                            <p:tav tm="100000">
                                              <p:val>
                                                <p:strVal val="#ppt_x"/>
                                              </p:val>
                                            </p:tav>
                                          </p:tavLst>
                                        </p:anim>
                                        <p:anim calcmode="lin" valueType="num">
                                          <p:cBhvr additive="base">
                                            <p:cTn id="8" dur="7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5"/>
                                            </p:tgtEl>
                                            <p:attrNameLst>
                                              <p:attrName>style.visibility</p:attrName>
                                            </p:attrNameLst>
                                          </p:cBhvr>
                                          <p:to>
                                            <p:strVal val="visible"/>
                                          </p:to>
                                        </p:set>
                                        <p:anim calcmode="lin" valueType="num">
                                          <p:cBhvr additive="base">
                                            <p:cTn id="11" dur="750" fill="hold"/>
                                            <p:tgtEl>
                                              <p:spTgt spid="185"/>
                                            </p:tgtEl>
                                            <p:attrNameLst>
                                              <p:attrName>ppt_x</p:attrName>
                                            </p:attrNameLst>
                                          </p:cBhvr>
                                          <p:tavLst>
                                            <p:tav tm="0">
                                              <p:val>
                                                <p:strVal val="#ppt_x"/>
                                              </p:val>
                                            </p:tav>
                                            <p:tav tm="100000">
                                              <p:val>
                                                <p:strVal val="#ppt_x"/>
                                              </p:val>
                                            </p:tav>
                                          </p:tavLst>
                                        </p:anim>
                                        <p:anim calcmode="lin" valueType="num">
                                          <p:cBhvr additive="base">
                                            <p:cTn id="12" dur="750" fill="hold"/>
                                            <p:tgtEl>
                                              <p:spTgt spid="185"/>
                                            </p:tgtEl>
                                            <p:attrNameLst>
                                              <p:attrName>ppt_y</p:attrName>
                                            </p:attrNameLst>
                                          </p:cBhvr>
                                          <p:tavLst>
                                            <p:tav tm="0">
                                              <p:val>
                                                <p:strVal val="1+#ppt_h/2"/>
                                              </p:val>
                                            </p:tav>
                                            <p:tav tm="100000">
                                              <p:val>
                                                <p:strVal val="#ppt_y"/>
                                              </p:val>
                                            </p:tav>
                                          </p:tavLst>
                                        </p:anim>
                                      </p:childTnLst>
                                    </p:cTn>
                                  </p:par>
                                  <p:par>
                                    <p:cTn id="13" presetID="2" presetClass="entr" presetSubtype="9" fill="hold" nodeType="withEffect">
                                      <p:stCondLst>
                                        <p:cond delay="225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750" fill="hold"/>
                                            <p:tgtEl>
                                              <p:spTgt spid="99"/>
                                            </p:tgtEl>
                                            <p:attrNameLst>
                                              <p:attrName>ppt_x</p:attrName>
                                            </p:attrNameLst>
                                          </p:cBhvr>
                                          <p:tavLst>
                                            <p:tav tm="0">
                                              <p:val>
                                                <p:strVal val="0-#ppt_w/2"/>
                                              </p:val>
                                            </p:tav>
                                            <p:tav tm="100000">
                                              <p:val>
                                                <p:strVal val="#ppt_x"/>
                                              </p:val>
                                            </p:tav>
                                          </p:tavLst>
                                        </p:anim>
                                        <p:anim calcmode="lin" valueType="num">
                                          <p:cBhvr additive="base">
                                            <p:cTn id="16" dur="750" fill="hold"/>
                                            <p:tgtEl>
                                              <p:spTgt spid="9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225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750" fill="hold"/>
                                            <p:tgtEl>
                                              <p:spTgt spid="107"/>
                                            </p:tgtEl>
                                            <p:attrNameLst>
                                              <p:attrName>ppt_x</p:attrName>
                                            </p:attrNameLst>
                                          </p:cBhvr>
                                          <p:tavLst>
                                            <p:tav tm="0">
                                              <p:val>
                                                <p:strVal val="#ppt_x"/>
                                              </p:val>
                                            </p:tav>
                                            <p:tav tm="100000">
                                              <p:val>
                                                <p:strVal val="#ppt_x"/>
                                              </p:val>
                                            </p:tav>
                                          </p:tavLst>
                                        </p:anim>
                                        <p:anim calcmode="lin" valueType="num">
                                          <p:cBhvr additive="base">
                                            <p:cTn id="20" dur="750" fill="hold"/>
                                            <p:tgtEl>
                                              <p:spTgt spid="107"/>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2250"/>
                                      </p:stCondLst>
                                      <p:childTnLst>
                                        <p:set>
                                          <p:cBhvr>
                                            <p:cTn id="22" dur="1" fill="hold">
                                              <p:stCondLst>
                                                <p:cond delay="0"/>
                                              </p:stCondLst>
                                            </p:cTn>
                                            <p:tgtEl>
                                              <p:spTgt spid="132"/>
                                            </p:tgtEl>
                                            <p:attrNameLst>
                                              <p:attrName>style.visibility</p:attrName>
                                            </p:attrNameLst>
                                          </p:cBhvr>
                                          <p:to>
                                            <p:strVal val="visible"/>
                                          </p:to>
                                        </p:set>
                                        <p:anim calcmode="lin" valueType="num">
                                          <p:cBhvr additive="base">
                                            <p:cTn id="23" dur="750" fill="hold"/>
                                            <p:tgtEl>
                                              <p:spTgt spid="132"/>
                                            </p:tgtEl>
                                            <p:attrNameLst>
                                              <p:attrName>ppt_x</p:attrName>
                                            </p:attrNameLst>
                                          </p:cBhvr>
                                          <p:tavLst>
                                            <p:tav tm="0">
                                              <p:val>
                                                <p:strVal val="1+#ppt_w/2"/>
                                              </p:val>
                                            </p:tav>
                                            <p:tav tm="100000">
                                              <p:val>
                                                <p:strVal val="#ppt_x"/>
                                              </p:val>
                                            </p:tav>
                                          </p:tavLst>
                                        </p:anim>
                                        <p:anim calcmode="lin" valueType="num">
                                          <p:cBhvr additive="base">
                                            <p:cTn id="24" dur="750" fill="hold"/>
                                            <p:tgtEl>
                                              <p:spTgt spid="132"/>
                                            </p:tgtEl>
                                            <p:attrNameLst>
                                              <p:attrName>ppt_y</p:attrName>
                                            </p:attrNameLst>
                                          </p:cBhvr>
                                          <p:tavLst>
                                            <p:tav tm="0">
                                              <p:val>
                                                <p:strVal val="0-#ppt_h/2"/>
                                              </p:val>
                                            </p:tav>
                                            <p:tav tm="100000">
                                              <p:val>
                                                <p:strVal val="#ppt_y"/>
                                              </p:val>
                                            </p:tav>
                                          </p:tavLst>
                                        </p:anim>
                                      </p:childTnLst>
                                    </p:cTn>
                                  </p:par>
                                  <p:par>
                                    <p:cTn id="25" presetID="2" presetClass="entr" presetSubtype="12" fill="hold" nodeType="withEffect">
                                      <p:stCondLst>
                                        <p:cond delay="2250"/>
                                      </p:stCondLst>
                                      <p:childTnLst>
                                        <p:set>
                                          <p:cBhvr>
                                            <p:cTn id="26" dur="1" fill="hold">
                                              <p:stCondLst>
                                                <p:cond delay="0"/>
                                              </p:stCondLst>
                                            </p:cTn>
                                            <p:tgtEl>
                                              <p:spTgt spid="166"/>
                                            </p:tgtEl>
                                            <p:attrNameLst>
                                              <p:attrName>style.visibility</p:attrName>
                                            </p:attrNameLst>
                                          </p:cBhvr>
                                          <p:to>
                                            <p:strVal val="visible"/>
                                          </p:to>
                                        </p:set>
                                        <p:anim calcmode="lin" valueType="num">
                                          <p:cBhvr additive="base">
                                            <p:cTn id="27" dur="750" fill="hold"/>
                                            <p:tgtEl>
                                              <p:spTgt spid="166"/>
                                            </p:tgtEl>
                                            <p:attrNameLst>
                                              <p:attrName>ppt_x</p:attrName>
                                            </p:attrNameLst>
                                          </p:cBhvr>
                                          <p:tavLst>
                                            <p:tav tm="0">
                                              <p:val>
                                                <p:strVal val="0-#ppt_w/2"/>
                                              </p:val>
                                            </p:tav>
                                            <p:tav tm="100000">
                                              <p:val>
                                                <p:strVal val="#ppt_x"/>
                                              </p:val>
                                            </p:tav>
                                          </p:tavLst>
                                        </p:anim>
                                        <p:anim calcmode="lin" valueType="num">
                                          <p:cBhvr additive="base">
                                            <p:cTn id="28" dur="750" fill="hold"/>
                                            <p:tgtEl>
                                              <p:spTgt spid="1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250"/>
                                      </p:stCondLst>
                                      <p:childTnLst>
                                        <p:set>
                                          <p:cBhvr>
                                            <p:cTn id="30" dur="1" fill="hold">
                                              <p:stCondLst>
                                                <p:cond delay="0"/>
                                              </p:stCondLst>
                                            </p:cTn>
                                            <p:tgtEl>
                                              <p:spTgt spid="183"/>
                                            </p:tgtEl>
                                            <p:attrNameLst>
                                              <p:attrName>style.visibility</p:attrName>
                                            </p:attrNameLst>
                                          </p:cBhvr>
                                          <p:to>
                                            <p:strVal val="visible"/>
                                          </p:to>
                                        </p:set>
                                        <p:anim calcmode="lin" valueType="num">
                                          <p:cBhvr additive="base">
                                            <p:cTn id="31" dur="750" fill="hold"/>
                                            <p:tgtEl>
                                              <p:spTgt spid="183"/>
                                            </p:tgtEl>
                                            <p:attrNameLst>
                                              <p:attrName>ppt_x</p:attrName>
                                            </p:attrNameLst>
                                          </p:cBhvr>
                                          <p:tavLst>
                                            <p:tav tm="0">
                                              <p:val>
                                                <p:strVal val="#ppt_x"/>
                                              </p:val>
                                            </p:tav>
                                            <p:tav tm="100000">
                                              <p:val>
                                                <p:strVal val="#ppt_x"/>
                                              </p:val>
                                            </p:tav>
                                          </p:tavLst>
                                        </p:anim>
                                        <p:anim calcmode="lin" valueType="num">
                                          <p:cBhvr additive="base">
                                            <p:cTn id="32" dur="750" fill="hold"/>
                                            <p:tgtEl>
                                              <p:spTgt spid="18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250"/>
                                      </p:stCondLst>
                                      <p:childTnLst>
                                        <p:set>
                                          <p:cBhvr>
                                            <p:cTn id="34" dur="1" fill="hold">
                                              <p:stCondLst>
                                                <p:cond delay="0"/>
                                              </p:stCondLst>
                                            </p:cTn>
                                            <p:tgtEl>
                                              <p:spTgt spid="186"/>
                                            </p:tgtEl>
                                            <p:attrNameLst>
                                              <p:attrName>style.visibility</p:attrName>
                                            </p:attrNameLst>
                                          </p:cBhvr>
                                          <p:to>
                                            <p:strVal val="visible"/>
                                          </p:to>
                                        </p:set>
                                        <p:anim calcmode="lin" valueType="num">
                                          <p:cBhvr additive="base">
                                            <p:cTn id="35" dur="750" fill="hold"/>
                                            <p:tgtEl>
                                              <p:spTgt spid="186"/>
                                            </p:tgtEl>
                                            <p:attrNameLst>
                                              <p:attrName>ppt_x</p:attrName>
                                            </p:attrNameLst>
                                          </p:cBhvr>
                                          <p:tavLst>
                                            <p:tav tm="0">
                                              <p:val>
                                                <p:strVal val="#ppt_x"/>
                                              </p:val>
                                            </p:tav>
                                            <p:tav tm="100000">
                                              <p:val>
                                                <p:strVal val="#ppt_x"/>
                                              </p:val>
                                            </p:tav>
                                          </p:tavLst>
                                        </p:anim>
                                        <p:anim calcmode="lin" valueType="num">
                                          <p:cBhvr additive="base">
                                            <p:cTn id="36" dur="750" fill="hold"/>
                                            <p:tgtEl>
                                              <p:spTgt spid="186"/>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wipe(right)">
                                          <p:cBhvr>
                                            <p:cTn id="40" dur="500"/>
                                            <p:tgtEl>
                                              <p:spTgt spid="216"/>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213"/>
                                            </p:tgtEl>
                                            <p:attrNameLst>
                                              <p:attrName>style.visibility</p:attrName>
                                            </p:attrNameLst>
                                          </p:cBhvr>
                                          <p:to>
                                            <p:strVal val="visible"/>
                                          </p:to>
                                        </p:set>
                                        <p:animEffect transition="in" filter="fade">
                                          <p:cBhvr>
                                            <p:cTn id="44" dur="500"/>
                                            <p:tgtEl>
                                              <p:spTgt spid="213"/>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190"/>
                                            </p:tgtEl>
                                            <p:attrNameLst>
                                              <p:attrName>style.visibility</p:attrName>
                                            </p:attrNameLst>
                                          </p:cBhvr>
                                          <p:to>
                                            <p:strVal val="visible"/>
                                          </p:to>
                                        </p:set>
                                        <p:animEffect transition="in" filter="wipe(left)">
                                          <p:cBhvr>
                                            <p:cTn id="48" dur="500"/>
                                            <p:tgtEl>
                                              <p:spTgt spid="190"/>
                                            </p:tgtEl>
                                          </p:cBhvr>
                                        </p:animEffect>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202"/>
                                            </p:tgtEl>
                                            <p:attrNameLst>
                                              <p:attrName>style.visibility</p:attrName>
                                            </p:attrNameLst>
                                          </p:cBhvr>
                                          <p:to>
                                            <p:strVal val="visible"/>
                                          </p:to>
                                        </p:set>
                                        <p:animEffect transition="in" filter="wipe(right)">
                                          <p:cBhvr>
                                            <p:cTn id="52" dur="500"/>
                                            <p:tgtEl>
                                              <p:spTgt spid="202"/>
                                            </p:tgtEl>
                                          </p:cBhvr>
                                        </p:animEffect>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209"/>
                                            </p:tgtEl>
                                            <p:attrNameLst>
                                              <p:attrName>style.visibility</p:attrName>
                                            </p:attrNameLst>
                                          </p:cBhvr>
                                          <p:to>
                                            <p:strVal val="visible"/>
                                          </p:to>
                                        </p:set>
                                        <p:animEffect transition="in" filter="wipe(left)">
                                          <p:cBhvr>
                                            <p:cTn id="56" dur="500"/>
                                            <p:tgtEl>
                                              <p:spTgt spid="209"/>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206"/>
                                            </p:tgtEl>
                                            <p:attrNameLst>
                                              <p:attrName>style.visibility</p:attrName>
                                            </p:attrNameLst>
                                          </p:cBhvr>
                                          <p:to>
                                            <p:strVal val="visible"/>
                                          </p:to>
                                        </p:set>
                                        <p:animEffect transition="in" filter="fade">
                                          <p:cBhvr>
                                            <p:cTn id="60" dur="500"/>
                                            <p:tgtEl>
                                              <p:spTgt spid="206"/>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220"/>
                                            </p:tgtEl>
                                            <p:attrNameLst>
                                              <p:attrName>style.visibility</p:attrName>
                                            </p:attrNameLst>
                                          </p:cBhvr>
                                          <p:to>
                                            <p:strVal val="visible"/>
                                          </p:to>
                                        </p:set>
                                        <p:animEffect transition="in" filter="fade">
                                          <p:cBhvr>
                                            <p:cTn id="64" dur="500"/>
                                            <p:tgtEl>
                                              <p:spTgt spid="220"/>
                                            </p:tgtEl>
                                          </p:cBhvr>
                                        </p:animEffect>
                                      </p:childTnLst>
                                    </p:cTn>
                                  </p:par>
                                </p:childTnLst>
                              </p:cTn>
                            </p:par>
                            <p:par>
                              <p:cTn id="65" fill="hold">
                                <p:stCondLst>
                                  <p:cond delay="6500"/>
                                </p:stCondLst>
                                <p:childTnLst>
                                  <p:par>
                                    <p:cTn id="66" presetID="10" presetClass="entr" presetSubtype="0" fill="hold" nodeType="afterEffect">
                                      <p:stCondLst>
                                        <p:cond delay="0"/>
                                      </p:stCondLst>
                                      <p:childTnLst>
                                        <p:set>
                                          <p:cBhvr>
                                            <p:cTn id="67" dur="1" fill="hold">
                                              <p:stCondLst>
                                                <p:cond delay="0"/>
                                              </p:stCondLst>
                                            </p:cTn>
                                            <p:tgtEl>
                                              <p:spTgt spid="223"/>
                                            </p:tgtEl>
                                            <p:attrNameLst>
                                              <p:attrName>style.visibility</p:attrName>
                                            </p:attrNameLst>
                                          </p:cBhvr>
                                          <p:to>
                                            <p:strVal val="visible"/>
                                          </p:to>
                                        </p:set>
                                        <p:animEffect transition="in" filter="fade">
                                          <p:cBhvr>
                                            <p:cTn id="68"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3</a:t>
            </a:fld>
            <a:endParaRPr lang="ru-RU" sz="1400" dirty="0">
              <a:solidFill>
                <a:srgbClr val="FFFFFF"/>
              </a:solidFill>
              <a:latin typeface="Calibri"/>
            </a:endParaRPr>
          </a:p>
        </p:txBody>
      </p:sp>
      <p:pic>
        <p:nvPicPr>
          <p:cNvPr id="13" name="Imagen 12" descr="Imagen que contiene dibujo&#10;&#10;Descripción generada automáticamente">
            <a:extLst>
              <a:ext uri="{FF2B5EF4-FFF2-40B4-BE49-F238E27FC236}">
                <a16:creationId xmlns:a16="http://schemas.microsoft.com/office/drawing/2014/main" id="{CFBDC458-349A-4C70-A856-B9F3C9E3CB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1" name="CuadroTexto 10">
            <a:extLst>
              <a:ext uri="{FF2B5EF4-FFF2-40B4-BE49-F238E27FC236}">
                <a16:creationId xmlns:a16="http://schemas.microsoft.com/office/drawing/2014/main" id="{4295FB73-ECEE-4915-B0D3-1ED863112B18}"/>
              </a:ext>
            </a:extLst>
          </p:cNvPr>
          <p:cNvSpPr txBox="1"/>
          <p:nvPr/>
        </p:nvSpPr>
        <p:spPr>
          <a:xfrm>
            <a:off x="1558728" y="1215686"/>
            <a:ext cx="4352685" cy="4785926"/>
          </a:xfrm>
          <a:prstGeom prst="rect">
            <a:avLst/>
          </a:prstGeom>
          <a:noFill/>
        </p:spPr>
        <p:txBody>
          <a:bodyPr wrap="square" rtlCol="0">
            <a:spAutoFit/>
          </a:bodyPr>
          <a:lstStyle/>
          <a:p>
            <a:pPr marL="342900" indent="-342900">
              <a:buFont typeface="+mj-lt"/>
              <a:buAutoNum type="arabicPeriod"/>
            </a:pPr>
            <a:r>
              <a:rPr lang="es-CL" sz="1400" b="1" dirty="0">
                <a:solidFill>
                  <a:srgbClr val="7030A0"/>
                </a:solidFill>
                <a:latin typeface="Chevin Pro Light"/>
              </a:rPr>
              <a:t>Coordinación</a:t>
            </a:r>
            <a:r>
              <a:rPr lang="es-CL" sz="1400" dirty="0">
                <a:solidFill>
                  <a:srgbClr val="595959"/>
                </a:solidFill>
                <a:latin typeface="Chevin Pro Light"/>
              </a:rPr>
              <a:t> del equipo de trabajo asignado. </a:t>
            </a:r>
          </a:p>
          <a:p>
            <a:pPr marL="342900" indent="-342900">
              <a:buFont typeface="+mj-lt"/>
              <a:buAutoNum type="arabicPeriod"/>
            </a:pPr>
            <a:r>
              <a:rPr lang="es-CL" sz="1400" b="1" dirty="0">
                <a:solidFill>
                  <a:srgbClr val="7030A0"/>
                </a:solidFill>
                <a:latin typeface="Chevin Pro Light"/>
              </a:rPr>
              <a:t>Buscar las Fuentes de información </a:t>
            </a:r>
            <a:r>
              <a:rPr lang="es-CL" sz="1400" dirty="0">
                <a:solidFill>
                  <a:srgbClr val="595959"/>
                </a:solidFill>
                <a:latin typeface="Chevin Pro Light"/>
              </a:rPr>
              <a:t>según asignación de Entidad</a:t>
            </a:r>
          </a:p>
          <a:p>
            <a:pPr marL="342900" indent="-342900">
              <a:buFont typeface="+mj-lt"/>
              <a:buAutoNum type="arabicPeriod"/>
            </a:pPr>
            <a:r>
              <a:rPr lang="es-CL" sz="1400" dirty="0">
                <a:solidFill>
                  <a:srgbClr val="595959"/>
                </a:solidFill>
                <a:latin typeface="Chevin Pro Light"/>
              </a:rPr>
              <a:t> </a:t>
            </a:r>
            <a:r>
              <a:rPr lang="es-CL" sz="1400" b="1" dirty="0">
                <a:solidFill>
                  <a:srgbClr val="7030A0"/>
                </a:solidFill>
                <a:latin typeface="Chevin Pro Light"/>
              </a:rPr>
              <a:t>Registrar de la Fuente en la planilla Excel </a:t>
            </a:r>
            <a:r>
              <a:rPr lang="es-CL" sz="1400" dirty="0">
                <a:solidFill>
                  <a:srgbClr val="595959"/>
                </a:solidFill>
                <a:latin typeface="Chevin Pro Light"/>
              </a:rPr>
              <a:t>asignada.</a:t>
            </a:r>
            <a:r>
              <a:rPr lang="es-CL" sz="1100" dirty="0"/>
              <a:t> Esto incluye: </a:t>
            </a:r>
          </a:p>
          <a:p>
            <a:pPr marL="800100" lvl="1" indent="-342900">
              <a:buFont typeface="+mj-lt"/>
              <a:buAutoNum type="alphaLcParenR"/>
            </a:pPr>
            <a:r>
              <a:rPr lang="es-CL" sz="1400" dirty="0">
                <a:solidFill>
                  <a:srgbClr val="595959"/>
                </a:solidFill>
                <a:latin typeface="Chevin Pro Light"/>
              </a:rPr>
              <a:t>Descripción de la Fuente 		</a:t>
            </a:r>
          </a:p>
          <a:p>
            <a:pPr marL="800100" lvl="1" indent="-342900">
              <a:buFont typeface="+mj-lt"/>
              <a:buAutoNum type="alphaLcParenR"/>
            </a:pPr>
            <a:r>
              <a:rPr lang="es-CL" sz="1400" dirty="0">
                <a:solidFill>
                  <a:srgbClr val="595959"/>
                </a:solidFill>
                <a:latin typeface="Chevin Pro Light"/>
              </a:rPr>
              <a:t>Detalle de la Fuente</a:t>
            </a:r>
          </a:p>
          <a:p>
            <a:pPr marL="800100" lvl="1" indent="-342900">
              <a:buFont typeface="+mj-lt"/>
              <a:buAutoNum type="alphaLcParenR"/>
            </a:pPr>
            <a:r>
              <a:rPr lang="es-CL" sz="1400" dirty="0">
                <a:solidFill>
                  <a:srgbClr val="595959"/>
                </a:solidFill>
                <a:latin typeface="Chevin Pro Light"/>
              </a:rPr>
              <a:t>Archivos asociados</a:t>
            </a:r>
          </a:p>
          <a:p>
            <a:pPr marL="800100" lvl="1" indent="-342900">
              <a:buFont typeface="+mj-lt"/>
              <a:buAutoNum type="alphaLcParenR"/>
            </a:pPr>
            <a:r>
              <a:rPr lang="es-CL" sz="1400" dirty="0">
                <a:solidFill>
                  <a:srgbClr val="595959"/>
                </a:solidFill>
                <a:latin typeface="Chevin Pro Light"/>
              </a:rPr>
              <a:t>Variables</a:t>
            </a:r>
          </a:p>
          <a:p>
            <a:pPr marL="800100" lvl="1" indent="-342900">
              <a:buFont typeface="+mj-lt"/>
              <a:buAutoNum type="alphaLcParenR"/>
            </a:pPr>
            <a:r>
              <a:rPr lang="es-CL" sz="1400" dirty="0">
                <a:solidFill>
                  <a:srgbClr val="595959"/>
                </a:solidFill>
                <a:latin typeface="Chevin Pro Light"/>
              </a:rPr>
              <a:t>Vinculación de Temas y Sub Temas</a:t>
            </a:r>
          </a:p>
          <a:p>
            <a:pPr marL="342900" indent="-342900">
              <a:buFont typeface="+mj-lt"/>
              <a:buAutoNum type="arabicPeriod"/>
            </a:pPr>
            <a:r>
              <a:rPr lang="es-CL" sz="1400" dirty="0">
                <a:solidFill>
                  <a:srgbClr val="595959"/>
                </a:solidFill>
                <a:latin typeface="Chevin Pro Light"/>
              </a:rPr>
              <a:t>En aquellos casos en que encuentre dificultades para rescatar la información deberá </a:t>
            </a:r>
            <a:r>
              <a:rPr lang="es-CL" sz="1400" b="1" dirty="0">
                <a:solidFill>
                  <a:srgbClr val="7030A0"/>
                </a:solidFill>
                <a:latin typeface="Chevin Pro Light"/>
              </a:rPr>
              <a:t>contactar al informático </a:t>
            </a:r>
            <a:r>
              <a:rPr lang="es-CL" sz="1400" dirty="0">
                <a:solidFill>
                  <a:srgbClr val="595959"/>
                </a:solidFill>
                <a:latin typeface="Chevin Pro Light"/>
              </a:rPr>
              <a:t>asignado para resolver eficientemente el problema</a:t>
            </a:r>
          </a:p>
          <a:p>
            <a:pPr marL="342900" indent="-342900">
              <a:buFont typeface="+mj-lt"/>
              <a:buAutoNum type="arabicPeriod"/>
            </a:pPr>
            <a:r>
              <a:rPr lang="es-CL" sz="1400" dirty="0">
                <a:solidFill>
                  <a:srgbClr val="595959"/>
                </a:solidFill>
                <a:latin typeface="Chevin Pro Light"/>
              </a:rPr>
              <a:t>Las fuentes deberán ser </a:t>
            </a:r>
            <a:r>
              <a:rPr lang="es-CL" sz="1400" b="1" dirty="0">
                <a:solidFill>
                  <a:srgbClr val="7030A0"/>
                </a:solidFill>
                <a:latin typeface="Chevin Pro Light"/>
              </a:rPr>
              <a:t>verificadas y chequeadas por el SIG </a:t>
            </a:r>
            <a:r>
              <a:rPr lang="es-CL" sz="1400" dirty="0">
                <a:solidFill>
                  <a:srgbClr val="595959"/>
                </a:solidFill>
                <a:latin typeface="Chevin Pro Light"/>
              </a:rPr>
              <a:t>asignado al equipo de trabajo</a:t>
            </a:r>
          </a:p>
          <a:p>
            <a:pPr marL="342900" indent="-342900">
              <a:buFont typeface="+mj-lt"/>
              <a:buAutoNum type="arabicPeriod"/>
            </a:pPr>
            <a:r>
              <a:rPr lang="es-CL" sz="1400" dirty="0">
                <a:solidFill>
                  <a:srgbClr val="595959"/>
                </a:solidFill>
                <a:latin typeface="Chevin Pro Light"/>
              </a:rPr>
              <a:t>En caso de que se encuentre información Geoespacial deberá contactar al SIG asignado para su adecuado respaldo (Ejem: para los links de descarga)</a:t>
            </a:r>
          </a:p>
          <a:p>
            <a:pPr marL="342900" indent="-342900">
              <a:buFont typeface="+mj-lt"/>
              <a:buAutoNum type="arabicPeriod"/>
            </a:pPr>
            <a:r>
              <a:rPr lang="es-CL" sz="1400" dirty="0">
                <a:solidFill>
                  <a:srgbClr val="595959"/>
                </a:solidFill>
                <a:latin typeface="Chevin Pro Light"/>
              </a:rPr>
              <a:t>El investigador será el </a:t>
            </a:r>
            <a:r>
              <a:rPr lang="es-CL" sz="1400" b="1" dirty="0">
                <a:solidFill>
                  <a:srgbClr val="7030A0"/>
                </a:solidFill>
                <a:latin typeface="Chevin Pro Light"/>
              </a:rPr>
              <a:t>responsable de lograr el registro </a:t>
            </a:r>
            <a:r>
              <a:rPr lang="es-CL" sz="1400" dirty="0">
                <a:solidFill>
                  <a:srgbClr val="595959"/>
                </a:solidFill>
                <a:latin typeface="Chevin Pro Light"/>
              </a:rPr>
              <a:t>adecuado de sus Fuentes.</a:t>
            </a:r>
          </a:p>
        </p:txBody>
      </p:sp>
      <p:grpSp>
        <p:nvGrpSpPr>
          <p:cNvPr id="16" name="Group 95">
            <a:extLst>
              <a:ext uri="{FF2B5EF4-FFF2-40B4-BE49-F238E27FC236}">
                <a16:creationId xmlns:a16="http://schemas.microsoft.com/office/drawing/2014/main" id="{71D67940-1DDA-41D0-A346-1DC1FE099A13}"/>
              </a:ext>
            </a:extLst>
          </p:cNvPr>
          <p:cNvGrpSpPr/>
          <p:nvPr/>
        </p:nvGrpSpPr>
        <p:grpSpPr>
          <a:xfrm>
            <a:off x="147502" y="2930938"/>
            <a:ext cx="1411226" cy="1161728"/>
            <a:chOff x="2618583" y="2616199"/>
            <a:chExt cx="1438613" cy="1147772"/>
          </a:xfrm>
        </p:grpSpPr>
        <p:sp>
          <p:nvSpPr>
            <p:cNvPr id="17" name="Oval 5">
              <a:extLst>
                <a:ext uri="{FF2B5EF4-FFF2-40B4-BE49-F238E27FC236}">
                  <a16:creationId xmlns:a16="http://schemas.microsoft.com/office/drawing/2014/main" id="{1C9EB34D-1CAC-4691-8BFA-E0F8C1F2123F}"/>
                </a:ext>
              </a:extLst>
            </p:cNvPr>
            <p:cNvSpPr>
              <a:spLocks noChangeArrowheads="1"/>
            </p:cNvSpPr>
            <p:nvPr/>
          </p:nvSpPr>
          <p:spPr bwMode="auto">
            <a:xfrm>
              <a:off x="2988809" y="2697171"/>
              <a:ext cx="1068387" cy="1066800"/>
            </a:xfrm>
            <a:prstGeom prst="ellipse">
              <a:avLst/>
            </a:prstGeom>
            <a:solidFill>
              <a:srgbClr val="7030A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8" name="Freeform 6">
              <a:extLst>
                <a:ext uri="{FF2B5EF4-FFF2-40B4-BE49-F238E27FC236}">
                  <a16:creationId xmlns:a16="http://schemas.microsoft.com/office/drawing/2014/main" id="{EC727ECD-A272-4B1E-96D4-E41D9B3CC6B5}"/>
                </a:ext>
              </a:extLst>
            </p:cNvPr>
            <p:cNvSpPr>
              <a:spLocks noEditPoints="1"/>
            </p:cNvSpPr>
            <p:nvPr/>
          </p:nvSpPr>
          <p:spPr bwMode="auto">
            <a:xfrm>
              <a:off x="2618583" y="2616199"/>
              <a:ext cx="576262" cy="650875"/>
            </a:xfrm>
            <a:custGeom>
              <a:avLst/>
              <a:gdLst>
                <a:gd name="T0" fmla="*/ 552 w 552"/>
                <a:gd name="T1" fmla="*/ 229 h 624"/>
                <a:gd name="T2" fmla="*/ 265 w 552"/>
                <a:gd name="T3" fmla="*/ 63 h 624"/>
                <a:gd name="T4" fmla="*/ 218 w 552"/>
                <a:gd name="T5" fmla="*/ 23 h 624"/>
                <a:gd name="T6" fmla="*/ 146 w 552"/>
                <a:gd name="T7" fmla="*/ 39 h 624"/>
                <a:gd name="T8" fmla="*/ 9 w 552"/>
                <a:gd name="T9" fmla="*/ 363 h 624"/>
                <a:gd name="T10" fmla="*/ 28 w 552"/>
                <a:gd name="T11" fmla="*/ 424 h 624"/>
                <a:gd name="T12" fmla="*/ 122 w 552"/>
                <a:gd name="T13" fmla="*/ 493 h 624"/>
                <a:gd name="T14" fmla="*/ 129 w 552"/>
                <a:gd name="T15" fmla="*/ 492 h 624"/>
                <a:gd name="T16" fmla="*/ 212 w 552"/>
                <a:gd name="T17" fmla="*/ 533 h 624"/>
                <a:gd name="T18" fmla="*/ 215 w 552"/>
                <a:gd name="T19" fmla="*/ 538 h 624"/>
                <a:gd name="T20" fmla="*/ 207 w 552"/>
                <a:gd name="T21" fmla="*/ 561 h 624"/>
                <a:gd name="T22" fmla="*/ 217 w 552"/>
                <a:gd name="T23" fmla="*/ 593 h 624"/>
                <a:gd name="T24" fmla="*/ 223 w 552"/>
                <a:gd name="T25" fmla="*/ 594 h 624"/>
                <a:gd name="T26" fmla="*/ 224 w 552"/>
                <a:gd name="T27" fmla="*/ 584 h 624"/>
                <a:gd name="T28" fmla="*/ 245 w 552"/>
                <a:gd name="T29" fmla="*/ 574 h 624"/>
                <a:gd name="T30" fmla="*/ 322 w 552"/>
                <a:gd name="T31" fmla="*/ 600 h 624"/>
                <a:gd name="T32" fmla="*/ 398 w 552"/>
                <a:gd name="T33" fmla="*/ 624 h 624"/>
                <a:gd name="T34" fmla="*/ 552 w 552"/>
                <a:gd name="T35" fmla="*/ 229 h 624"/>
                <a:gd name="T36" fmla="*/ 148 w 552"/>
                <a:gd name="T37" fmla="*/ 469 h 624"/>
                <a:gd name="T38" fmla="*/ 162 w 552"/>
                <a:gd name="T39" fmla="*/ 441 h 624"/>
                <a:gd name="T40" fmla="*/ 208 w 552"/>
                <a:gd name="T41" fmla="*/ 495 h 624"/>
                <a:gd name="T42" fmla="*/ 204 w 552"/>
                <a:gd name="T43" fmla="*/ 502 h 624"/>
                <a:gd name="T44" fmla="*/ 148 w 552"/>
                <a:gd name="T45" fmla="*/ 46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2" h="624">
                  <a:moveTo>
                    <a:pt x="552" y="229"/>
                  </a:moveTo>
                  <a:cubicBezTo>
                    <a:pt x="265" y="63"/>
                    <a:pt x="265" y="63"/>
                    <a:pt x="265" y="63"/>
                  </a:cubicBezTo>
                  <a:cubicBezTo>
                    <a:pt x="218" y="23"/>
                    <a:pt x="218" y="23"/>
                    <a:pt x="218" y="23"/>
                  </a:cubicBezTo>
                  <a:cubicBezTo>
                    <a:pt x="218" y="23"/>
                    <a:pt x="175" y="0"/>
                    <a:pt x="146" y="39"/>
                  </a:cubicBezTo>
                  <a:cubicBezTo>
                    <a:pt x="146" y="39"/>
                    <a:pt x="29" y="257"/>
                    <a:pt x="9" y="363"/>
                  </a:cubicBezTo>
                  <a:cubicBezTo>
                    <a:pt x="9" y="363"/>
                    <a:pt x="0" y="397"/>
                    <a:pt x="28" y="424"/>
                  </a:cubicBezTo>
                  <a:cubicBezTo>
                    <a:pt x="56" y="450"/>
                    <a:pt x="122" y="493"/>
                    <a:pt x="122" y="493"/>
                  </a:cubicBezTo>
                  <a:cubicBezTo>
                    <a:pt x="129" y="492"/>
                    <a:pt x="129" y="492"/>
                    <a:pt x="129" y="492"/>
                  </a:cubicBezTo>
                  <a:cubicBezTo>
                    <a:pt x="129" y="492"/>
                    <a:pt x="187" y="527"/>
                    <a:pt x="212" y="533"/>
                  </a:cubicBezTo>
                  <a:cubicBezTo>
                    <a:pt x="215" y="538"/>
                    <a:pt x="215" y="538"/>
                    <a:pt x="215" y="538"/>
                  </a:cubicBezTo>
                  <a:cubicBezTo>
                    <a:pt x="215" y="538"/>
                    <a:pt x="201" y="549"/>
                    <a:pt x="207" y="561"/>
                  </a:cubicBezTo>
                  <a:cubicBezTo>
                    <a:pt x="217" y="593"/>
                    <a:pt x="217" y="593"/>
                    <a:pt x="217" y="593"/>
                  </a:cubicBezTo>
                  <a:cubicBezTo>
                    <a:pt x="223" y="594"/>
                    <a:pt x="223" y="594"/>
                    <a:pt x="223" y="594"/>
                  </a:cubicBezTo>
                  <a:cubicBezTo>
                    <a:pt x="224" y="584"/>
                    <a:pt x="224" y="584"/>
                    <a:pt x="224" y="584"/>
                  </a:cubicBezTo>
                  <a:cubicBezTo>
                    <a:pt x="224" y="584"/>
                    <a:pt x="226" y="566"/>
                    <a:pt x="245" y="574"/>
                  </a:cubicBezTo>
                  <a:cubicBezTo>
                    <a:pt x="322" y="600"/>
                    <a:pt x="322" y="600"/>
                    <a:pt x="322" y="600"/>
                  </a:cubicBezTo>
                  <a:cubicBezTo>
                    <a:pt x="398" y="624"/>
                    <a:pt x="398" y="624"/>
                    <a:pt x="398" y="624"/>
                  </a:cubicBezTo>
                  <a:cubicBezTo>
                    <a:pt x="432" y="336"/>
                    <a:pt x="552" y="232"/>
                    <a:pt x="552" y="229"/>
                  </a:cubicBezTo>
                  <a:close/>
                  <a:moveTo>
                    <a:pt x="148" y="469"/>
                  </a:moveTo>
                  <a:cubicBezTo>
                    <a:pt x="162" y="441"/>
                    <a:pt x="162" y="441"/>
                    <a:pt x="162" y="441"/>
                  </a:cubicBezTo>
                  <a:cubicBezTo>
                    <a:pt x="208" y="495"/>
                    <a:pt x="208" y="495"/>
                    <a:pt x="208" y="495"/>
                  </a:cubicBezTo>
                  <a:cubicBezTo>
                    <a:pt x="204" y="502"/>
                    <a:pt x="204" y="502"/>
                    <a:pt x="204" y="502"/>
                  </a:cubicBezTo>
                  <a:cubicBezTo>
                    <a:pt x="173" y="493"/>
                    <a:pt x="148" y="469"/>
                    <a:pt x="148" y="469"/>
                  </a:cubicBezTo>
                  <a:close/>
                </a:path>
              </a:pathLst>
            </a:custGeom>
            <a:solidFill>
              <a:srgbClr val="7030A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19" name="Freeform 7">
              <a:extLst>
                <a:ext uri="{FF2B5EF4-FFF2-40B4-BE49-F238E27FC236}">
                  <a16:creationId xmlns:a16="http://schemas.microsoft.com/office/drawing/2014/main" id="{F55DE35F-0ABC-46E8-8773-809F39102C36}"/>
                </a:ext>
              </a:extLst>
            </p:cNvPr>
            <p:cNvSpPr>
              <a:spLocks/>
            </p:cNvSpPr>
            <p:nvPr/>
          </p:nvSpPr>
          <p:spPr bwMode="auto">
            <a:xfrm>
              <a:off x="2746377" y="2735529"/>
              <a:ext cx="603250" cy="611188"/>
            </a:xfrm>
            <a:custGeom>
              <a:avLst/>
              <a:gdLst>
                <a:gd name="T0" fmla="*/ 576 w 578"/>
                <a:gd name="T1" fmla="*/ 322 h 586"/>
                <a:gd name="T2" fmla="*/ 552 w 578"/>
                <a:gd name="T3" fmla="*/ 269 h 586"/>
                <a:gd name="T4" fmla="*/ 524 w 578"/>
                <a:gd name="T5" fmla="*/ 178 h 586"/>
                <a:gd name="T6" fmla="*/ 485 w 578"/>
                <a:gd name="T7" fmla="*/ 146 h 586"/>
                <a:gd name="T8" fmla="*/ 454 w 578"/>
                <a:gd name="T9" fmla="*/ 96 h 586"/>
                <a:gd name="T10" fmla="*/ 416 w 578"/>
                <a:gd name="T11" fmla="*/ 72 h 586"/>
                <a:gd name="T12" fmla="*/ 333 w 578"/>
                <a:gd name="T13" fmla="*/ 29 h 586"/>
                <a:gd name="T14" fmla="*/ 254 w 578"/>
                <a:gd name="T15" fmla="*/ 7 h 586"/>
                <a:gd name="T16" fmla="*/ 180 w 578"/>
                <a:gd name="T17" fmla="*/ 14 h 586"/>
                <a:gd name="T18" fmla="*/ 102 w 578"/>
                <a:gd name="T19" fmla="*/ 57 h 586"/>
                <a:gd name="T20" fmla="*/ 50 w 578"/>
                <a:gd name="T21" fmla="*/ 113 h 586"/>
                <a:gd name="T22" fmla="*/ 40 w 578"/>
                <a:gd name="T23" fmla="*/ 190 h 586"/>
                <a:gd name="T24" fmla="*/ 4 w 578"/>
                <a:gd name="T25" fmla="*/ 270 h 586"/>
                <a:gd name="T26" fmla="*/ 15 w 578"/>
                <a:gd name="T27" fmla="*/ 336 h 586"/>
                <a:gd name="T28" fmla="*/ 44 w 578"/>
                <a:gd name="T29" fmla="*/ 378 h 586"/>
                <a:gd name="T30" fmla="*/ 105 w 578"/>
                <a:gd name="T31" fmla="*/ 452 h 586"/>
                <a:gd name="T32" fmla="*/ 175 w 578"/>
                <a:gd name="T33" fmla="*/ 527 h 586"/>
                <a:gd name="T34" fmla="*/ 229 w 578"/>
                <a:gd name="T35" fmla="*/ 567 h 586"/>
                <a:gd name="T36" fmla="*/ 272 w 578"/>
                <a:gd name="T37" fmla="*/ 582 h 586"/>
                <a:gd name="T38" fmla="*/ 358 w 578"/>
                <a:gd name="T39" fmla="*/ 576 h 586"/>
                <a:gd name="T40" fmla="*/ 436 w 578"/>
                <a:gd name="T41" fmla="*/ 540 h 586"/>
                <a:gd name="T42" fmla="*/ 496 w 578"/>
                <a:gd name="T43" fmla="*/ 522 h 586"/>
                <a:gd name="T44" fmla="*/ 480 w 578"/>
                <a:gd name="T45" fmla="*/ 460 h 586"/>
                <a:gd name="T46" fmla="*/ 389 w 578"/>
                <a:gd name="T47" fmla="*/ 466 h 586"/>
                <a:gd name="T48" fmla="*/ 337 w 578"/>
                <a:gd name="T49" fmla="*/ 461 h 586"/>
                <a:gd name="T50" fmla="*/ 276 w 578"/>
                <a:gd name="T51" fmla="*/ 464 h 586"/>
                <a:gd name="T52" fmla="*/ 232 w 578"/>
                <a:gd name="T53" fmla="*/ 432 h 586"/>
                <a:gd name="T54" fmla="*/ 215 w 578"/>
                <a:gd name="T55" fmla="*/ 407 h 586"/>
                <a:gd name="T56" fmla="*/ 250 w 578"/>
                <a:gd name="T57" fmla="*/ 381 h 586"/>
                <a:gd name="T58" fmla="*/ 309 w 578"/>
                <a:gd name="T59" fmla="*/ 255 h 586"/>
                <a:gd name="T60" fmla="*/ 305 w 578"/>
                <a:gd name="T61" fmla="*/ 204 h 586"/>
                <a:gd name="T62" fmla="*/ 302 w 578"/>
                <a:gd name="T63" fmla="*/ 171 h 586"/>
                <a:gd name="T64" fmla="*/ 331 w 578"/>
                <a:gd name="T65" fmla="*/ 170 h 586"/>
                <a:gd name="T66" fmla="*/ 369 w 578"/>
                <a:gd name="T67" fmla="*/ 176 h 586"/>
                <a:gd name="T68" fmla="*/ 395 w 578"/>
                <a:gd name="T69" fmla="*/ 206 h 586"/>
                <a:gd name="T70" fmla="*/ 440 w 578"/>
                <a:gd name="T71" fmla="*/ 244 h 586"/>
                <a:gd name="T72" fmla="*/ 473 w 578"/>
                <a:gd name="T73" fmla="*/ 290 h 586"/>
                <a:gd name="T74" fmla="*/ 517 w 578"/>
                <a:gd name="T75" fmla="*/ 344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8" h="586">
                  <a:moveTo>
                    <a:pt x="517" y="344"/>
                  </a:moveTo>
                  <a:cubicBezTo>
                    <a:pt x="517" y="344"/>
                    <a:pt x="547" y="303"/>
                    <a:pt x="576" y="322"/>
                  </a:cubicBezTo>
                  <a:cubicBezTo>
                    <a:pt x="578" y="316"/>
                    <a:pt x="578" y="316"/>
                    <a:pt x="578" y="316"/>
                  </a:cubicBezTo>
                  <a:cubicBezTo>
                    <a:pt x="552" y="269"/>
                    <a:pt x="552" y="269"/>
                    <a:pt x="552" y="269"/>
                  </a:cubicBezTo>
                  <a:cubicBezTo>
                    <a:pt x="552" y="269"/>
                    <a:pt x="546" y="231"/>
                    <a:pt x="541" y="215"/>
                  </a:cubicBezTo>
                  <a:cubicBezTo>
                    <a:pt x="537" y="199"/>
                    <a:pt x="533" y="186"/>
                    <a:pt x="524" y="178"/>
                  </a:cubicBezTo>
                  <a:cubicBezTo>
                    <a:pt x="516" y="170"/>
                    <a:pt x="512" y="167"/>
                    <a:pt x="506" y="164"/>
                  </a:cubicBezTo>
                  <a:cubicBezTo>
                    <a:pt x="501" y="160"/>
                    <a:pt x="492" y="158"/>
                    <a:pt x="485" y="146"/>
                  </a:cubicBezTo>
                  <a:cubicBezTo>
                    <a:pt x="477" y="134"/>
                    <a:pt x="473" y="124"/>
                    <a:pt x="468" y="116"/>
                  </a:cubicBezTo>
                  <a:cubicBezTo>
                    <a:pt x="463" y="108"/>
                    <a:pt x="462" y="102"/>
                    <a:pt x="454" y="96"/>
                  </a:cubicBezTo>
                  <a:cubicBezTo>
                    <a:pt x="447" y="89"/>
                    <a:pt x="447" y="90"/>
                    <a:pt x="436" y="85"/>
                  </a:cubicBezTo>
                  <a:cubicBezTo>
                    <a:pt x="425" y="81"/>
                    <a:pt x="425" y="78"/>
                    <a:pt x="416" y="72"/>
                  </a:cubicBezTo>
                  <a:cubicBezTo>
                    <a:pt x="408" y="66"/>
                    <a:pt x="395" y="62"/>
                    <a:pt x="379" y="53"/>
                  </a:cubicBezTo>
                  <a:cubicBezTo>
                    <a:pt x="363" y="44"/>
                    <a:pt x="345" y="36"/>
                    <a:pt x="333" y="29"/>
                  </a:cubicBezTo>
                  <a:cubicBezTo>
                    <a:pt x="321" y="23"/>
                    <a:pt x="312" y="17"/>
                    <a:pt x="303" y="16"/>
                  </a:cubicBezTo>
                  <a:cubicBezTo>
                    <a:pt x="293" y="15"/>
                    <a:pt x="262" y="9"/>
                    <a:pt x="254" y="7"/>
                  </a:cubicBezTo>
                  <a:cubicBezTo>
                    <a:pt x="245" y="6"/>
                    <a:pt x="235" y="0"/>
                    <a:pt x="220" y="7"/>
                  </a:cubicBezTo>
                  <a:cubicBezTo>
                    <a:pt x="204" y="13"/>
                    <a:pt x="196" y="18"/>
                    <a:pt x="180" y="14"/>
                  </a:cubicBezTo>
                  <a:cubicBezTo>
                    <a:pt x="165" y="11"/>
                    <a:pt x="142" y="26"/>
                    <a:pt x="142" y="26"/>
                  </a:cubicBezTo>
                  <a:cubicBezTo>
                    <a:pt x="127" y="40"/>
                    <a:pt x="111" y="51"/>
                    <a:pt x="102" y="57"/>
                  </a:cubicBezTo>
                  <a:cubicBezTo>
                    <a:pt x="93" y="64"/>
                    <a:pt x="83" y="74"/>
                    <a:pt x="73" y="80"/>
                  </a:cubicBezTo>
                  <a:cubicBezTo>
                    <a:pt x="64" y="86"/>
                    <a:pt x="51" y="91"/>
                    <a:pt x="50" y="113"/>
                  </a:cubicBezTo>
                  <a:cubicBezTo>
                    <a:pt x="50" y="134"/>
                    <a:pt x="37" y="135"/>
                    <a:pt x="39" y="146"/>
                  </a:cubicBezTo>
                  <a:cubicBezTo>
                    <a:pt x="41" y="157"/>
                    <a:pt x="40" y="190"/>
                    <a:pt x="40" y="190"/>
                  </a:cubicBezTo>
                  <a:cubicBezTo>
                    <a:pt x="40" y="190"/>
                    <a:pt x="22" y="202"/>
                    <a:pt x="17" y="221"/>
                  </a:cubicBezTo>
                  <a:cubicBezTo>
                    <a:pt x="11" y="241"/>
                    <a:pt x="9" y="259"/>
                    <a:pt x="4" y="270"/>
                  </a:cubicBezTo>
                  <a:cubicBezTo>
                    <a:pt x="0" y="282"/>
                    <a:pt x="0" y="285"/>
                    <a:pt x="4" y="303"/>
                  </a:cubicBezTo>
                  <a:cubicBezTo>
                    <a:pt x="7" y="322"/>
                    <a:pt x="10" y="324"/>
                    <a:pt x="15" y="336"/>
                  </a:cubicBezTo>
                  <a:cubicBezTo>
                    <a:pt x="20" y="348"/>
                    <a:pt x="22" y="349"/>
                    <a:pt x="29" y="356"/>
                  </a:cubicBezTo>
                  <a:cubicBezTo>
                    <a:pt x="36" y="363"/>
                    <a:pt x="39" y="364"/>
                    <a:pt x="44" y="378"/>
                  </a:cubicBezTo>
                  <a:cubicBezTo>
                    <a:pt x="49" y="392"/>
                    <a:pt x="54" y="395"/>
                    <a:pt x="60" y="402"/>
                  </a:cubicBezTo>
                  <a:cubicBezTo>
                    <a:pt x="67" y="409"/>
                    <a:pt x="92" y="435"/>
                    <a:pt x="105" y="452"/>
                  </a:cubicBezTo>
                  <a:cubicBezTo>
                    <a:pt x="118" y="470"/>
                    <a:pt x="129" y="483"/>
                    <a:pt x="146" y="499"/>
                  </a:cubicBezTo>
                  <a:cubicBezTo>
                    <a:pt x="164" y="515"/>
                    <a:pt x="159" y="510"/>
                    <a:pt x="175" y="527"/>
                  </a:cubicBezTo>
                  <a:cubicBezTo>
                    <a:pt x="192" y="544"/>
                    <a:pt x="191" y="550"/>
                    <a:pt x="206" y="556"/>
                  </a:cubicBezTo>
                  <a:cubicBezTo>
                    <a:pt x="220" y="562"/>
                    <a:pt x="226" y="558"/>
                    <a:pt x="229" y="567"/>
                  </a:cubicBezTo>
                  <a:cubicBezTo>
                    <a:pt x="232" y="576"/>
                    <a:pt x="229" y="573"/>
                    <a:pt x="238" y="572"/>
                  </a:cubicBezTo>
                  <a:cubicBezTo>
                    <a:pt x="248" y="571"/>
                    <a:pt x="260" y="578"/>
                    <a:pt x="272" y="582"/>
                  </a:cubicBezTo>
                  <a:cubicBezTo>
                    <a:pt x="285" y="586"/>
                    <a:pt x="287" y="585"/>
                    <a:pt x="299" y="584"/>
                  </a:cubicBezTo>
                  <a:cubicBezTo>
                    <a:pt x="312" y="583"/>
                    <a:pt x="339" y="581"/>
                    <a:pt x="358" y="576"/>
                  </a:cubicBezTo>
                  <a:cubicBezTo>
                    <a:pt x="376" y="571"/>
                    <a:pt x="378" y="570"/>
                    <a:pt x="391" y="565"/>
                  </a:cubicBezTo>
                  <a:cubicBezTo>
                    <a:pt x="405" y="559"/>
                    <a:pt x="432" y="544"/>
                    <a:pt x="436" y="540"/>
                  </a:cubicBezTo>
                  <a:cubicBezTo>
                    <a:pt x="497" y="532"/>
                    <a:pt x="497" y="532"/>
                    <a:pt x="497" y="532"/>
                  </a:cubicBezTo>
                  <a:cubicBezTo>
                    <a:pt x="497" y="532"/>
                    <a:pt x="498" y="526"/>
                    <a:pt x="496" y="522"/>
                  </a:cubicBezTo>
                  <a:cubicBezTo>
                    <a:pt x="493" y="520"/>
                    <a:pt x="493" y="520"/>
                    <a:pt x="493" y="520"/>
                  </a:cubicBezTo>
                  <a:cubicBezTo>
                    <a:pt x="493" y="520"/>
                    <a:pt x="478" y="480"/>
                    <a:pt x="480" y="460"/>
                  </a:cubicBezTo>
                  <a:cubicBezTo>
                    <a:pt x="419" y="472"/>
                    <a:pt x="419" y="472"/>
                    <a:pt x="419" y="472"/>
                  </a:cubicBezTo>
                  <a:cubicBezTo>
                    <a:pt x="419" y="472"/>
                    <a:pt x="401" y="467"/>
                    <a:pt x="389" y="466"/>
                  </a:cubicBezTo>
                  <a:cubicBezTo>
                    <a:pt x="377" y="465"/>
                    <a:pt x="371" y="466"/>
                    <a:pt x="362" y="464"/>
                  </a:cubicBezTo>
                  <a:cubicBezTo>
                    <a:pt x="352" y="463"/>
                    <a:pt x="345" y="461"/>
                    <a:pt x="337" y="461"/>
                  </a:cubicBezTo>
                  <a:cubicBezTo>
                    <a:pt x="329" y="462"/>
                    <a:pt x="324" y="461"/>
                    <a:pt x="316" y="460"/>
                  </a:cubicBezTo>
                  <a:cubicBezTo>
                    <a:pt x="309" y="460"/>
                    <a:pt x="280" y="458"/>
                    <a:pt x="276" y="464"/>
                  </a:cubicBezTo>
                  <a:cubicBezTo>
                    <a:pt x="276" y="464"/>
                    <a:pt x="265" y="450"/>
                    <a:pt x="255" y="445"/>
                  </a:cubicBezTo>
                  <a:cubicBezTo>
                    <a:pt x="244" y="440"/>
                    <a:pt x="241" y="437"/>
                    <a:pt x="232" y="432"/>
                  </a:cubicBezTo>
                  <a:cubicBezTo>
                    <a:pt x="222" y="427"/>
                    <a:pt x="210" y="419"/>
                    <a:pt x="211" y="414"/>
                  </a:cubicBezTo>
                  <a:cubicBezTo>
                    <a:pt x="212" y="408"/>
                    <a:pt x="208" y="408"/>
                    <a:pt x="215" y="407"/>
                  </a:cubicBezTo>
                  <a:cubicBezTo>
                    <a:pt x="222" y="405"/>
                    <a:pt x="236" y="400"/>
                    <a:pt x="241" y="394"/>
                  </a:cubicBezTo>
                  <a:cubicBezTo>
                    <a:pt x="246" y="388"/>
                    <a:pt x="242" y="386"/>
                    <a:pt x="250" y="381"/>
                  </a:cubicBezTo>
                  <a:cubicBezTo>
                    <a:pt x="258" y="377"/>
                    <a:pt x="279" y="350"/>
                    <a:pt x="279" y="350"/>
                  </a:cubicBezTo>
                  <a:cubicBezTo>
                    <a:pt x="309" y="255"/>
                    <a:pt x="309" y="255"/>
                    <a:pt x="309" y="255"/>
                  </a:cubicBezTo>
                  <a:cubicBezTo>
                    <a:pt x="309" y="255"/>
                    <a:pt x="307" y="246"/>
                    <a:pt x="309" y="237"/>
                  </a:cubicBezTo>
                  <a:cubicBezTo>
                    <a:pt x="311" y="228"/>
                    <a:pt x="309" y="212"/>
                    <a:pt x="305" y="204"/>
                  </a:cubicBezTo>
                  <a:cubicBezTo>
                    <a:pt x="302" y="196"/>
                    <a:pt x="303" y="195"/>
                    <a:pt x="304" y="190"/>
                  </a:cubicBezTo>
                  <a:cubicBezTo>
                    <a:pt x="305" y="185"/>
                    <a:pt x="300" y="174"/>
                    <a:pt x="302" y="171"/>
                  </a:cubicBezTo>
                  <a:cubicBezTo>
                    <a:pt x="304" y="168"/>
                    <a:pt x="315" y="162"/>
                    <a:pt x="316" y="159"/>
                  </a:cubicBezTo>
                  <a:cubicBezTo>
                    <a:pt x="316" y="159"/>
                    <a:pt x="311" y="163"/>
                    <a:pt x="331" y="170"/>
                  </a:cubicBezTo>
                  <a:cubicBezTo>
                    <a:pt x="351" y="176"/>
                    <a:pt x="355" y="174"/>
                    <a:pt x="359" y="174"/>
                  </a:cubicBezTo>
                  <a:cubicBezTo>
                    <a:pt x="362" y="174"/>
                    <a:pt x="362" y="170"/>
                    <a:pt x="369" y="176"/>
                  </a:cubicBezTo>
                  <a:cubicBezTo>
                    <a:pt x="376" y="183"/>
                    <a:pt x="382" y="175"/>
                    <a:pt x="385" y="183"/>
                  </a:cubicBezTo>
                  <a:cubicBezTo>
                    <a:pt x="388" y="192"/>
                    <a:pt x="387" y="200"/>
                    <a:pt x="395" y="206"/>
                  </a:cubicBezTo>
                  <a:cubicBezTo>
                    <a:pt x="403" y="213"/>
                    <a:pt x="407" y="212"/>
                    <a:pt x="412" y="219"/>
                  </a:cubicBezTo>
                  <a:cubicBezTo>
                    <a:pt x="418" y="225"/>
                    <a:pt x="431" y="237"/>
                    <a:pt x="440" y="244"/>
                  </a:cubicBezTo>
                  <a:cubicBezTo>
                    <a:pt x="448" y="251"/>
                    <a:pt x="448" y="252"/>
                    <a:pt x="453" y="262"/>
                  </a:cubicBezTo>
                  <a:cubicBezTo>
                    <a:pt x="457" y="271"/>
                    <a:pt x="462" y="280"/>
                    <a:pt x="473" y="290"/>
                  </a:cubicBezTo>
                  <a:cubicBezTo>
                    <a:pt x="484" y="300"/>
                    <a:pt x="484" y="301"/>
                    <a:pt x="484" y="301"/>
                  </a:cubicBezTo>
                  <a:lnTo>
                    <a:pt x="517" y="344"/>
                  </a:lnTo>
                  <a:close/>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0" name="Freeform 8">
              <a:extLst>
                <a:ext uri="{FF2B5EF4-FFF2-40B4-BE49-F238E27FC236}">
                  <a16:creationId xmlns:a16="http://schemas.microsoft.com/office/drawing/2014/main" id="{47169F89-18A4-45DA-92A4-7862EA5417BD}"/>
                </a:ext>
              </a:extLst>
            </p:cNvPr>
            <p:cNvSpPr>
              <a:spLocks/>
            </p:cNvSpPr>
            <p:nvPr/>
          </p:nvSpPr>
          <p:spPr bwMode="auto">
            <a:xfrm>
              <a:off x="2957513" y="2932113"/>
              <a:ext cx="114300" cy="160338"/>
            </a:xfrm>
            <a:custGeom>
              <a:avLst/>
              <a:gdLst>
                <a:gd name="T0" fmla="*/ 22 w 110"/>
                <a:gd name="T1" fmla="*/ 0 h 153"/>
                <a:gd name="T2" fmla="*/ 78 w 110"/>
                <a:gd name="T3" fmla="*/ 36 h 153"/>
                <a:gd name="T4" fmla="*/ 110 w 110"/>
                <a:gd name="T5" fmla="*/ 69 h 153"/>
                <a:gd name="T6" fmla="*/ 61 w 110"/>
                <a:gd name="T7" fmla="*/ 153 h 153"/>
                <a:gd name="T8" fmla="*/ 29 w 110"/>
                <a:gd name="T9" fmla="*/ 104 h 153"/>
                <a:gd name="T10" fmla="*/ 6 w 110"/>
                <a:gd name="T11" fmla="*/ 75 h 153"/>
                <a:gd name="T12" fmla="*/ 1 w 110"/>
                <a:gd name="T13" fmla="*/ 64 h 153"/>
                <a:gd name="T14" fmla="*/ 22 w 110"/>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3">
                  <a:moveTo>
                    <a:pt x="22" y="0"/>
                  </a:moveTo>
                  <a:cubicBezTo>
                    <a:pt x="22" y="0"/>
                    <a:pt x="61" y="11"/>
                    <a:pt x="78" y="36"/>
                  </a:cubicBezTo>
                  <a:cubicBezTo>
                    <a:pt x="94" y="60"/>
                    <a:pt x="110" y="69"/>
                    <a:pt x="110" y="69"/>
                  </a:cubicBezTo>
                  <a:cubicBezTo>
                    <a:pt x="110" y="69"/>
                    <a:pt x="99" y="127"/>
                    <a:pt x="61" y="153"/>
                  </a:cubicBezTo>
                  <a:cubicBezTo>
                    <a:pt x="61" y="153"/>
                    <a:pt x="35" y="111"/>
                    <a:pt x="29" y="104"/>
                  </a:cubicBezTo>
                  <a:cubicBezTo>
                    <a:pt x="22" y="96"/>
                    <a:pt x="8" y="78"/>
                    <a:pt x="6" y="75"/>
                  </a:cubicBezTo>
                  <a:cubicBezTo>
                    <a:pt x="3" y="71"/>
                    <a:pt x="1" y="69"/>
                    <a:pt x="1" y="64"/>
                  </a:cubicBezTo>
                  <a:cubicBezTo>
                    <a:pt x="0" y="60"/>
                    <a:pt x="22" y="0"/>
                    <a:pt x="22" y="0"/>
                  </a:cubicBezTo>
                  <a:close/>
                </a:path>
              </a:pathLst>
            </a:custGeom>
            <a:solidFill>
              <a:srgbClr val="7131A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1" name="Freeform 9">
              <a:extLst>
                <a:ext uri="{FF2B5EF4-FFF2-40B4-BE49-F238E27FC236}">
                  <a16:creationId xmlns:a16="http://schemas.microsoft.com/office/drawing/2014/main" id="{C91D0C1F-0AEF-450B-B73C-54844AF26784}"/>
                </a:ext>
              </a:extLst>
            </p:cNvPr>
            <p:cNvSpPr>
              <a:spLocks/>
            </p:cNvSpPr>
            <p:nvPr/>
          </p:nvSpPr>
          <p:spPr bwMode="auto">
            <a:xfrm>
              <a:off x="2722563" y="2782888"/>
              <a:ext cx="265112" cy="238125"/>
            </a:xfrm>
            <a:custGeom>
              <a:avLst/>
              <a:gdLst>
                <a:gd name="T0" fmla="*/ 201 w 254"/>
                <a:gd name="T1" fmla="*/ 212 h 228"/>
                <a:gd name="T2" fmla="*/ 136 w 254"/>
                <a:gd name="T3" fmla="*/ 212 h 228"/>
                <a:gd name="T4" fmla="*/ 107 w 254"/>
                <a:gd name="T5" fmla="*/ 210 h 228"/>
                <a:gd name="T6" fmla="*/ 87 w 254"/>
                <a:gd name="T7" fmla="*/ 206 h 228"/>
                <a:gd name="T8" fmla="*/ 67 w 254"/>
                <a:gd name="T9" fmla="*/ 200 h 228"/>
                <a:gd name="T10" fmla="*/ 57 w 254"/>
                <a:gd name="T11" fmla="*/ 192 h 228"/>
                <a:gd name="T12" fmla="*/ 42 w 254"/>
                <a:gd name="T13" fmla="*/ 179 h 228"/>
                <a:gd name="T14" fmla="*/ 38 w 254"/>
                <a:gd name="T15" fmla="*/ 172 h 228"/>
                <a:gd name="T16" fmla="*/ 35 w 254"/>
                <a:gd name="T17" fmla="*/ 171 h 228"/>
                <a:gd name="T18" fmla="*/ 30 w 254"/>
                <a:gd name="T19" fmla="*/ 166 h 228"/>
                <a:gd name="T20" fmla="*/ 25 w 254"/>
                <a:gd name="T21" fmla="*/ 163 h 228"/>
                <a:gd name="T22" fmla="*/ 21 w 254"/>
                <a:gd name="T23" fmla="*/ 149 h 228"/>
                <a:gd name="T24" fmla="*/ 17 w 254"/>
                <a:gd name="T25" fmla="*/ 145 h 228"/>
                <a:gd name="T26" fmla="*/ 10 w 254"/>
                <a:gd name="T27" fmla="*/ 138 h 228"/>
                <a:gd name="T28" fmla="*/ 8 w 254"/>
                <a:gd name="T29" fmla="*/ 130 h 228"/>
                <a:gd name="T30" fmla="*/ 3 w 254"/>
                <a:gd name="T31" fmla="*/ 124 h 228"/>
                <a:gd name="T32" fmla="*/ 5 w 254"/>
                <a:gd name="T33" fmla="*/ 113 h 228"/>
                <a:gd name="T34" fmla="*/ 6 w 254"/>
                <a:gd name="T35" fmla="*/ 108 h 228"/>
                <a:gd name="T36" fmla="*/ 9 w 254"/>
                <a:gd name="T37" fmla="*/ 97 h 228"/>
                <a:gd name="T38" fmla="*/ 15 w 254"/>
                <a:gd name="T39" fmla="*/ 87 h 228"/>
                <a:gd name="T40" fmla="*/ 18 w 254"/>
                <a:gd name="T41" fmla="*/ 82 h 228"/>
                <a:gd name="T42" fmla="*/ 22 w 254"/>
                <a:gd name="T43" fmla="*/ 74 h 228"/>
                <a:gd name="T44" fmla="*/ 25 w 254"/>
                <a:gd name="T45" fmla="*/ 66 h 228"/>
                <a:gd name="T46" fmla="*/ 30 w 254"/>
                <a:gd name="T47" fmla="*/ 58 h 228"/>
                <a:gd name="T48" fmla="*/ 35 w 254"/>
                <a:gd name="T49" fmla="*/ 51 h 228"/>
                <a:gd name="T50" fmla="*/ 43 w 254"/>
                <a:gd name="T51" fmla="*/ 39 h 228"/>
                <a:gd name="T52" fmla="*/ 49 w 254"/>
                <a:gd name="T53" fmla="*/ 33 h 228"/>
                <a:gd name="T54" fmla="*/ 57 w 254"/>
                <a:gd name="T55" fmla="*/ 27 h 228"/>
                <a:gd name="T56" fmla="*/ 61 w 254"/>
                <a:gd name="T57" fmla="*/ 14 h 228"/>
                <a:gd name="T58" fmla="*/ 67 w 254"/>
                <a:gd name="T59" fmla="*/ 12 h 228"/>
                <a:gd name="T60" fmla="*/ 74 w 254"/>
                <a:gd name="T61" fmla="*/ 10 h 228"/>
                <a:gd name="T62" fmla="*/ 82 w 254"/>
                <a:gd name="T63" fmla="*/ 10 h 228"/>
                <a:gd name="T64" fmla="*/ 90 w 254"/>
                <a:gd name="T65" fmla="*/ 9 h 228"/>
                <a:gd name="T66" fmla="*/ 98 w 254"/>
                <a:gd name="T67" fmla="*/ 5 h 228"/>
                <a:gd name="T68" fmla="*/ 104 w 254"/>
                <a:gd name="T69" fmla="*/ 4 h 228"/>
                <a:gd name="T70" fmla="*/ 118 w 254"/>
                <a:gd name="T71" fmla="*/ 3 h 228"/>
                <a:gd name="T72" fmla="*/ 122 w 254"/>
                <a:gd name="T73" fmla="*/ 11 h 228"/>
                <a:gd name="T74" fmla="*/ 130 w 254"/>
                <a:gd name="T75" fmla="*/ 15 h 228"/>
                <a:gd name="T76" fmla="*/ 137 w 254"/>
                <a:gd name="T77" fmla="*/ 21 h 228"/>
                <a:gd name="T78" fmla="*/ 147 w 254"/>
                <a:gd name="T79" fmla="*/ 23 h 228"/>
                <a:gd name="T80" fmla="*/ 156 w 254"/>
                <a:gd name="T81" fmla="*/ 29 h 228"/>
                <a:gd name="T82" fmla="*/ 162 w 254"/>
                <a:gd name="T83" fmla="*/ 30 h 228"/>
                <a:gd name="T84" fmla="*/ 171 w 254"/>
                <a:gd name="T85" fmla="*/ 36 h 228"/>
                <a:gd name="T86" fmla="*/ 203 w 254"/>
                <a:gd name="T87" fmla="*/ 75 h 228"/>
                <a:gd name="T88" fmla="*/ 250 w 254"/>
                <a:gd name="T89" fmla="*/ 16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4" h="228">
                  <a:moveTo>
                    <a:pt x="245" y="195"/>
                  </a:moveTo>
                  <a:cubicBezTo>
                    <a:pt x="245" y="195"/>
                    <a:pt x="251" y="213"/>
                    <a:pt x="233" y="210"/>
                  </a:cubicBezTo>
                  <a:cubicBezTo>
                    <a:pt x="233" y="210"/>
                    <a:pt x="212" y="215"/>
                    <a:pt x="201" y="212"/>
                  </a:cubicBezTo>
                  <a:cubicBezTo>
                    <a:pt x="201" y="212"/>
                    <a:pt x="184" y="228"/>
                    <a:pt x="164" y="221"/>
                  </a:cubicBezTo>
                  <a:cubicBezTo>
                    <a:pt x="164" y="221"/>
                    <a:pt x="148" y="217"/>
                    <a:pt x="141" y="212"/>
                  </a:cubicBezTo>
                  <a:cubicBezTo>
                    <a:pt x="135" y="208"/>
                    <a:pt x="140" y="211"/>
                    <a:pt x="136" y="212"/>
                  </a:cubicBezTo>
                  <a:cubicBezTo>
                    <a:pt x="132" y="212"/>
                    <a:pt x="131" y="211"/>
                    <a:pt x="126" y="210"/>
                  </a:cubicBezTo>
                  <a:cubicBezTo>
                    <a:pt x="121" y="208"/>
                    <a:pt x="121" y="212"/>
                    <a:pt x="116" y="211"/>
                  </a:cubicBezTo>
                  <a:cubicBezTo>
                    <a:pt x="111" y="211"/>
                    <a:pt x="108" y="212"/>
                    <a:pt x="107" y="210"/>
                  </a:cubicBezTo>
                  <a:cubicBezTo>
                    <a:pt x="106" y="207"/>
                    <a:pt x="109" y="206"/>
                    <a:pt x="104" y="206"/>
                  </a:cubicBezTo>
                  <a:cubicBezTo>
                    <a:pt x="98" y="205"/>
                    <a:pt x="98" y="203"/>
                    <a:pt x="94" y="205"/>
                  </a:cubicBezTo>
                  <a:cubicBezTo>
                    <a:pt x="90" y="206"/>
                    <a:pt x="89" y="208"/>
                    <a:pt x="87" y="206"/>
                  </a:cubicBezTo>
                  <a:cubicBezTo>
                    <a:pt x="84" y="204"/>
                    <a:pt x="78" y="204"/>
                    <a:pt x="77" y="202"/>
                  </a:cubicBezTo>
                  <a:cubicBezTo>
                    <a:pt x="76" y="200"/>
                    <a:pt x="77" y="197"/>
                    <a:pt x="74" y="198"/>
                  </a:cubicBezTo>
                  <a:cubicBezTo>
                    <a:pt x="71" y="200"/>
                    <a:pt x="66" y="203"/>
                    <a:pt x="67" y="200"/>
                  </a:cubicBezTo>
                  <a:cubicBezTo>
                    <a:pt x="67" y="196"/>
                    <a:pt x="68" y="192"/>
                    <a:pt x="66" y="194"/>
                  </a:cubicBezTo>
                  <a:cubicBezTo>
                    <a:pt x="63" y="197"/>
                    <a:pt x="59" y="200"/>
                    <a:pt x="59" y="197"/>
                  </a:cubicBezTo>
                  <a:cubicBezTo>
                    <a:pt x="59" y="193"/>
                    <a:pt x="60" y="190"/>
                    <a:pt x="57" y="192"/>
                  </a:cubicBezTo>
                  <a:cubicBezTo>
                    <a:pt x="54" y="194"/>
                    <a:pt x="53" y="192"/>
                    <a:pt x="52" y="189"/>
                  </a:cubicBezTo>
                  <a:cubicBezTo>
                    <a:pt x="51" y="187"/>
                    <a:pt x="50" y="181"/>
                    <a:pt x="47" y="184"/>
                  </a:cubicBezTo>
                  <a:cubicBezTo>
                    <a:pt x="45" y="186"/>
                    <a:pt x="41" y="181"/>
                    <a:pt x="42" y="179"/>
                  </a:cubicBezTo>
                  <a:cubicBezTo>
                    <a:pt x="43" y="178"/>
                    <a:pt x="44" y="176"/>
                    <a:pt x="42" y="176"/>
                  </a:cubicBezTo>
                  <a:cubicBezTo>
                    <a:pt x="40" y="177"/>
                    <a:pt x="39" y="178"/>
                    <a:pt x="39" y="176"/>
                  </a:cubicBezTo>
                  <a:cubicBezTo>
                    <a:pt x="40" y="174"/>
                    <a:pt x="40" y="172"/>
                    <a:pt x="38" y="172"/>
                  </a:cubicBezTo>
                  <a:cubicBezTo>
                    <a:pt x="36" y="173"/>
                    <a:pt x="36" y="176"/>
                    <a:pt x="36" y="173"/>
                  </a:cubicBezTo>
                  <a:cubicBezTo>
                    <a:pt x="37" y="170"/>
                    <a:pt x="37" y="167"/>
                    <a:pt x="36" y="169"/>
                  </a:cubicBezTo>
                  <a:cubicBezTo>
                    <a:pt x="35" y="171"/>
                    <a:pt x="34" y="172"/>
                    <a:pt x="35" y="171"/>
                  </a:cubicBezTo>
                  <a:cubicBezTo>
                    <a:pt x="35" y="169"/>
                    <a:pt x="35" y="166"/>
                    <a:pt x="34" y="167"/>
                  </a:cubicBezTo>
                  <a:cubicBezTo>
                    <a:pt x="33" y="168"/>
                    <a:pt x="31" y="170"/>
                    <a:pt x="31" y="168"/>
                  </a:cubicBezTo>
                  <a:cubicBezTo>
                    <a:pt x="32" y="166"/>
                    <a:pt x="32" y="164"/>
                    <a:pt x="30" y="166"/>
                  </a:cubicBezTo>
                  <a:cubicBezTo>
                    <a:pt x="27" y="169"/>
                    <a:pt x="25" y="170"/>
                    <a:pt x="26" y="167"/>
                  </a:cubicBezTo>
                  <a:cubicBezTo>
                    <a:pt x="28" y="164"/>
                    <a:pt x="29" y="161"/>
                    <a:pt x="28" y="162"/>
                  </a:cubicBezTo>
                  <a:cubicBezTo>
                    <a:pt x="26" y="163"/>
                    <a:pt x="24" y="165"/>
                    <a:pt x="25" y="163"/>
                  </a:cubicBezTo>
                  <a:cubicBezTo>
                    <a:pt x="26" y="160"/>
                    <a:pt x="27" y="157"/>
                    <a:pt x="24" y="159"/>
                  </a:cubicBezTo>
                  <a:cubicBezTo>
                    <a:pt x="21" y="160"/>
                    <a:pt x="21" y="159"/>
                    <a:pt x="22" y="158"/>
                  </a:cubicBezTo>
                  <a:cubicBezTo>
                    <a:pt x="23" y="157"/>
                    <a:pt x="19" y="149"/>
                    <a:pt x="21" y="149"/>
                  </a:cubicBezTo>
                  <a:cubicBezTo>
                    <a:pt x="22" y="149"/>
                    <a:pt x="23" y="147"/>
                    <a:pt x="20" y="148"/>
                  </a:cubicBezTo>
                  <a:cubicBezTo>
                    <a:pt x="18" y="149"/>
                    <a:pt x="15" y="150"/>
                    <a:pt x="17" y="147"/>
                  </a:cubicBezTo>
                  <a:cubicBezTo>
                    <a:pt x="19" y="145"/>
                    <a:pt x="20" y="145"/>
                    <a:pt x="17" y="145"/>
                  </a:cubicBezTo>
                  <a:cubicBezTo>
                    <a:pt x="14" y="145"/>
                    <a:pt x="13" y="145"/>
                    <a:pt x="14" y="143"/>
                  </a:cubicBezTo>
                  <a:cubicBezTo>
                    <a:pt x="15" y="141"/>
                    <a:pt x="17" y="140"/>
                    <a:pt x="13" y="141"/>
                  </a:cubicBezTo>
                  <a:cubicBezTo>
                    <a:pt x="9" y="141"/>
                    <a:pt x="8" y="141"/>
                    <a:pt x="10" y="138"/>
                  </a:cubicBezTo>
                  <a:cubicBezTo>
                    <a:pt x="12" y="136"/>
                    <a:pt x="13" y="136"/>
                    <a:pt x="10" y="136"/>
                  </a:cubicBezTo>
                  <a:cubicBezTo>
                    <a:pt x="6" y="135"/>
                    <a:pt x="5" y="136"/>
                    <a:pt x="7" y="134"/>
                  </a:cubicBezTo>
                  <a:cubicBezTo>
                    <a:pt x="9" y="132"/>
                    <a:pt x="12" y="130"/>
                    <a:pt x="8" y="130"/>
                  </a:cubicBezTo>
                  <a:cubicBezTo>
                    <a:pt x="3" y="130"/>
                    <a:pt x="2" y="131"/>
                    <a:pt x="4" y="129"/>
                  </a:cubicBezTo>
                  <a:cubicBezTo>
                    <a:pt x="6" y="127"/>
                    <a:pt x="8" y="124"/>
                    <a:pt x="6" y="125"/>
                  </a:cubicBezTo>
                  <a:cubicBezTo>
                    <a:pt x="4" y="125"/>
                    <a:pt x="0" y="124"/>
                    <a:pt x="3" y="124"/>
                  </a:cubicBezTo>
                  <a:cubicBezTo>
                    <a:pt x="6" y="124"/>
                    <a:pt x="4" y="123"/>
                    <a:pt x="4" y="122"/>
                  </a:cubicBezTo>
                  <a:cubicBezTo>
                    <a:pt x="3" y="120"/>
                    <a:pt x="3" y="121"/>
                    <a:pt x="3" y="119"/>
                  </a:cubicBezTo>
                  <a:cubicBezTo>
                    <a:pt x="2" y="117"/>
                    <a:pt x="5" y="114"/>
                    <a:pt x="5" y="113"/>
                  </a:cubicBezTo>
                  <a:cubicBezTo>
                    <a:pt x="4" y="113"/>
                    <a:pt x="3" y="112"/>
                    <a:pt x="4" y="113"/>
                  </a:cubicBezTo>
                  <a:cubicBezTo>
                    <a:pt x="6" y="113"/>
                    <a:pt x="6" y="112"/>
                    <a:pt x="5" y="111"/>
                  </a:cubicBezTo>
                  <a:cubicBezTo>
                    <a:pt x="4" y="110"/>
                    <a:pt x="6" y="107"/>
                    <a:pt x="6" y="108"/>
                  </a:cubicBezTo>
                  <a:cubicBezTo>
                    <a:pt x="5" y="109"/>
                    <a:pt x="4" y="102"/>
                    <a:pt x="6" y="102"/>
                  </a:cubicBezTo>
                  <a:cubicBezTo>
                    <a:pt x="8" y="103"/>
                    <a:pt x="11" y="100"/>
                    <a:pt x="9" y="98"/>
                  </a:cubicBezTo>
                  <a:cubicBezTo>
                    <a:pt x="7" y="97"/>
                    <a:pt x="8" y="96"/>
                    <a:pt x="9" y="97"/>
                  </a:cubicBezTo>
                  <a:cubicBezTo>
                    <a:pt x="11" y="98"/>
                    <a:pt x="11" y="92"/>
                    <a:pt x="13" y="91"/>
                  </a:cubicBezTo>
                  <a:cubicBezTo>
                    <a:pt x="14" y="90"/>
                    <a:pt x="14" y="89"/>
                    <a:pt x="13" y="88"/>
                  </a:cubicBezTo>
                  <a:cubicBezTo>
                    <a:pt x="13" y="87"/>
                    <a:pt x="13" y="86"/>
                    <a:pt x="15" y="87"/>
                  </a:cubicBezTo>
                  <a:cubicBezTo>
                    <a:pt x="16" y="88"/>
                    <a:pt x="18" y="87"/>
                    <a:pt x="16" y="85"/>
                  </a:cubicBezTo>
                  <a:cubicBezTo>
                    <a:pt x="13" y="84"/>
                    <a:pt x="15" y="83"/>
                    <a:pt x="16" y="83"/>
                  </a:cubicBezTo>
                  <a:cubicBezTo>
                    <a:pt x="18" y="84"/>
                    <a:pt x="19" y="84"/>
                    <a:pt x="18" y="82"/>
                  </a:cubicBezTo>
                  <a:cubicBezTo>
                    <a:pt x="16" y="81"/>
                    <a:pt x="16" y="80"/>
                    <a:pt x="18" y="80"/>
                  </a:cubicBezTo>
                  <a:cubicBezTo>
                    <a:pt x="19" y="80"/>
                    <a:pt x="21" y="78"/>
                    <a:pt x="20" y="76"/>
                  </a:cubicBezTo>
                  <a:cubicBezTo>
                    <a:pt x="19" y="74"/>
                    <a:pt x="20" y="74"/>
                    <a:pt x="22" y="74"/>
                  </a:cubicBezTo>
                  <a:cubicBezTo>
                    <a:pt x="23" y="74"/>
                    <a:pt x="24" y="71"/>
                    <a:pt x="23" y="70"/>
                  </a:cubicBezTo>
                  <a:cubicBezTo>
                    <a:pt x="22" y="69"/>
                    <a:pt x="21" y="67"/>
                    <a:pt x="23" y="67"/>
                  </a:cubicBezTo>
                  <a:cubicBezTo>
                    <a:pt x="24" y="68"/>
                    <a:pt x="26" y="68"/>
                    <a:pt x="25" y="66"/>
                  </a:cubicBezTo>
                  <a:cubicBezTo>
                    <a:pt x="24" y="65"/>
                    <a:pt x="23" y="64"/>
                    <a:pt x="26" y="64"/>
                  </a:cubicBezTo>
                  <a:cubicBezTo>
                    <a:pt x="28" y="64"/>
                    <a:pt x="29" y="63"/>
                    <a:pt x="28" y="61"/>
                  </a:cubicBezTo>
                  <a:cubicBezTo>
                    <a:pt x="27" y="59"/>
                    <a:pt x="28" y="57"/>
                    <a:pt x="30" y="58"/>
                  </a:cubicBezTo>
                  <a:cubicBezTo>
                    <a:pt x="32" y="59"/>
                    <a:pt x="31" y="58"/>
                    <a:pt x="31" y="56"/>
                  </a:cubicBezTo>
                  <a:cubicBezTo>
                    <a:pt x="32" y="54"/>
                    <a:pt x="33" y="53"/>
                    <a:pt x="33" y="53"/>
                  </a:cubicBezTo>
                  <a:cubicBezTo>
                    <a:pt x="33" y="53"/>
                    <a:pt x="34" y="55"/>
                    <a:pt x="35" y="51"/>
                  </a:cubicBezTo>
                  <a:cubicBezTo>
                    <a:pt x="36" y="47"/>
                    <a:pt x="38" y="44"/>
                    <a:pt x="38" y="46"/>
                  </a:cubicBezTo>
                  <a:cubicBezTo>
                    <a:pt x="39" y="48"/>
                    <a:pt x="40" y="49"/>
                    <a:pt x="40" y="45"/>
                  </a:cubicBezTo>
                  <a:cubicBezTo>
                    <a:pt x="41" y="40"/>
                    <a:pt x="42" y="38"/>
                    <a:pt x="43" y="39"/>
                  </a:cubicBezTo>
                  <a:cubicBezTo>
                    <a:pt x="43" y="40"/>
                    <a:pt x="44" y="41"/>
                    <a:pt x="45" y="37"/>
                  </a:cubicBezTo>
                  <a:cubicBezTo>
                    <a:pt x="46" y="33"/>
                    <a:pt x="47" y="33"/>
                    <a:pt x="47" y="35"/>
                  </a:cubicBezTo>
                  <a:cubicBezTo>
                    <a:pt x="47" y="36"/>
                    <a:pt x="49" y="35"/>
                    <a:pt x="49" y="33"/>
                  </a:cubicBezTo>
                  <a:cubicBezTo>
                    <a:pt x="49" y="30"/>
                    <a:pt x="51" y="28"/>
                    <a:pt x="52" y="30"/>
                  </a:cubicBezTo>
                  <a:cubicBezTo>
                    <a:pt x="53" y="32"/>
                    <a:pt x="53" y="32"/>
                    <a:pt x="54" y="29"/>
                  </a:cubicBezTo>
                  <a:cubicBezTo>
                    <a:pt x="54" y="25"/>
                    <a:pt x="57" y="27"/>
                    <a:pt x="57" y="27"/>
                  </a:cubicBezTo>
                  <a:cubicBezTo>
                    <a:pt x="57" y="27"/>
                    <a:pt x="59" y="25"/>
                    <a:pt x="59" y="21"/>
                  </a:cubicBezTo>
                  <a:cubicBezTo>
                    <a:pt x="59" y="18"/>
                    <a:pt x="57" y="16"/>
                    <a:pt x="59" y="17"/>
                  </a:cubicBezTo>
                  <a:cubicBezTo>
                    <a:pt x="61" y="18"/>
                    <a:pt x="60" y="17"/>
                    <a:pt x="61" y="14"/>
                  </a:cubicBezTo>
                  <a:cubicBezTo>
                    <a:pt x="62" y="10"/>
                    <a:pt x="62" y="8"/>
                    <a:pt x="63" y="11"/>
                  </a:cubicBezTo>
                  <a:cubicBezTo>
                    <a:pt x="64" y="14"/>
                    <a:pt x="65" y="13"/>
                    <a:pt x="66" y="11"/>
                  </a:cubicBezTo>
                  <a:cubicBezTo>
                    <a:pt x="68" y="9"/>
                    <a:pt x="67" y="12"/>
                    <a:pt x="67" y="12"/>
                  </a:cubicBezTo>
                  <a:cubicBezTo>
                    <a:pt x="67" y="12"/>
                    <a:pt x="68" y="14"/>
                    <a:pt x="70" y="12"/>
                  </a:cubicBezTo>
                  <a:cubicBezTo>
                    <a:pt x="72" y="9"/>
                    <a:pt x="74" y="5"/>
                    <a:pt x="72" y="9"/>
                  </a:cubicBezTo>
                  <a:cubicBezTo>
                    <a:pt x="71" y="13"/>
                    <a:pt x="71" y="13"/>
                    <a:pt x="74" y="10"/>
                  </a:cubicBezTo>
                  <a:cubicBezTo>
                    <a:pt x="77" y="7"/>
                    <a:pt x="78" y="7"/>
                    <a:pt x="77" y="9"/>
                  </a:cubicBezTo>
                  <a:cubicBezTo>
                    <a:pt x="76" y="11"/>
                    <a:pt x="76" y="14"/>
                    <a:pt x="78" y="11"/>
                  </a:cubicBezTo>
                  <a:cubicBezTo>
                    <a:pt x="81" y="9"/>
                    <a:pt x="82" y="7"/>
                    <a:pt x="82" y="10"/>
                  </a:cubicBezTo>
                  <a:cubicBezTo>
                    <a:pt x="82" y="13"/>
                    <a:pt x="81" y="18"/>
                    <a:pt x="83" y="13"/>
                  </a:cubicBezTo>
                  <a:cubicBezTo>
                    <a:pt x="86" y="9"/>
                    <a:pt x="86" y="8"/>
                    <a:pt x="87" y="10"/>
                  </a:cubicBezTo>
                  <a:cubicBezTo>
                    <a:pt x="88" y="12"/>
                    <a:pt x="88" y="12"/>
                    <a:pt x="90" y="9"/>
                  </a:cubicBezTo>
                  <a:cubicBezTo>
                    <a:pt x="91" y="6"/>
                    <a:pt x="92" y="4"/>
                    <a:pt x="93" y="6"/>
                  </a:cubicBezTo>
                  <a:cubicBezTo>
                    <a:pt x="94" y="9"/>
                    <a:pt x="92" y="9"/>
                    <a:pt x="95" y="6"/>
                  </a:cubicBezTo>
                  <a:cubicBezTo>
                    <a:pt x="97" y="4"/>
                    <a:pt x="98" y="3"/>
                    <a:pt x="98" y="5"/>
                  </a:cubicBezTo>
                  <a:cubicBezTo>
                    <a:pt x="98" y="7"/>
                    <a:pt x="99" y="5"/>
                    <a:pt x="101" y="3"/>
                  </a:cubicBezTo>
                  <a:cubicBezTo>
                    <a:pt x="103" y="1"/>
                    <a:pt x="104" y="1"/>
                    <a:pt x="104" y="3"/>
                  </a:cubicBezTo>
                  <a:cubicBezTo>
                    <a:pt x="103" y="4"/>
                    <a:pt x="99" y="7"/>
                    <a:pt x="104" y="4"/>
                  </a:cubicBezTo>
                  <a:cubicBezTo>
                    <a:pt x="108" y="1"/>
                    <a:pt x="110" y="1"/>
                    <a:pt x="109" y="3"/>
                  </a:cubicBezTo>
                  <a:cubicBezTo>
                    <a:pt x="108" y="6"/>
                    <a:pt x="110" y="8"/>
                    <a:pt x="112" y="5"/>
                  </a:cubicBezTo>
                  <a:cubicBezTo>
                    <a:pt x="115" y="2"/>
                    <a:pt x="119" y="0"/>
                    <a:pt x="118" y="3"/>
                  </a:cubicBezTo>
                  <a:cubicBezTo>
                    <a:pt x="116" y="7"/>
                    <a:pt x="116" y="8"/>
                    <a:pt x="119" y="7"/>
                  </a:cubicBezTo>
                  <a:cubicBezTo>
                    <a:pt x="122" y="6"/>
                    <a:pt x="122" y="5"/>
                    <a:pt x="122" y="8"/>
                  </a:cubicBezTo>
                  <a:cubicBezTo>
                    <a:pt x="121" y="10"/>
                    <a:pt x="120" y="12"/>
                    <a:pt x="122" y="11"/>
                  </a:cubicBezTo>
                  <a:cubicBezTo>
                    <a:pt x="124" y="10"/>
                    <a:pt x="126" y="9"/>
                    <a:pt x="126" y="11"/>
                  </a:cubicBezTo>
                  <a:cubicBezTo>
                    <a:pt x="126" y="14"/>
                    <a:pt x="122" y="15"/>
                    <a:pt x="126" y="14"/>
                  </a:cubicBezTo>
                  <a:cubicBezTo>
                    <a:pt x="130" y="12"/>
                    <a:pt x="130" y="12"/>
                    <a:pt x="130" y="15"/>
                  </a:cubicBezTo>
                  <a:cubicBezTo>
                    <a:pt x="130" y="17"/>
                    <a:pt x="129" y="18"/>
                    <a:pt x="132" y="17"/>
                  </a:cubicBezTo>
                  <a:cubicBezTo>
                    <a:pt x="134" y="16"/>
                    <a:pt x="137" y="16"/>
                    <a:pt x="136" y="18"/>
                  </a:cubicBezTo>
                  <a:cubicBezTo>
                    <a:pt x="134" y="20"/>
                    <a:pt x="135" y="22"/>
                    <a:pt x="137" y="21"/>
                  </a:cubicBezTo>
                  <a:cubicBezTo>
                    <a:pt x="140" y="19"/>
                    <a:pt x="142" y="19"/>
                    <a:pt x="141" y="21"/>
                  </a:cubicBezTo>
                  <a:cubicBezTo>
                    <a:pt x="141" y="23"/>
                    <a:pt x="140" y="26"/>
                    <a:pt x="143" y="24"/>
                  </a:cubicBezTo>
                  <a:cubicBezTo>
                    <a:pt x="146" y="22"/>
                    <a:pt x="147" y="20"/>
                    <a:pt x="147" y="23"/>
                  </a:cubicBezTo>
                  <a:cubicBezTo>
                    <a:pt x="148" y="25"/>
                    <a:pt x="146" y="29"/>
                    <a:pt x="149" y="26"/>
                  </a:cubicBezTo>
                  <a:cubicBezTo>
                    <a:pt x="152" y="24"/>
                    <a:pt x="154" y="23"/>
                    <a:pt x="154" y="26"/>
                  </a:cubicBezTo>
                  <a:cubicBezTo>
                    <a:pt x="153" y="28"/>
                    <a:pt x="153" y="33"/>
                    <a:pt x="156" y="29"/>
                  </a:cubicBezTo>
                  <a:cubicBezTo>
                    <a:pt x="159" y="26"/>
                    <a:pt x="159" y="26"/>
                    <a:pt x="159" y="28"/>
                  </a:cubicBezTo>
                  <a:cubicBezTo>
                    <a:pt x="159" y="30"/>
                    <a:pt x="157" y="33"/>
                    <a:pt x="159" y="31"/>
                  </a:cubicBezTo>
                  <a:cubicBezTo>
                    <a:pt x="162" y="29"/>
                    <a:pt x="163" y="27"/>
                    <a:pt x="162" y="30"/>
                  </a:cubicBezTo>
                  <a:cubicBezTo>
                    <a:pt x="162" y="33"/>
                    <a:pt x="159" y="37"/>
                    <a:pt x="163" y="34"/>
                  </a:cubicBezTo>
                  <a:cubicBezTo>
                    <a:pt x="167" y="31"/>
                    <a:pt x="168" y="31"/>
                    <a:pt x="167" y="33"/>
                  </a:cubicBezTo>
                  <a:cubicBezTo>
                    <a:pt x="166" y="34"/>
                    <a:pt x="171" y="36"/>
                    <a:pt x="171" y="36"/>
                  </a:cubicBezTo>
                  <a:cubicBezTo>
                    <a:pt x="171" y="36"/>
                    <a:pt x="173" y="33"/>
                    <a:pt x="184" y="40"/>
                  </a:cubicBezTo>
                  <a:cubicBezTo>
                    <a:pt x="195" y="47"/>
                    <a:pt x="195" y="44"/>
                    <a:pt x="200" y="53"/>
                  </a:cubicBezTo>
                  <a:cubicBezTo>
                    <a:pt x="205" y="62"/>
                    <a:pt x="208" y="60"/>
                    <a:pt x="203" y="75"/>
                  </a:cubicBezTo>
                  <a:cubicBezTo>
                    <a:pt x="203" y="75"/>
                    <a:pt x="215" y="81"/>
                    <a:pt x="228" y="97"/>
                  </a:cubicBezTo>
                  <a:cubicBezTo>
                    <a:pt x="228" y="97"/>
                    <a:pt x="250" y="128"/>
                    <a:pt x="249" y="137"/>
                  </a:cubicBezTo>
                  <a:cubicBezTo>
                    <a:pt x="248" y="147"/>
                    <a:pt x="247" y="153"/>
                    <a:pt x="250" y="162"/>
                  </a:cubicBezTo>
                  <a:cubicBezTo>
                    <a:pt x="253" y="171"/>
                    <a:pt x="254" y="183"/>
                    <a:pt x="245" y="195"/>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2" name="Freeform 10">
              <a:extLst>
                <a:ext uri="{FF2B5EF4-FFF2-40B4-BE49-F238E27FC236}">
                  <a16:creationId xmlns:a16="http://schemas.microsoft.com/office/drawing/2014/main" id="{5C1344DC-0635-4D70-92F7-466A0113C07A}"/>
                </a:ext>
              </a:extLst>
            </p:cNvPr>
            <p:cNvSpPr>
              <a:spLocks/>
            </p:cNvSpPr>
            <p:nvPr/>
          </p:nvSpPr>
          <p:spPr bwMode="auto">
            <a:xfrm>
              <a:off x="3248025" y="3019425"/>
              <a:ext cx="107950" cy="117475"/>
            </a:xfrm>
            <a:custGeom>
              <a:avLst/>
              <a:gdLst>
                <a:gd name="T0" fmla="*/ 1 w 103"/>
                <a:gd name="T1" fmla="*/ 28 h 112"/>
                <a:gd name="T2" fmla="*/ 2 w 103"/>
                <a:gd name="T3" fmla="*/ 55 h 112"/>
                <a:gd name="T4" fmla="*/ 18 w 103"/>
                <a:gd name="T5" fmla="*/ 80 h 112"/>
                <a:gd name="T6" fmla="*/ 33 w 103"/>
                <a:gd name="T7" fmla="*/ 98 h 112"/>
                <a:gd name="T8" fmla="*/ 46 w 103"/>
                <a:gd name="T9" fmla="*/ 103 h 112"/>
                <a:gd name="T10" fmla="*/ 43 w 103"/>
                <a:gd name="T11" fmla="*/ 80 h 112"/>
                <a:gd name="T12" fmla="*/ 39 w 103"/>
                <a:gd name="T13" fmla="*/ 63 h 112"/>
                <a:gd name="T14" fmla="*/ 56 w 103"/>
                <a:gd name="T15" fmla="*/ 72 h 112"/>
                <a:gd name="T16" fmla="*/ 60 w 103"/>
                <a:gd name="T17" fmla="*/ 104 h 112"/>
                <a:gd name="T18" fmla="*/ 68 w 103"/>
                <a:gd name="T19" fmla="*/ 111 h 112"/>
                <a:gd name="T20" fmla="*/ 75 w 103"/>
                <a:gd name="T21" fmla="*/ 107 h 112"/>
                <a:gd name="T22" fmla="*/ 87 w 103"/>
                <a:gd name="T23" fmla="*/ 96 h 112"/>
                <a:gd name="T24" fmla="*/ 98 w 103"/>
                <a:gd name="T25" fmla="*/ 81 h 112"/>
                <a:gd name="T26" fmla="*/ 97 w 103"/>
                <a:gd name="T27" fmla="*/ 64 h 112"/>
                <a:gd name="T28" fmla="*/ 87 w 103"/>
                <a:gd name="T29" fmla="*/ 36 h 112"/>
                <a:gd name="T30" fmla="*/ 79 w 103"/>
                <a:gd name="T31" fmla="*/ 27 h 112"/>
                <a:gd name="T32" fmla="*/ 62 w 103"/>
                <a:gd name="T33" fmla="*/ 12 h 112"/>
                <a:gd name="T34" fmla="*/ 52 w 103"/>
                <a:gd name="T35" fmla="*/ 0 h 112"/>
                <a:gd name="T36" fmla="*/ 1 w 103"/>
                <a:gd name="T37" fmla="*/ 2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12">
                  <a:moveTo>
                    <a:pt x="1" y="28"/>
                  </a:moveTo>
                  <a:cubicBezTo>
                    <a:pt x="1" y="28"/>
                    <a:pt x="3" y="49"/>
                    <a:pt x="2" y="55"/>
                  </a:cubicBezTo>
                  <a:cubicBezTo>
                    <a:pt x="0" y="61"/>
                    <a:pt x="11" y="70"/>
                    <a:pt x="18" y="80"/>
                  </a:cubicBezTo>
                  <a:cubicBezTo>
                    <a:pt x="26" y="89"/>
                    <a:pt x="30" y="93"/>
                    <a:pt x="33" y="98"/>
                  </a:cubicBezTo>
                  <a:cubicBezTo>
                    <a:pt x="36" y="103"/>
                    <a:pt x="43" y="109"/>
                    <a:pt x="46" y="103"/>
                  </a:cubicBezTo>
                  <a:cubicBezTo>
                    <a:pt x="48" y="97"/>
                    <a:pt x="53" y="89"/>
                    <a:pt x="43" y="80"/>
                  </a:cubicBezTo>
                  <a:cubicBezTo>
                    <a:pt x="33" y="71"/>
                    <a:pt x="34" y="63"/>
                    <a:pt x="39" y="63"/>
                  </a:cubicBezTo>
                  <a:cubicBezTo>
                    <a:pt x="44" y="62"/>
                    <a:pt x="54" y="67"/>
                    <a:pt x="56" y="72"/>
                  </a:cubicBezTo>
                  <a:cubicBezTo>
                    <a:pt x="57" y="78"/>
                    <a:pt x="59" y="98"/>
                    <a:pt x="60" y="104"/>
                  </a:cubicBezTo>
                  <a:cubicBezTo>
                    <a:pt x="61" y="110"/>
                    <a:pt x="63" y="111"/>
                    <a:pt x="68" y="111"/>
                  </a:cubicBezTo>
                  <a:cubicBezTo>
                    <a:pt x="73" y="111"/>
                    <a:pt x="75" y="107"/>
                    <a:pt x="75" y="107"/>
                  </a:cubicBezTo>
                  <a:cubicBezTo>
                    <a:pt x="75" y="107"/>
                    <a:pt x="78" y="112"/>
                    <a:pt x="87" y="96"/>
                  </a:cubicBezTo>
                  <a:cubicBezTo>
                    <a:pt x="97" y="80"/>
                    <a:pt x="98" y="81"/>
                    <a:pt x="98" y="81"/>
                  </a:cubicBezTo>
                  <a:cubicBezTo>
                    <a:pt x="98" y="81"/>
                    <a:pt x="103" y="78"/>
                    <a:pt x="97" y="64"/>
                  </a:cubicBezTo>
                  <a:cubicBezTo>
                    <a:pt x="92" y="51"/>
                    <a:pt x="89" y="40"/>
                    <a:pt x="87" y="36"/>
                  </a:cubicBezTo>
                  <a:cubicBezTo>
                    <a:pt x="85" y="31"/>
                    <a:pt x="85" y="32"/>
                    <a:pt x="79" y="27"/>
                  </a:cubicBezTo>
                  <a:cubicBezTo>
                    <a:pt x="73" y="22"/>
                    <a:pt x="65" y="15"/>
                    <a:pt x="62" y="12"/>
                  </a:cubicBezTo>
                  <a:cubicBezTo>
                    <a:pt x="58" y="8"/>
                    <a:pt x="52" y="0"/>
                    <a:pt x="52" y="0"/>
                  </a:cubicBezTo>
                  <a:cubicBezTo>
                    <a:pt x="52" y="0"/>
                    <a:pt x="15" y="3"/>
                    <a:pt x="1" y="28"/>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3" name="Freeform 11">
              <a:extLst>
                <a:ext uri="{FF2B5EF4-FFF2-40B4-BE49-F238E27FC236}">
                  <a16:creationId xmlns:a16="http://schemas.microsoft.com/office/drawing/2014/main" id="{A642CCD9-0993-4152-88CB-8DA3A97F2EA7}"/>
                </a:ext>
              </a:extLst>
            </p:cNvPr>
            <p:cNvSpPr>
              <a:spLocks/>
            </p:cNvSpPr>
            <p:nvPr/>
          </p:nvSpPr>
          <p:spPr bwMode="auto">
            <a:xfrm>
              <a:off x="3206750" y="3140075"/>
              <a:ext cx="115887" cy="106363"/>
            </a:xfrm>
            <a:custGeom>
              <a:avLst/>
              <a:gdLst>
                <a:gd name="T0" fmla="*/ 0 w 110"/>
                <a:gd name="T1" fmla="*/ 36 h 102"/>
                <a:gd name="T2" fmla="*/ 26 w 110"/>
                <a:gd name="T3" fmla="*/ 13 h 102"/>
                <a:gd name="T4" fmla="*/ 51 w 110"/>
                <a:gd name="T5" fmla="*/ 5 h 102"/>
                <a:gd name="T6" fmla="*/ 68 w 110"/>
                <a:gd name="T7" fmla="*/ 3 h 102"/>
                <a:gd name="T8" fmla="*/ 79 w 110"/>
                <a:gd name="T9" fmla="*/ 3 h 102"/>
                <a:gd name="T10" fmla="*/ 98 w 110"/>
                <a:gd name="T11" fmla="*/ 5 h 102"/>
                <a:gd name="T12" fmla="*/ 90 w 110"/>
                <a:gd name="T13" fmla="*/ 19 h 102"/>
                <a:gd name="T14" fmla="*/ 67 w 110"/>
                <a:gd name="T15" fmla="*/ 25 h 102"/>
                <a:gd name="T16" fmla="*/ 54 w 110"/>
                <a:gd name="T17" fmla="*/ 28 h 102"/>
                <a:gd name="T18" fmla="*/ 66 w 110"/>
                <a:gd name="T19" fmla="*/ 32 h 102"/>
                <a:gd name="T20" fmla="*/ 91 w 110"/>
                <a:gd name="T21" fmla="*/ 14 h 102"/>
                <a:gd name="T22" fmla="*/ 104 w 110"/>
                <a:gd name="T23" fmla="*/ 10 h 102"/>
                <a:gd name="T24" fmla="*/ 105 w 110"/>
                <a:gd name="T25" fmla="*/ 23 h 102"/>
                <a:gd name="T26" fmla="*/ 103 w 110"/>
                <a:gd name="T27" fmla="*/ 31 h 102"/>
                <a:gd name="T28" fmla="*/ 110 w 110"/>
                <a:gd name="T29" fmla="*/ 52 h 102"/>
                <a:gd name="T30" fmla="*/ 104 w 110"/>
                <a:gd name="T31" fmla="*/ 61 h 102"/>
                <a:gd name="T32" fmla="*/ 96 w 110"/>
                <a:gd name="T33" fmla="*/ 73 h 102"/>
                <a:gd name="T34" fmla="*/ 93 w 110"/>
                <a:gd name="T35" fmla="*/ 82 h 102"/>
                <a:gd name="T36" fmla="*/ 70 w 110"/>
                <a:gd name="T37" fmla="*/ 98 h 102"/>
                <a:gd name="T38" fmla="*/ 56 w 110"/>
                <a:gd name="T39" fmla="*/ 101 h 102"/>
                <a:gd name="T40" fmla="*/ 12 w 110"/>
                <a:gd name="T41" fmla="*/ 95 h 102"/>
                <a:gd name="T42" fmla="*/ 0 w 110"/>
                <a:gd name="T43" fmla="*/ 3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02">
                  <a:moveTo>
                    <a:pt x="0" y="36"/>
                  </a:moveTo>
                  <a:cubicBezTo>
                    <a:pt x="0" y="36"/>
                    <a:pt x="17" y="20"/>
                    <a:pt x="26" y="13"/>
                  </a:cubicBezTo>
                  <a:cubicBezTo>
                    <a:pt x="34" y="6"/>
                    <a:pt x="37" y="5"/>
                    <a:pt x="51" y="5"/>
                  </a:cubicBezTo>
                  <a:cubicBezTo>
                    <a:pt x="64" y="4"/>
                    <a:pt x="64" y="4"/>
                    <a:pt x="68" y="3"/>
                  </a:cubicBezTo>
                  <a:cubicBezTo>
                    <a:pt x="72" y="2"/>
                    <a:pt x="71" y="5"/>
                    <a:pt x="79" y="3"/>
                  </a:cubicBezTo>
                  <a:cubicBezTo>
                    <a:pt x="86" y="2"/>
                    <a:pt x="95" y="0"/>
                    <a:pt x="98" y="5"/>
                  </a:cubicBezTo>
                  <a:cubicBezTo>
                    <a:pt x="101" y="9"/>
                    <a:pt x="98" y="16"/>
                    <a:pt x="90" y="19"/>
                  </a:cubicBezTo>
                  <a:cubicBezTo>
                    <a:pt x="82" y="21"/>
                    <a:pt x="75" y="24"/>
                    <a:pt x="67" y="25"/>
                  </a:cubicBezTo>
                  <a:cubicBezTo>
                    <a:pt x="59" y="25"/>
                    <a:pt x="51" y="25"/>
                    <a:pt x="54" y="28"/>
                  </a:cubicBezTo>
                  <a:cubicBezTo>
                    <a:pt x="57" y="31"/>
                    <a:pt x="58" y="34"/>
                    <a:pt x="66" y="32"/>
                  </a:cubicBezTo>
                  <a:cubicBezTo>
                    <a:pt x="74" y="30"/>
                    <a:pt x="88" y="18"/>
                    <a:pt x="91" y="14"/>
                  </a:cubicBezTo>
                  <a:cubicBezTo>
                    <a:pt x="94" y="10"/>
                    <a:pt x="100" y="3"/>
                    <a:pt x="104" y="10"/>
                  </a:cubicBezTo>
                  <a:cubicBezTo>
                    <a:pt x="108" y="17"/>
                    <a:pt x="106" y="19"/>
                    <a:pt x="105" y="23"/>
                  </a:cubicBezTo>
                  <a:cubicBezTo>
                    <a:pt x="105" y="28"/>
                    <a:pt x="103" y="31"/>
                    <a:pt x="103" y="31"/>
                  </a:cubicBezTo>
                  <a:cubicBezTo>
                    <a:pt x="103" y="31"/>
                    <a:pt x="110" y="48"/>
                    <a:pt x="110" y="52"/>
                  </a:cubicBezTo>
                  <a:cubicBezTo>
                    <a:pt x="109" y="55"/>
                    <a:pt x="107" y="59"/>
                    <a:pt x="104" y="61"/>
                  </a:cubicBezTo>
                  <a:cubicBezTo>
                    <a:pt x="104" y="61"/>
                    <a:pt x="101" y="71"/>
                    <a:pt x="96" y="73"/>
                  </a:cubicBezTo>
                  <a:cubicBezTo>
                    <a:pt x="96" y="73"/>
                    <a:pt x="101" y="78"/>
                    <a:pt x="93" y="82"/>
                  </a:cubicBezTo>
                  <a:cubicBezTo>
                    <a:pt x="70" y="98"/>
                    <a:pt x="70" y="98"/>
                    <a:pt x="70" y="98"/>
                  </a:cubicBezTo>
                  <a:cubicBezTo>
                    <a:pt x="70" y="98"/>
                    <a:pt x="64" y="102"/>
                    <a:pt x="56" y="101"/>
                  </a:cubicBezTo>
                  <a:cubicBezTo>
                    <a:pt x="49" y="99"/>
                    <a:pt x="24" y="92"/>
                    <a:pt x="12" y="95"/>
                  </a:cubicBezTo>
                  <a:cubicBezTo>
                    <a:pt x="1" y="98"/>
                    <a:pt x="0" y="36"/>
                    <a:pt x="0" y="36"/>
                  </a:cubicBezTo>
                  <a:close/>
                </a:path>
              </a:pathLst>
            </a:custGeom>
            <a:solidFill>
              <a:srgbClr val="BA8CDC"/>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grpSp>
        <p:nvGrpSpPr>
          <p:cNvPr id="24" name="Group 94">
            <a:extLst>
              <a:ext uri="{FF2B5EF4-FFF2-40B4-BE49-F238E27FC236}">
                <a16:creationId xmlns:a16="http://schemas.microsoft.com/office/drawing/2014/main" id="{4B9A37F9-228C-466A-9384-7659AD91E5FA}"/>
              </a:ext>
            </a:extLst>
          </p:cNvPr>
          <p:cNvGrpSpPr/>
          <p:nvPr/>
        </p:nvGrpSpPr>
        <p:grpSpPr>
          <a:xfrm>
            <a:off x="10673283" y="1976447"/>
            <a:ext cx="969909" cy="1449004"/>
            <a:chOff x="3925888" y="1670050"/>
            <a:chExt cx="1068387" cy="1565276"/>
          </a:xfrm>
        </p:grpSpPr>
        <p:sp>
          <p:nvSpPr>
            <p:cNvPr id="25" name="Oval 12">
              <a:extLst>
                <a:ext uri="{FF2B5EF4-FFF2-40B4-BE49-F238E27FC236}">
                  <a16:creationId xmlns:a16="http://schemas.microsoft.com/office/drawing/2014/main" id="{D11BD335-856A-4AB0-BA66-1A2D3AF64117}"/>
                </a:ext>
              </a:extLst>
            </p:cNvPr>
            <p:cNvSpPr>
              <a:spLocks noChangeArrowheads="1"/>
            </p:cNvSpPr>
            <p:nvPr/>
          </p:nvSpPr>
          <p:spPr bwMode="auto">
            <a:xfrm>
              <a:off x="3925888" y="2166938"/>
              <a:ext cx="1068387" cy="1068388"/>
            </a:xfrm>
            <a:prstGeom prst="ellipse">
              <a:avLst/>
            </a:prstGeom>
            <a:solidFill>
              <a:schemeClr val="accent5"/>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6" name="Freeform 13">
              <a:extLst>
                <a:ext uri="{FF2B5EF4-FFF2-40B4-BE49-F238E27FC236}">
                  <a16:creationId xmlns:a16="http://schemas.microsoft.com/office/drawing/2014/main" id="{CB6986C7-A23A-4043-BD1D-1B71527A3B17}"/>
                </a:ext>
              </a:extLst>
            </p:cNvPr>
            <p:cNvSpPr>
              <a:spLocks noEditPoints="1"/>
            </p:cNvSpPr>
            <p:nvPr/>
          </p:nvSpPr>
          <p:spPr bwMode="auto">
            <a:xfrm>
              <a:off x="4148138" y="1670050"/>
              <a:ext cx="611187" cy="557213"/>
            </a:xfrm>
            <a:custGeom>
              <a:avLst/>
              <a:gdLst>
                <a:gd name="T0" fmla="*/ 55 w 585"/>
                <a:gd name="T1" fmla="*/ 453 h 534"/>
                <a:gd name="T2" fmla="*/ 55 w 585"/>
                <a:gd name="T3" fmla="*/ 452 h 534"/>
                <a:gd name="T4" fmla="*/ 357 w 585"/>
                <a:gd name="T5" fmla="*/ 430 h 534"/>
                <a:gd name="T6" fmla="*/ 256 w 585"/>
                <a:gd name="T7" fmla="*/ 479 h 534"/>
                <a:gd name="T8" fmla="*/ 341 w 585"/>
                <a:gd name="T9" fmla="*/ 479 h 534"/>
                <a:gd name="T10" fmla="*/ 357 w 585"/>
                <a:gd name="T11" fmla="*/ 450 h 534"/>
                <a:gd name="T12" fmla="*/ 368 w 585"/>
                <a:gd name="T13" fmla="*/ 423 h 534"/>
                <a:gd name="T14" fmla="*/ 56 w 585"/>
                <a:gd name="T15" fmla="*/ 394 h 534"/>
                <a:gd name="T16" fmla="*/ 52 w 585"/>
                <a:gd name="T17" fmla="*/ 425 h 534"/>
                <a:gd name="T18" fmla="*/ 57 w 585"/>
                <a:gd name="T19" fmla="*/ 416 h 534"/>
                <a:gd name="T20" fmla="*/ 63 w 585"/>
                <a:gd name="T21" fmla="*/ 472 h 534"/>
                <a:gd name="T22" fmla="*/ 88 w 585"/>
                <a:gd name="T23" fmla="*/ 520 h 534"/>
                <a:gd name="T24" fmla="*/ 96 w 585"/>
                <a:gd name="T25" fmla="*/ 518 h 534"/>
                <a:gd name="T26" fmla="*/ 159 w 585"/>
                <a:gd name="T27" fmla="*/ 478 h 534"/>
                <a:gd name="T28" fmla="*/ 105 w 585"/>
                <a:gd name="T29" fmla="*/ 428 h 534"/>
                <a:gd name="T30" fmla="*/ 509 w 585"/>
                <a:gd name="T31" fmla="*/ 279 h 534"/>
                <a:gd name="T32" fmla="*/ 501 w 585"/>
                <a:gd name="T33" fmla="*/ 293 h 534"/>
                <a:gd name="T34" fmla="*/ 499 w 585"/>
                <a:gd name="T35" fmla="*/ 342 h 534"/>
                <a:gd name="T36" fmla="*/ 480 w 585"/>
                <a:gd name="T37" fmla="*/ 413 h 534"/>
                <a:gd name="T38" fmla="*/ 437 w 585"/>
                <a:gd name="T39" fmla="*/ 481 h 534"/>
                <a:gd name="T40" fmla="*/ 479 w 585"/>
                <a:gd name="T41" fmla="*/ 510 h 534"/>
                <a:gd name="T42" fmla="*/ 503 w 585"/>
                <a:gd name="T43" fmla="*/ 520 h 534"/>
                <a:gd name="T44" fmla="*/ 517 w 585"/>
                <a:gd name="T45" fmla="*/ 496 h 534"/>
                <a:gd name="T46" fmla="*/ 510 w 585"/>
                <a:gd name="T47" fmla="*/ 326 h 534"/>
                <a:gd name="T48" fmla="*/ 517 w 585"/>
                <a:gd name="T49" fmla="*/ 302 h 534"/>
                <a:gd name="T50" fmla="*/ 581 w 585"/>
                <a:gd name="T51" fmla="*/ 325 h 534"/>
                <a:gd name="T52" fmla="*/ 526 w 585"/>
                <a:gd name="T53" fmla="*/ 284 h 534"/>
                <a:gd name="T54" fmla="*/ 204 w 585"/>
                <a:gd name="T55" fmla="*/ 0 h 534"/>
                <a:gd name="T56" fmla="*/ 15 w 585"/>
                <a:gd name="T57" fmla="*/ 71 h 534"/>
                <a:gd name="T58" fmla="*/ 50 w 585"/>
                <a:gd name="T59" fmla="*/ 133 h 534"/>
                <a:gd name="T60" fmla="*/ 120 w 585"/>
                <a:gd name="T61" fmla="*/ 117 h 534"/>
                <a:gd name="T62" fmla="*/ 159 w 585"/>
                <a:gd name="T63" fmla="*/ 122 h 534"/>
                <a:gd name="T64" fmla="*/ 197 w 585"/>
                <a:gd name="T65" fmla="*/ 120 h 534"/>
                <a:gd name="T66" fmla="*/ 217 w 585"/>
                <a:gd name="T67" fmla="*/ 121 h 534"/>
                <a:gd name="T68" fmla="*/ 241 w 585"/>
                <a:gd name="T69" fmla="*/ 119 h 534"/>
                <a:gd name="T70" fmla="*/ 285 w 585"/>
                <a:gd name="T71" fmla="*/ 135 h 534"/>
                <a:gd name="T72" fmla="*/ 324 w 585"/>
                <a:gd name="T73" fmla="*/ 152 h 534"/>
                <a:gd name="T74" fmla="*/ 333 w 585"/>
                <a:gd name="T75" fmla="*/ 152 h 534"/>
                <a:gd name="T76" fmla="*/ 378 w 585"/>
                <a:gd name="T77" fmla="*/ 171 h 534"/>
                <a:gd name="T78" fmla="*/ 415 w 585"/>
                <a:gd name="T79" fmla="*/ 199 h 534"/>
                <a:gd name="T80" fmla="*/ 459 w 585"/>
                <a:gd name="T81" fmla="*/ 241 h 534"/>
                <a:gd name="T82" fmla="*/ 479 w 585"/>
                <a:gd name="T83" fmla="*/ 201 h 534"/>
                <a:gd name="T84" fmla="*/ 442 w 585"/>
                <a:gd name="T85" fmla="*/ 61 h 534"/>
                <a:gd name="T86" fmla="*/ 206 w 585"/>
                <a:gd name="T87"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5" h="534">
                  <a:moveTo>
                    <a:pt x="55" y="452"/>
                  </a:moveTo>
                  <a:cubicBezTo>
                    <a:pt x="55" y="453"/>
                    <a:pt x="55" y="453"/>
                    <a:pt x="55" y="453"/>
                  </a:cubicBezTo>
                  <a:cubicBezTo>
                    <a:pt x="55" y="453"/>
                    <a:pt x="55" y="453"/>
                    <a:pt x="55" y="453"/>
                  </a:cubicBezTo>
                  <a:cubicBezTo>
                    <a:pt x="55" y="452"/>
                    <a:pt x="55" y="452"/>
                    <a:pt x="55" y="452"/>
                  </a:cubicBezTo>
                  <a:moveTo>
                    <a:pt x="370" y="417"/>
                  </a:moveTo>
                  <a:cubicBezTo>
                    <a:pt x="368" y="420"/>
                    <a:pt x="357" y="430"/>
                    <a:pt x="357" y="430"/>
                  </a:cubicBezTo>
                  <a:cubicBezTo>
                    <a:pt x="357" y="430"/>
                    <a:pt x="329" y="449"/>
                    <a:pt x="311" y="458"/>
                  </a:cubicBezTo>
                  <a:cubicBezTo>
                    <a:pt x="298" y="464"/>
                    <a:pt x="271" y="474"/>
                    <a:pt x="256" y="479"/>
                  </a:cubicBezTo>
                  <a:cubicBezTo>
                    <a:pt x="270" y="477"/>
                    <a:pt x="284" y="477"/>
                    <a:pt x="298" y="477"/>
                  </a:cubicBezTo>
                  <a:cubicBezTo>
                    <a:pt x="313" y="477"/>
                    <a:pt x="327" y="477"/>
                    <a:pt x="341" y="479"/>
                  </a:cubicBezTo>
                  <a:cubicBezTo>
                    <a:pt x="347" y="469"/>
                    <a:pt x="352" y="462"/>
                    <a:pt x="352" y="460"/>
                  </a:cubicBezTo>
                  <a:cubicBezTo>
                    <a:pt x="353" y="457"/>
                    <a:pt x="352" y="453"/>
                    <a:pt x="357" y="450"/>
                  </a:cubicBezTo>
                  <a:cubicBezTo>
                    <a:pt x="362" y="448"/>
                    <a:pt x="358" y="445"/>
                    <a:pt x="357" y="439"/>
                  </a:cubicBezTo>
                  <a:cubicBezTo>
                    <a:pt x="357" y="433"/>
                    <a:pt x="368" y="423"/>
                    <a:pt x="368" y="423"/>
                  </a:cubicBezTo>
                  <a:cubicBezTo>
                    <a:pt x="372" y="421"/>
                    <a:pt x="370" y="417"/>
                    <a:pt x="370" y="417"/>
                  </a:cubicBezTo>
                  <a:moveTo>
                    <a:pt x="56" y="394"/>
                  </a:moveTo>
                  <a:cubicBezTo>
                    <a:pt x="56" y="394"/>
                    <a:pt x="55" y="399"/>
                    <a:pt x="53" y="403"/>
                  </a:cubicBezTo>
                  <a:cubicBezTo>
                    <a:pt x="52" y="407"/>
                    <a:pt x="47" y="419"/>
                    <a:pt x="52" y="425"/>
                  </a:cubicBezTo>
                  <a:cubicBezTo>
                    <a:pt x="55" y="428"/>
                    <a:pt x="56" y="436"/>
                    <a:pt x="56" y="443"/>
                  </a:cubicBezTo>
                  <a:cubicBezTo>
                    <a:pt x="57" y="416"/>
                    <a:pt x="57" y="416"/>
                    <a:pt x="57" y="416"/>
                  </a:cubicBezTo>
                  <a:cubicBezTo>
                    <a:pt x="65" y="419"/>
                    <a:pt x="62" y="449"/>
                    <a:pt x="61" y="457"/>
                  </a:cubicBezTo>
                  <a:cubicBezTo>
                    <a:pt x="65" y="463"/>
                    <a:pt x="63" y="472"/>
                    <a:pt x="63" y="472"/>
                  </a:cubicBezTo>
                  <a:cubicBezTo>
                    <a:pt x="89" y="520"/>
                    <a:pt x="89" y="520"/>
                    <a:pt x="89" y="520"/>
                  </a:cubicBezTo>
                  <a:cubicBezTo>
                    <a:pt x="89" y="520"/>
                    <a:pt x="89" y="520"/>
                    <a:pt x="88" y="520"/>
                  </a:cubicBezTo>
                  <a:cubicBezTo>
                    <a:pt x="88" y="520"/>
                    <a:pt x="89" y="520"/>
                    <a:pt x="89" y="520"/>
                  </a:cubicBezTo>
                  <a:cubicBezTo>
                    <a:pt x="96" y="518"/>
                    <a:pt x="96" y="518"/>
                    <a:pt x="96" y="518"/>
                  </a:cubicBezTo>
                  <a:cubicBezTo>
                    <a:pt x="118" y="509"/>
                    <a:pt x="140" y="501"/>
                    <a:pt x="164" y="495"/>
                  </a:cubicBezTo>
                  <a:cubicBezTo>
                    <a:pt x="163" y="490"/>
                    <a:pt x="165" y="487"/>
                    <a:pt x="159" y="478"/>
                  </a:cubicBezTo>
                  <a:cubicBezTo>
                    <a:pt x="157" y="475"/>
                    <a:pt x="156" y="471"/>
                    <a:pt x="154" y="466"/>
                  </a:cubicBezTo>
                  <a:cubicBezTo>
                    <a:pt x="147" y="460"/>
                    <a:pt x="113" y="442"/>
                    <a:pt x="105" y="428"/>
                  </a:cubicBezTo>
                  <a:cubicBezTo>
                    <a:pt x="96" y="413"/>
                    <a:pt x="56" y="394"/>
                    <a:pt x="56" y="394"/>
                  </a:cubicBezTo>
                  <a:moveTo>
                    <a:pt x="509" y="279"/>
                  </a:moveTo>
                  <a:cubicBezTo>
                    <a:pt x="504" y="279"/>
                    <a:pt x="501" y="280"/>
                    <a:pt x="499" y="281"/>
                  </a:cubicBezTo>
                  <a:cubicBezTo>
                    <a:pt x="500" y="285"/>
                    <a:pt x="501" y="290"/>
                    <a:pt x="501" y="293"/>
                  </a:cubicBezTo>
                  <a:cubicBezTo>
                    <a:pt x="501" y="301"/>
                    <a:pt x="510" y="310"/>
                    <a:pt x="509" y="321"/>
                  </a:cubicBezTo>
                  <a:cubicBezTo>
                    <a:pt x="508" y="332"/>
                    <a:pt x="500" y="336"/>
                    <a:pt x="499" y="342"/>
                  </a:cubicBezTo>
                  <a:cubicBezTo>
                    <a:pt x="498" y="349"/>
                    <a:pt x="497" y="377"/>
                    <a:pt x="489" y="386"/>
                  </a:cubicBezTo>
                  <a:cubicBezTo>
                    <a:pt x="481" y="394"/>
                    <a:pt x="482" y="399"/>
                    <a:pt x="480" y="413"/>
                  </a:cubicBezTo>
                  <a:cubicBezTo>
                    <a:pt x="477" y="427"/>
                    <a:pt x="473" y="434"/>
                    <a:pt x="465" y="439"/>
                  </a:cubicBezTo>
                  <a:cubicBezTo>
                    <a:pt x="456" y="443"/>
                    <a:pt x="446" y="466"/>
                    <a:pt x="437" y="481"/>
                  </a:cubicBezTo>
                  <a:cubicBezTo>
                    <a:pt x="433" y="486"/>
                    <a:pt x="430" y="490"/>
                    <a:pt x="426" y="493"/>
                  </a:cubicBezTo>
                  <a:cubicBezTo>
                    <a:pt x="444" y="498"/>
                    <a:pt x="462" y="503"/>
                    <a:pt x="479" y="510"/>
                  </a:cubicBezTo>
                  <a:cubicBezTo>
                    <a:pt x="478" y="497"/>
                    <a:pt x="476" y="463"/>
                    <a:pt x="476" y="463"/>
                  </a:cubicBezTo>
                  <a:cubicBezTo>
                    <a:pt x="479" y="475"/>
                    <a:pt x="498" y="511"/>
                    <a:pt x="503" y="520"/>
                  </a:cubicBezTo>
                  <a:cubicBezTo>
                    <a:pt x="513" y="524"/>
                    <a:pt x="523" y="529"/>
                    <a:pt x="533" y="534"/>
                  </a:cubicBezTo>
                  <a:cubicBezTo>
                    <a:pt x="517" y="496"/>
                    <a:pt x="517" y="496"/>
                    <a:pt x="517" y="496"/>
                  </a:cubicBezTo>
                  <a:cubicBezTo>
                    <a:pt x="504" y="462"/>
                    <a:pt x="507" y="431"/>
                    <a:pt x="507" y="431"/>
                  </a:cubicBezTo>
                  <a:cubicBezTo>
                    <a:pt x="510" y="326"/>
                    <a:pt x="510" y="326"/>
                    <a:pt x="510" y="326"/>
                  </a:cubicBezTo>
                  <a:cubicBezTo>
                    <a:pt x="511" y="307"/>
                    <a:pt x="515" y="303"/>
                    <a:pt x="515" y="303"/>
                  </a:cubicBezTo>
                  <a:cubicBezTo>
                    <a:pt x="515" y="302"/>
                    <a:pt x="516" y="302"/>
                    <a:pt x="517" y="302"/>
                  </a:cubicBezTo>
                  <a:cubicBezTo>
                    <a:pt x="527" y="302"/>
                    <a:pt x="566" y="327"/>
                    <a:pt x="566" y="327"/>
                  </a:cubicBezTo>
                  <a:cubicBezTo>
                    <a:pt x="581" y="325"/>
                    <a:pt x="581" y="325"/>
                    <a:pt x="581" y="325"/>
                  </a:cubicBezTo>
                  <a:cubicBezTo>
                    <a:pt x="585" y="323"/>
                    <a:pt x="584" y="317"/>
                    <a:pt x="584" y="317"/>
                  </a:cubicBezTo>
                  <a:cubicBezTo>
                    <a:pt x="584" y="317"/>
                    <a:pt x="539" y="293"/>
                    <a:pt x="526" y="284"/>
                  </a:cubicBezTo>
                  <a:cubicBezTo>
                    <a:pt x="520" y="280"/>
                    <a:pt x="514" y="279"/>
                    <a:pt x="509" y="279"/>
                  </a:cubicBezTo>
                  <a:moveTo>
                    <a:pt x="204" y="0"/>
                  </a:moveTo>
                  <a:cubicBezTo>
                    <a:pt x="167" y="0"/>
                    <a:pt x="93" y="27"/>
                    <a:pt x="93" y="27"/>
                  </a:cubicBezTo>
                  <a:cubicBezTo>
                    <a:pt x="36" y="44"/>
                    <a:pt x="15" y="71"/>
                    <a:pt x="15" y="71"/>
                  </a:cubicBezTo>
                  <a:cubicBezTo>
                    <a:pt x="0" y="92"/>
                    <a:pt x="17" y="125"/>
                    <a:pt x="22" y="135"/>
                  </a:cubicBezTo>
                  <a:cubicBezTo>
                    <a:pt x="25" y="135"/>
                    <a:pt x="38" y="134"/>
                    <a:pt x="50" y="133"/>
                  </a:cubicBezTo>
                  <a:cubicBezTo>
                    <a:pt x="65" y="132"/>
                    <a:pt x="89" y="124"/>
                    <a:pt x="106" y="119"/>
                  </a:cubicBezTo>
                  <a:cubicBezTo>
                    <a:pt x="110" y="118"/>
                    <a:pt x="115" y="117"/>
                    <a:pt x="120" y="117"/>
                  </a:cubicBezTo>
                  <a:cubicBezTo>
                    <a:pt x="134" y="117"/>
                    <a:pt x="151" y="122"/>
                    <a:pt x="158" y="122"/>
                  </a:cubicBezTo>
                  <a:cubicBezTo>
                    <a:pt x="158" y="122"/>
                    <a:pt x="159" y="122"/>
                    <a:pt x="159" y="122"/>
                  </a:cubicBezTo>
                  <a:cubicBezTo>
                    <a:pt x="164" y="122"/>
                    <a:pt x="170" y="121"/>
                    <a:pt x="176" y="121"/>
                  </a:cubicBezTo>
                  <a:cubicBezTo>
                    <a:pt x="183" y="121"/>
                    <a:pt x="190" y="120"/>
                    <a:pt x="197" y="120"/>
                  </a:cubicBezTo>
                  <a:cubicBezTo>
                    <a:pt x="201" y="120"/>
                    <a:pt x="205" y="120"/>
                    <a:pt x="208" y="121"/>
                  </a:cubicBezTo>
                  <a:cubicBezTo>
                    <a:pt x="211" y="121"/>
                    <a:pt x="214" y="121"/>
                    <a:pt x="217" y="121"/>
                  </a:cubicBezTo>
                  <a:cubicBezTo>
                    <a:pt x="222" y="121"/>
                    <a:pt x="226" y="121"/>
                    <a:pt x="230" y="120"/>
                  </a:cubicBezTo>
                  <a:cubicBezTo>
                    <a:pt x="234" y="120"/>
                    <a:pt x="237" y="119"/>
                    <a:pt x="241" y="119"/>
                  </a:cubicBezTo>
                  <a:cubicBezTo>
                    <a:pt x="241" y="119"/>
                    <a:pt x="242" y="120"/>
                    <a:pt x="243" y="120"/>
                  </a:cubicBezTo>
                  <a:cubicBezTo>
                    <a:pt x="251" y="120"/>
                    <a:pt x="275" y="131"/>
                    <a:pt x="285" y="135"/>
                  </a:cubicBezTo>
                  <a:cubicBezTo>
                    <a:pt x="295" y="139"/>
                    <a:pt x="309" y="147"/>
                    <a:pt x="317" y="151"/>
                  </a:cubicBezTo>
                  <a:cubicBezTo>
                    <a:pt x="319" y="152"/>
                    <a:pt x="321" y="152"/>
                    <a:pt x="324" y="152"/>
                  </a:cubicBezTo>
                  <a:cubicBezTo>
                    <a:pt x="325" y="152"/>
                    <a:pt x="326" y="152"/>
                    <a:pt x="328" y="152"/>
                  </a:cubicBezTo>
                  <a:cubicBezTo>
                    <a:pt x="330" y="152"/>
                    <a:pt x="331" y="152"/>
                    <a:pt x="333" y="152"/>
                  </a:cubicBezTo>
                  <a:cubicBezTo>
                    <a:pt x="336" y="152"/>
                    <a:pt x="339" y="152"/>
                    <a:pt x="342" y="153"/>
                  </a:cubicBezTo>
                  <a:cubicBezTo>
                    <a:pt x="357" y="155"/>
                    <a:pt x="370" y="164"/>
                    <a:pt x="378" y="171"/>
                  </a:cubicBezTo>
                  <a:cubicBezTo>
                    <a:pt x="385" y="178"/>
                    <a:pt x="387" y="181"/>
                    <a:pt x="395" y="184"/>
                  </a:cubicBezTo>
                  <a:cubicBezTo>
                    <a:pt x="403" y="186"/>
                    <a:pt x="409" y="192"/>
                    <a:pt x="415" y="199"/>
                  </a:cubicBezTo>
                  <a:cubicBezTo>
                    <a:pt x="451" y="201"/>
                    <a:pt x="451" y="201"/>
                    <a:pt x="451" y="201"/>
                  </a:cubicBezTo>
                  <a:cubicBezTo>
                    <a:pt x="451" y="201"/>
                    <a:pt x="457" y="220"/>
                    <a:pt x="459" y="241"/>
                  </a:cubicBezTo>
                  <a:cubicBezTo>
                    <a:pt x="468" y="250"/>
                    <a:pt x="480" y="261"/>
                    <a:pt x="487" y="264"/>
                  </a:cubicBezTo>
                  <a:cubicBezTo>
                    <a:pt x="487" y="241"/>
                    <a:pt x="479" y="201"/>
                    <a:pt x="479" y="201"/>
                  </a:cubicBezTo>
                  <a:cubicBezTo>
                    <a:pt x="485" y="199"/>
                    <a:pt x="485" y="194"/>
                    <a:pt x="485" y="194"/>
                  </a:cubicBezTo>
                  <a:cubicBezTo>
                    <a:pt x="471" y="91"/>
                    <a:pt x="442" y="61"/>
                    <a:pt x="442" y="61"/>
                  </a:cubicBezTo>
                  <a:cubicBezTo>
                    <a:pt x="407" y="36"/>
                    <a:pt x="365" y="31"/>
                    <a:pt x="334" y="17"/>
                  </a:cubicBezTo>
                  <a:cubicBezTo>
                    <a:pt x="303" y="3"/>
                    <a:pt x="242" y="2"/>
                    <a:pt x="206" y="0"/>
                  </a:cubicBezTo>
                  <a:cubicBezTo>
                    <a:pt x="206" y="0"/>
                    <a:pt x="205" y="0"/>
                    <a:pt x="204" y="0"/>
                  </a:cubicBezTo>
                </a:path>
              </a:pathLst>
            </a:custGeom>
            <a:solidFill>
              <a:schemeClr val="accent5"/>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7" name="Freeform 14">
              <a:extLst>
                <a:ext uri="{FF2B5EF4-FFF2-40B4-BE49-F238E27FC236}">
                  <a16:creationId xmlns:a16="http://schemas.microsoft.com/office/drawing/2014/main" id="{D416A464-5624-4FC6-B9E2-CB4B36943936}"/>
                </a:ext>
              </a:extLst>
            </p:cNvPr>
            <p:cNvSpPr>
              <a:spLocks noEditPoints="1"/>
            </p:cNvSpPr>
            <p:nvPr/>
          </p:nvSpPr>
          <p:spPr bwMode="auto">
            <a:xfrm>
              <a:off x="4248150" y="2166938"/>
              <a:ext cx="457200" cy="61913"/>
            </a:xfrm>
            <a:custGeom>
              <a:avLst/>
              <a:gdLst>
                <a:gd name="T0" fmla="*/ 407 w 438"/>
                <a:gd name="T1" fmla="*/ 43 h 58"/>
                <a:gd name="T2" fmla="*/ 408 w 438"/>
                <a:gd name="T3" fmla="*/ 44 h 58"/>
                <a:gd name="T4" fmla="*/ 438 w 438"/>
                <a:gd name="T5" fmla="*/ 58 h 58"/>
                <a:gd name="T6" fmla="*/ 437 w 438"/>
                <a:gd name="T7" fmla="*/ 57 h 58"/>
                <a:gd name="T8" fmla="*/ 407 w 438"/>
                <a:gd name="T9" fmla="*/ 43 h 58"/>
                <a:gd name="T10" fmla="*/ 68 w 438"/>
                <a:gd name="T11" fmla="*/ 18 h 58"/>
                <a:gd name="T12" fmla="*/ 0 w 438"/>
                <a:gd name="T13" fmla="*/ 41 h 58"/>
                <a:gd name="T14" fmla="*/ 71 w 438"/>
                <a:gd name="T15" fmla="*/ 25 h 58"/>
                <a:gd name="T16" fmla="*/ 69 w 438"/>
                <a:gd name="T17" fmla="*/ 21 h 58"/>
                <a:gd name="T18" fmla="*/ 68 w 438"/>
                <a:gd name="T19" fmla="*/ 18 h 58"/>
                <a:gd name="T20" fmla="*/ 330 w 438"/>
                <a:gd name="T21" fmla="*/ 16 h 58"/>
                <a:gd name="T22" fmla="*/ 319 w 438"/>
                <a:gd name="T23" fmla="*/ 22 h 58"/>
                <a:gd name="T24" fmla="*/ 319 w 438"/>
                <a:gd name="T25" fmla="*/ 23 h 58"/>
                <a:gd name="T26" fmla="*/ 384 w 438"/>
                <a:gd name="T27" fmla="*/ 36 h 58"/>
                <a:gd name="T28" fmla="*/ 383 w 438"/>
                <a:gd name="T29" fmla="*/ 33 h 58"/>
                <a:gd name="T30" fmla="*/ 330 w 438"/>
                <a:gd name="T31" fmla="*/ 16 h 58"/>
                <a:gd name="T32" fmla="*/ 202 w 438"/>
                <a:gd name="T33" fmla="*/ 0 h 58"/>
                <a:gd name="T34" fmla="*/ 160 w 438"/>
                <a:gd name="T35" fmla="*/ 2 h 58"/>
                <a:gd name="T36" fmla="*/ 150 w 438"/>
                <a:gd name="T37" fmla="*/ 5 h 58"/>
                <a:gd name="T38" fmla="*/ 148 w 438"/>
                <a:gd name="T39" fmla="*/ 5 h 58"/>
                <a:gd name="T40" fmla="*/ 152 w 438"/>
                <a:gd name="T41" fmla="*/ 14 h 58"/>
                <a:gd name="T42" fmla="*/ 190 w 438"/>
                <a:gd name="T43" fmla="*/ 13 h 58"/>
                <a:gd name="T44" fmla="*/ 236 w 438"/>
                <a:gd name="T45" fmla="*/ 14 h 58"/>
                <a:gd name="T46" fmla="*/ 245 w 438"/>
                <a:gd name="T47" fmla="*/ 2 h 58"/>
                <a:gd name="T48" fmla="*/ 202 w 438"/>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58">
                  <a:moveTo>
                    <a:pt x="407" y="43"/>
                  </a:moveTo>
                  <a:cubicBezTo>
                    <a:pt x="408" y="44"/>
                    <a:pt x="408" y="44"/>
                    <a:pt x="408" y="44"/>
                  </a:cubicBezTo>
                  <a:cubicBezTo>
                    <a:pt x="438" y="58"/>
                    <a:pt x="438" y="58"/>
                    <a:pt x="438" y="58"/>
                  </a:cubicBezTo>
                  <a:cubicBezTo>
                    <a:pt x="437" y="57"/>
                    <a:pt x="437" y="57"/>
                    <a:pt x="437" y="57"/>
                  </a:cubicBezTo>
                  <a:cubicBezTo>
                    <a:pt x="427" y="52"/>
                    <a:pt x="417" y="47"/>
                    <a:pt x="407" y="43"/>
                  </a:cubicBezTo>
                  <a:moveTo>
                    <a:pt x="68" y="18"/>
                  </a:moveTo>
                  <a:cubicBezTo>
                    <a:pt x="44" y="24"/>
                    <a:pt x="22" y="32"/>
                    <a:pt x="0" y="41"/>
                  </a:cubicBezTo>
                  <a:cubicBezTo>
                    <a:pt x="71" y="25"/>
                    <a:pt x="71" y="25"/>
                    <a:pt x="71" y="25"/>
                  </a:cubicBezTo>
                  <a:cubicBezTo>
                    <a:pt x="70" y="24"/>
                    <a:pt x="69" y="22"/>
                    <a:pt x="69" y="21"/>
                  </a:cubicBezTo>
                  <a:cubicBezTo>
                    <a:pt x="68" y="20"/>
                    <a:pt x="68" y="19"/>
                    <a:pt x="68" y="18"/>
                  </a:cubicBezTo>
                  <a:moveTo>
                    <a:pt x="330" y="16"/>
                  </a:moveTo>
                  <a:cubicBezTo>
                    <a:pt x="324" y="21"/>
                    <a:pt x="319" y="22"/>
                    <a:pt x="319" y="22"/>
                  </a:cubicBezTo>
                  <a:cubicBezTo>
                    <a:pt x="319" y="23"/>
                    <a:pt x="319" y="23"/>
                    <a:pt x="319" y="23"/>
                  </a:cubicBezTo>
                  <a:cubicBezTo>
                    <a:pt x="358" y="30"/>
                    <a:pt x="384" y="36"/>
                    <a:pt x="384" y="36"/>
                  </a:cubicBezTo>
                  <a:cubicBezTo>
                    <a:pt x="383" y="36"/>
                    <a:pt x="383" y="34"/>
                    <a:pt x="383" y="33"/>
                  </a:cubicBezTo>
                  <a:cubicBezTo>
                    <a:pt x="366" y="26"/>
                    <a:pt x="348" y="21"/>
                    <a:pt x="330" y="16"/>
                  </a:cubicBezTo>
                  <a:moveTo>
                    <a:pt x="202" y="0"/>
                  </a:moveTo>
                  <a:cubicBezTo>
                    <a:pt x="188" y="0"/>
                    <a:pt x="174" y="0"/>
                    <a:pt x="160" y="2"/>
                  </a:cubicBezTo>
                  <a:cubicBezTo>
                    <a:pt x="154" y="4"/>
                    <a:pt x="150" y="5"/>
                    <a:pt x="150" y="5"/>
                  </a:cubicBezTo>
                  <a:cubicBezTo>
                    <a:pt x="148" y="5"/>
                    <a:pt x="148" y="5"/>
                    <a:pt x="148" y="5"/>
                  </a:cubicBezTo>
                  <a:cubicBezTo>
                    <a:pt x="150" y="8"/>
                    <a:pt x="151" y="12"/>
                    <a:pt x="152" y="14"/>
                  </a:cubicBezTo>
                  <a:cubicBezTo>
                    <a:pt x="165" y="13"/>
                    <a:pt x="178" y="13"/>
                    <a:pt x="190" y="13"/>
                  </a:cubicBezTo>
                  <a:cubicBezTo>
                    <a:pt x="206" y="13"/>
                    <a:pt x="221" y="13"/>
                    <a:pt x="236" y="14"/>
                  </a:cubicBezTo>
                  <a:cubicBezTo>
                    <a:pt x="239" y="10"/>
                    <a:pt x="242" y="6"/>
                    <a:pt x="245" y="2"/>
                  </a:cubicBezTo>
                  <a:cubicBezTo>
                    <a:pt x="231" y="0"/>
                    <a:pt x="217" y="0"/>
                    <a:pt x="202"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8" name="Freeform 15">
              <a:extLst>
                <a:ext uri="{FF2B5EF4-FFF2-40B4-BE49-F238E27FC236}">
                  <a16:creationId xmlns:a16="http://schemas.microsoft.com/office/drawing/2014/main" id="{929F0D07-8205-4325-B167-86A81F573183}"/>
                </a:ext>
              </a:extLst>
            </p:cNvPr>
            <p:cNvSpPr>
              <a:spLocks/>
            </p:cNvSpPr>
            <p:nvPr/>
          </p:nvSpPr>
          <p:spPr bwMode="auto">
            <a:xfrm>
              <a:off x="4227513" y="2198688"/>
              <a:ext cx="298450" cy="344488"/>
            </a:xfrm>
            <a:custGeom>
              <a:avLst/>
              <a:gdLst>
                <a:gd name="T0" fmla="*/ 188 w 188"/>
                <a:gd name="T1" fmla="*/ 30 h 217"/>
                <a:gd name="T2" fmla="*/ 48 w 188"/>
                <a:gd name="T3" fmla="*/ 0 h 217"/>
                <a:gd name="T4" fmla="*/ 0 w 188"/>
                <a:gd name="T5" fmla="*/ 189 h 217"/>
                <a:gd name="T6" fmla="*/ 142 w 188"/>
                <a:gd name="T7" fmla="*/ 217 h 217"/>
                <a:gd name="T8" fmla="*/ 188 w 188"/>
                <a:gd name="T9" fmla="*/ 30 h 217"/>
              </a:gdLst>
              <a:ahLst/>
              <a:cxnLst>
                <a:cxn ang="0">
                  <a:pos x="T0" y="T1"/>
                </a:cxn>
                <a:cxn ang="0">
                  <a:pos x="T2" y="T3"/>
                </a:cxn>
                <a:cxn ang="0">
                  <a:pos x="T4" y="T5"/>
                </a:cxn>
                <a:cxn ang="0">
                  <a:pos x="T6" y="T7"/>
                </a:cxn>
                <a:cxn ang="0">
                  <a:pos x="T8" y="T9"/>
                </a:cxn>
              </a:cxnLst>
              <a:rect l="0" t="0" r="r" b="b"/>
              <a:pathLst>
                <a:path w="188" h="217">
                  <a:moveTo>
                    <a:pt x="188" y="30"/>
                  </a:moveTo>
                  <a:lnTo>
                    <a:pt x="48" y="0"/>
                  </a:lnTo>
                  <a:lnTo>
                    <a:pt x="0" y="189"/>
                  </a:lnTo>
                  <a:lnTo>
                    <a:pt x="142" y="217"/>
                  </a:lnTo>
                  <a:lnTo>
                    <a:pt x="18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29" name="Freeform 16">
              <a:extLst>
                <a:ext uri="{FF2B5EF4-FFF2-40B4-BE49-F238E27FC236}">
                  <a16:creationId xmlns:a16="http://schemas.microsoft.com/office/drawing/2014/main" id="{CFBBA9B7-4C3C-46FD-BEC9-375317C4A6B3}"/>
                </a:ext>
              </a:extLst>
            </p:cNvPr>
            <p:cNvSpPr>
              <a:spLocks/>
            </p:cNvSpPr>
            <p:nvPr/>
          </p:nvSpPr>
          <p:spPr bwMode="auto">
            <a:xfrm>
              <a:off x="4227513" y="2198688"/>
              <a:ext cx="298450" cy="344488"/>
            </a:xfrm>
            <a:custGeom>
              <a:avLst/>
              <a:gdLst>
                <a:gd name="T0" fmla="*/ 188 w 188"/>
                <a:gd name="T1" fmla="*/ 30 h 217"/>
                <a:gd name="T2" fmla="*/ 48 w 188"/>
                <a:gd name="T3" fmla="*/ 0 h 217"/>
                <a:gd name="T4" fmla="*/ 0 w 188"/>
                <a:gd name="T5" fmla="*/ 189 h 217"/>
                <a:gd name="T6" fmla="*/ 142 w 188"/>
                <a:gd name="T7" fmla="*/ 217 h 217"/>
                <a:gd name="T8" fmla="*/ 188 w 188"/>
                <a:gd name="T9" fmla="*/ 30 h 217"/>
              </a:gdLst>
              <a:ahLst/>
              <a:cxnLst>
                <a:cxn ang="0">
                  <a:pos x="T0" y="T1"/>
                </a:cxn>
                <a:cxn ang="0">
                  <a:pos x="T2" y="T3"/>
                </a:cxn>
                <a:cxn ang="0">
                  <a:pos x="T4" y="T5"/>
                </a:cxn>
                <a:cxn ang="0">
                  <a:pos x="T6" y="T7"/>
                </a:cxn>
                <a:cxn ang="0">
                  <a:pos x="T8" y="T9"/>
                </a:cxn>
              </a:cxnLst>
              <a:rect l="0" t="0" r="r" b="b"/>
              <a:pathLst>
                <a:path w="188" h="217">
                  <a:moveTo>
                    <a:pt x="188" y="30"/>
                  </a:moveTo>
                  <a:lnTo>
                    <a:pt x="48" y="0"/>
                  </a:lnTo>
                  <a:lnTo>
                    <a:pt x="0" y="189"/>
                  </a:lnTo>
                  <a:lnTo>
                    <a:pt x="142" y="217"/>
                  </a:lnTo>
                  <a:lnTo>
                    <a:pt x="188" y="30"/>
                  </a:lnTo>
                </a:path>
              </a:pathLst>
            </a:custGeom>
            <a:solidFill>
              <a:schemeClr val="bg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0" name="Freeform 17">
              <a:extLst>
                <a:ext uri="{FF2B5EF4-FFF2-40B4-BE49-F238E27FC236}">
                  <a16:creationId xmlns:a16="http://schemas.microsoft.com/office/drawing/2014/main" id="{5A58AA35-02A5-4F55-ABFC-6D23513DE497}"/>
                </a:ext>
              </a:extLst>
            </p:cNvPr>
            <p:cNvSpPr>
              <a:spLocks/>
            </p:cNvSpPr>
            <p:nvPr/>
          </p:nvSpPr>
          <p:spPr bwMode="auto">
            <a:xfrm>
              <a:off x="4451350" y="2205038"/>
              <a:ext cx="107950" cy="180975"/>
            </a:xfrm>
            <a:custGeom>
              <a:avLst/>
              <a:gdLst>
                <a:gd name="T0" fmla="*/ 28 w 103"/>
                <a:gd name="T1" fmla="*/ 0 h 174"/>
                <a:gd name="T2" fmla="*/ 14 w 103"/>
                <a:gd name="T3" fmla="*/ 12 h 174"/>
                <a:gd name="T4" fmla="*/ 0 w 103"/>
                <a:gd name="T5" fmla="*/ 24 h 174"/>
                <a:gd name="T6" fmla="*/ 71 w 103"/>
                <a:gd name="T7" fmla="*/ 40 h 174"/>
                <a:gd name="T8" fmla="*/ 39 w 103"/>
                <a:gd name="T9" fmla="*/ 174 h 174"/>
                <a:gd name="T10" fmla="*/ 44 w 103"/>
                <a:gd name="T11" fmla="*/ 174 h 174"/>
                <a:gd name="T12" fmla="*/ 58 w 103"/>
                <a:gd name="T13" fmla="*/ 162 h 174"/>
                <a:gd name="T14" fmla="*/ 66 w 103"/>
                <a:gd name="T15" fmla="*/ 137 h 174"/>
                <a:gd name="T16" fmla="*/ 73 w 103"/>
                <a:gd name="T17" fmla="*/ 154 h 174"/>
                <a:gd name="T18" fmla="*/ 75 w 103"/>
                <a:gd name="T19" fmla="*/ 155 h 174"/>
                <a:gd name="T20" fmla="*/ 89 w 103"/>
                <a:gd name="T21" fmla="*/ 130 h 174"/>
                <a:gd name="T22" fmla="*/ 95 w 103"/>
                <a:gd name="T23" fmla="*/ 93 h 174"/>
                <a:gd name="T24" fmla="*/ 103 w 103"/>
                <a:gd name="T25" fmla="*/ 41 h 174"/>
                <a:gd name="T26" fmla="*/ 28 w 103"/>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74">
                  <a:moveTo>
                    <a:pt x="28" y="0"/>
                  </a:moveTo>
                  <a:cubicBezTo>
                    <a:pt x="24" y="3"/>
                    <a:pt x="18" y="8"/>
                    <a:pt x="14" y="12"/>
                  </a:cubicBezTo>
                  <a:cubicBezTo>
                    <a:pt x="10" y="16"/>
                    <a:pt x="5" y="20"/>
                    <a:pt x="0" y="24"/>
                  </a:cubicBezTo>
                  <a:cubicBezTo>
                    <a:pt x="71" y="40"/>
                    <a:pt x="71" y="40"/>
                    <a:pt x="71" y="40"/>
                  </a:cubicBezTo>
                  <a:cubicBezTo>
                    <a:pt x="39" y="174"/>
                    <a:pt x="39" y="174"/>
                    <a:pt x="39" y="174"/>
                  </a:cubicBezTo>
                  <a:cubicBezTo>
                    <a:pt x="40" y="174"/>
                    <a:pt x="42" y="174"/>
                    <a:pt x="44" y="174"/>
                  </a:cubicBezTo>
                  <a:cubicBezTo>
                    <a:pt x="50" y="174"/>
                    <a:pt x="56" y="172"/>
                    <a:pt x="58" y="162"/>
                  </a:cubicBezTo>
                  <a:cubicBezTo>
                    <a:pt x="58" y="162"/>
                    <a:pt x="64" y="141"/>
                    <a:pt x="66" y="137"/>
                  </a:cubicBezTo>
                  <a:cubicBezTo>
                    <a:pt x="66" y="137"/>
                    <a:pt x="64" y="153"/>
                    <a:pt x="73" y="154"/>
                  </a:cubicBezTo>
                  <a:cubicBezTo>
                    <a:pt x="73" y="154"/>
                    <a:pt x="74" y="155"/>
                    <a:pt x="75" y="155"/>
                  </a:cubicBezTo>
                  <a:cubicBezTo>
                    <a:pt x="78" y="155"/>
                    <a:pt x="87" y="152"/>
                    <a:pt x="89" y="130"/>
                  </a:cubicBezTo>
                  <a:cubicBezTo>
                    <a:pt x="89" y="130"/>
                    <a:pt x="93" y="97"/>
                    <a:pt x="95" y="93"/>
                  </a:cubicBezTo>
                  <a:cubicBezTo>
                    <a:pt x="97" y="90"/>
                    <a:pt x="103" y="58"/>
                    <a:pt x="103" y="41"/>
                  </a:cubicBezTo>
                  <a:cubicBezTo>
                    <a:pt x="86" y="11"/>
                    <a:pt x="30" y="0"/>
                    <a:pt x="28"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1" name="Freeform 18">
              <a:extLst>
                <a:ext uri="{FF2B5EF4-FFF2-40B4-BE49-F238E27FC236}">
                  <a16:creationId xmlns:a16="http://schemas.microsoft.com/office/drawing/2014/main" id="{C983916A-9530-4522-848E-3566169A87BE}"/>
                </a:ext>
              </a:extLst>
            </p:cNvPr>
            <p:cNvSpPr>
              <a:spLocks/>
            </p:cNvSpPr>
            <p:nvPr/>
          </p:nvSpPr>
          <p:spPr bwMode="auto">
            <a:xfrm>
              <a:off x="4397375" y="2230438"/>
              <a:ext cx="128587" cy="161925"/>
            </a:xfrm>
            <a:custGeom>
              <a:avLst/>
              <a:gdLst>
                <a:gd name="T0" fmla="*/ 51 w 122"/>
                <a:gd name="T1" fmla="*/ 0 h 156"/>
                <a:gd name="T2" fmla="*/ 45 w 122"/>
                <a:gd name="T3" fmla="*/ 8 h 156"/>
                <a:gd name="T4" fmla="*/ 29 w 122"/>
                <a:gd name="T5" fmla="*/ 23 h 156"/>
                <a:gd name="T6" fmla="*/ 15 w 122"/>
                <a:gd name="T7" fmla="*/ 32 h 156"/>
                <a:gd name="T8" fmla="*/ 1 w 122"/>
                <a:gd name="T9" fmla="*/ 45 h 156"/>
                <a:gd name="T10" fmla="*/ 16 w 122"/>
                <a:gd name="T11" fmla="*/ 52 h 156"/>
                <a:gd name="T12" fmla="*/ 33 w 122"/>
                <a:gd name="T13" fmla="*/ 50 h 156"/>
                <a:gd name="T14" fmla="*/ 54 w 122"/>
                <a:gd name="T15" fmla="*/ 33 h 156"/>
                <a:gd name="T16" fmla="*/ 56 w 122"/>
                <a:gd name="T17" fmla="*/ 33 h 156"/>
                <a:gd name="T18" fmla="*/ 61 w 122"/>
                <a:gd name="T19" fmla="*/ 40 h 156"/>
                <a:gd name="T20" fmla="*/ 60 w 122"/>
                <a:gd name="T21" fmla="*/ 63 h 156"/>
                <a:gd name="T22" fmla="*/ 56 w 122"/>
                <a:gd name="T23" fmla="*/ 82 h 156"/>
                <a:gd name="T24" fmla="*/ 45 w 122"/>
                <a:gd name="T25" fmla="*/ 107 h 156"/>
                <a:gd name="T26" fmla="*/ 50 w 122"/>
                <a:gd name="T27" fmla="*/ 117 h 156"/>
                <a:gd name="T28" fmla="*/ 53 w 122"/>
                <a:gd name="T29" fmla="*/ 118 h 156"/>
                <a:gd name="T30" fmla="*/ 69 w 122"/>
                <a:gd name="T31" fmla="*/ 107 h 156"/>
                <a:gd name="T32" fmla="*/ 68 w 122"/>
                <a:gd name="T33" fmla="*/ 117 h 156"/>
                <a:gd name="T34" fmla="*/ 66 w 122"/>
                <a:gd name="T35" fmla="*/ 150 h 156"/>
                <a:gd name="T36" fmla="*/ 77 w 122"/>
                <a:gd name="T37" fmla="*/ 156 h 156"/>
                <a:gd name="T38" fmla="*/ 86 w 122"/>
                <a:gd name="T39" fmla="*/ 148 h 156"/>
                <a:gd name="T40" fmla="*/ 90 w 122"/>
                <a:gd name="T41" fmla="*/ 150 h 156"/>
                <a:gd name="T42" fmla="*/ 122 w 122"/>
                <a:gd name="T43" fmla="*/ 16 h 156"/>
                <a:gd name="T44" fmla="*/ 51 w 122"/>
                <a:gd name="T4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156">
                  <a:moveTo>
                    <a:pt x="51" y="0"/>
                  </a:moveTo>
                  <a:cubicBezTo>
                    <a:pt x="48" y="3"/>
                    <a:pt x="46" y="6"/>
                    <a:pt x="45" y="8"/>
                  </a:cubicBezTo>
                  <a:cubicBezTo>
                    <a:pt x="42" y="13"/>
                    <a:pt x="34" y="20"/>
                    <a:pt x="29" y="23"/>
                  </a:cubicBezTo>
                  <a:cubicBezTo>
                    <a:pt x="24" y="27"/>
                    <a:pt x="19" y="31"/>
                    <a:pt x="15" y="32"/>
                  </a:cubicBezTo>
                  <a:cubicBezTo>
                    <a:pt x="11" y="34"/>
                    <a:pt x="0" y="37"/>
                    <a:pt x="1" y="45"/>
                  </a:cubicBezTo>
                  <a:cubicBezTo>
                    <a:pt x="1" y="45"/>
                    <a:pt x="3" y="52"/>
                    <a:pt x="16" y="52"/>
                  </a:cubicBezTo>
                  <a:cubicBezTo>
                    <a:pt x="20" y="52"/>
                    <a:pt x="26" y="52"/>
                    <a:pt x="33" y="50"/>
                  </a:cubicBezTo>
                  <a:cubicBezTo>
                    <a:pt x="33" y="50"/>
                    <a:pt x="49" y="40"/>
                    <a:pt x="54" y="33"/>
                  </a:cubicBezTo>
                  <a:cubicBezTo>
                    <a:pt x="54" y="33"/>
                    <a:pt x="55" y="33"/>
                    <a:pt x="56" y="33"/>
                  </a:cubicBezTo>
                  <a:cubicBezTo>
                    <a:pt x="58" y="33"/>
                    <a:pt x="60" y="34"/>
                    <a:pt x="61" y="40"/>
                  </a:cubicBezTo>
                  <a:cubicBezTo>
                    <a:pt x="61" y="40"/>
                    <a:pt x="64" y="56"/>
                    <a:pt x="60" y="63"/>
                  </a:cubicBezTo>
                  <a:cubicBezTo>
                    <a:pt x="57" y="70"/>
                    <a:pt x="57" y="76"/>
                    <a:pt x="56" y="82"/>
                  </a:cubicBezTo>
                  <a:cubicBezTo>
                    <a:pt x="55" y="87"/>
                    <a:pt x="47" y="103"/>
                    <a:pt x="45" y="107"/>
                  </a:cubicBezTo>
                  <a:cubicBezTo>
                    <a:pt x="43" y="111"/>
                    <a:pt x="43" y="115"/>
                    <a:pt x="50" y="117"/>
                  </a:cubicBezTo>
                  <a:cubicBezTo>
                    <a:pt x="50" y="117"/>
                    <a:pt x="51" y="118"/>
                    <a:pt x="53" y="118"/>
                  </a:cubicBezTo>
                  <a:cubicBezTo>
                    <a:pt x="57" y="118"/>
                    <a:pt x="64" y="116"/>
                    <a:pt x="69" y="107"/>
                  </a:cubicBezTo>
                  <a:cubicBezTo>
                    <a:pt x="69" y="107"/>
                    <a:pt x="71" y="111"/>
                    <a:pt x="68" y="117"/>
                  </a:cubicBezTo>
                  <a:cubicBezTo>
                    <a:pt x="65" y="123"/>
                    <a:pt x="59" y="143"/>
                    <a:pt x="66" y="150"/>
                  </a:cubicBezTo>
                  <a:cubicBezTo>
                    <a:pt x="69" y="154"/>
                    <a:pt x="73" y="156"/>
                    <a:pt x="77" y="156"/>
                  </a:cubicBezTo>
                  <a:cubicBezTo>
                    <a:pt x="81" y="156"/>
                    <a:pt x="84" y="153"/>
                    <a:pt x="86" y="148"/>
                  </a:cubicBezTo>
                  <a:cubicBezTo>
                    <a:pt x="86" y="148"/>
                    <a:pt x="87" y="149"/>
                    <a:pt x="90" y="150"/>
                  </a:cubicBezTo>
                  <a:cubicBezTo>
                    <a:pt x="122" y="16"/>
                    <a:pt x="122" y="16"/>
                    <a:pt x="122" y="16"/>
                  </a:cubicBezTo>
                  <a:cubicBezTo>
                    <a:pt x="51" y="0"/>
                    <a:pt x="51" y="0"/>
                    <a:pt x="5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2" name="Freeform 19">
              <a:extLst>
                <a:ext uri="{FF2B5EF4-FFF2-40B4-BE49-F238E27FC236}">
                  <a16:creationId xmlns:a16="http://schemas.microsoft.com/office/drawing/2014/main" id="{6791F19D-F748-48E3-9743-B44877E33804}"/>
                </a:ext>
              </a:extLst>
            </p:cNvPr>
            <p:cNvSpPr>
              <a:spLocks/>
            </p:cNvSpPr>
            <p:nvPr/>
          </p:nvSpPr>
          <p:spPr bwMode="auto">
            <a:xfrm>
              <a:off x="4162425" y="2212975"/>
              <a:ext cx="79375" cy="44450"/>
            </a:xfrm>
            <a:custGeom>
              <a:avLst/>
              <a:gdLst>
                <a:gd name="T0" fmla="*/ 75 w 76"/>
                <a:gd name="T1" fmla="*/ 0 h 43"/>
                <a:gd name="T2" fmla="*/ 57 w 76"/>
                <a:gd name="T3" fmla="*/ 4 h 43"/>
                <a:gd name="T4" fmla="*/ 57 w 76"/>
                <a:gd name="T5" fmla="*/ 3 h 43"/>
                <a:gd name="T6" fmla="*/ 0 w 76"/>
                <a:gd name="T7" fmla="*/ 43 h 43"/>
                <a:gd name="T8" fmla="*/ 0 w 76"/>
                <a:gd name="T9" fmla="*/ 43 h 43"/>
                <a:gd name="T10" fmla="*/ 76 w 76"/>
                <a:gd name="T11" fmla="*/ 1 h 43"/>
                <a:gd name="T12" fmla="*/ 75 w 7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76" h="43">
                  <a:moveTo>
                    <a:pt x="75" y="0"/>
                  </a:moveTo>
                  <a:cubicBezTo>
                    <a:pt x="57" y="4"/>
                    <a:pt x="57" y="4"/>
                    <a:pt x="57" y="4"/>
                  </a:cubicBezTo>
                  <a:cubicBezTo>
                    <a:pt x="57" y="3"/>
                    <a:pt x="57" y="3"/>
                    <a:pt x="57" y="3"/>
                  </a:cubicBezTo>
                  <a:cubicBezTo>
                    <a:pt x="13" y="15"/>
                    <a:pt x="2" y="37"/>
                    <a:pt x="0" y="43"/>
                  </a:cubicBezTo>
                  <a:cubicBezTo>
                    <a:pt x="0" y="43"/>
                    <a:pt x="0" y="43"/>
                    <a:pt x="0" y="43"/>
                  </a:cubicBezTo>
                  <a:cubicBezTo>
                    <a:pt x="24" y="27"/>
                    <a:pt x="49" y="13"/>
                    <a:pt x="76" y="1"/>
                  </a:cubicBezTo>
                  <a:cubicBezTo>
                    <a:pt x="76" y="1"/>
                    <a:pt x="75" y="0"/>
                    <a:pt x="75"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3" name="Freeform 20">
              <a:extLst>
                <a:ext uri="{FF2B5EF4-FFF2-40B4-BE49-F238E27FC236}">
                  <a16:creationId xmlns:a16="http://schemas.microsoft.com/office/drawing/2014/main" id="{2FB5EC05-79AF-426F-A342-93AA0CFC72F8}"/>
                </a:ext>
              </a:extLst>
            </p:cNvPr>
            <p:cNvSpPr>
              <a:spLocks/>
            </p:cNvSpPr>
            <p:nvPr/>
          </p:nvSpPr>
          <p:spPr bwMode="auto">
            <a:xfrm>
              <a:off x="4162425" y="2212975"/>
              <a:ext cx="130175" cy="176213"/>
            </a:xfrm>
            <a:custGeom>
              <a:avLst/>
              <a:gdLst>
                <a:gd name="T0" fmla="*/ 76 w 124"/>
                <a:gd name="T1" fmla="*/ 0 h 168"/>
                <a:gd name="T2" fmla="*/ 0 w 124"/>
                <a:gd name="T3" fmla="*/ 42 h 168"/>
                <a:gd name="T4" fmla="*/ 0 w 124"/>
                <a:gd name="T5" fmla="*/ 52 h 168"/>
                <a:gd name="T6" fmla="*/ 3 w 124"/>
                <a:gd name="T7" fmla="*/ 86 h 168"/>
                <a:gd name="T8" fmla="*/ 9 w 124"/>
                <a:gd name="T9" fmla="*/ 114 h 168"/>
                <a:gd name="T10" fmla="*/ 20 w 124"/>
                <a:gd name="T11" fmla="*/ 148 h 168"/>
                <a:gd name="T12" fmla="*/ 23 w 124"/>
                <a:gd name="T13" fmla="*/ 149 h 168"/>
                <a:gd name="T14" fmla="*/ 31 w 124"/>
                <a:gd name="T15" fmla="*/ 143 h 168"/>
                <a:gd name="T16" fmla="*/ 30 w 124"/>
                <a:gd name="T17" fmla="*/ 126 h 168"/>
                <a:gd name="T18" fmla="*/ 35 w 124"/>
                <a:gd name="T19" fmla="*/ 136 h 168"/>
                <a:gd name="T20" fmla="*/ 39 w 124"/>
                <a:gd name="T21" fmla="*/ 157 h 168"/>
                <a:gd name="T22" fmla="*/ 48 w 124"/>
                <a:gd name="T23" fmla="*/ 166 h 168"/>
                <a:gd name="T24" fmla="*/ 51 w 124"/>
                <a:gd name="T25" fmla="*/ 166 h 168"/>
                <a:gd name="T26" fmla="*/ 61 w 124"/>
                <a:gd name="T27" fmla="*/ 154 h 168"/>
                <a:gd name="T28" fmla="*/ 63 w 124"/>
                <a:gd name="T29" fmla="*/ 154 h 168"/>
                <a:gd name="T30" fmla="*/ 65 w 124"/>
                <a:gd name="T31" fmla="*/ 154 h 168"/>
                <a:gd name="T32" fmla="*/ 67 w 124"/>
                <a:gd name="T33" fmla="*/ 163 h 168"/>
                <a:gd name="T34" fmla="*/ 74 w 124"/>
                <a:gd name="T35" fmla="*/ 168 h 168"/>
                <a:gd name="T36" fmla="*/ 81 w 124"/>
                <a:gd name="T37" fmla="*/ 164 h 168"/>
                <a:gd name="T38" fmla="*/ 80 w 124"/>
                <a:gd name="T39" fmla="*/ 139 h 168"/>
                <a:gd name="T40" fmla="*/ 76 w 124"/>
                <a:gd name="T41" fmla="*/ 125 h 168"/>
                <a:gd name="T42" fmla="*/ 72 w 124"/>
                <a:gd name="T43" fmla="*/ 104 h 168"/>
                <a:gd name="T44" fmla="*/ 74 w 124"/>
                <a:gd name="T45" fmla="*/ 74 h 168"/>
                <a:gd name="T46" fmla="*/ 81 w 124"/>
                <a:gd name="T47" fmla="*/ 50 h 168"/>
                <a:gd name="T48" fmla="*/ 96 w 124"/>
                <a:gd name="T49" fmla="*/ 43 h 168"/>
                <a:gd name="T50" fmla="*/ 98 w 124"/>
                <a:gd name="T51" fmla="*/ 43 h 168"/>
                <a:gd name="T52" fmla="*/ 119 w 124"/>
                <a:gd name="T53" fmla="*/ 48 h 168"/>
                <a:gd name="T54" fmla="*/ 124 w 124"/>
                <a:gd name="T55" fmla="*/ 28 h 168"/>
                <a:gd name="T56" fmla="*/ 91 w 124"/>
                <a:gd name="T57" fmla="*/ 11 h 168"/>
                <a:gd name="T58" fmla="*/ 76 w 124"/>
                <a:gd name="T5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68">
                  <a:moveTo>
                    <a:pt x="76" y="0"/>
                  </a:moveTo>
                  <a:cubicBezTo>
                    <a:pt x="49" y="12"/>
                    <a:pt x="24" y="26"/>
                    <a:pt x="0" y="42"/>
                  </a:cubicBezTo>
                  <a:cubicBezTo>
                    <a:pt x="0" y="45"/>
                    <a:pt x="0" y="49"/>
                    <a:pt x="0" y="52"/>
                  </a:cubicBezTo>
                  <a:cubicBezTo>
                    <a:pt x="0" y="59"/>
                    <a:pt x="2" y="79"/>
                    <a:pt x="3" y="86"/>
                  </a:cubicBezTo>
                  <a:cubicBezTo>
                    <a:pt x="4" y="93"/>
                    <a:pt x="7" y="98"/>
                    <a:pt x="9" y="114"/>
                  </a:cubicBezTo>
                  <a:cubicBezTo>
                    <a:pt x="11" y="129"/>
                    <a:pt x="17" y="145"/>
                    <a:pt x="20" y="148"/>
                  </a:cubicBezTo>
                  <a:cubicBezTo>
                    <a:pt x="20" y="149"/>
                    <a:pt x="22" y="149"/>
                    <a:pt x="23" y="149"/>
                  </a:cubicBezTo>
                  <a:cubicBezTo>
                    <a:pt x="26" y="149"/>
                    <a:pt x="30" y="147"/>
                    <a:pt x="31" y="143"/>
                  </a:cubicBezTo>
                  <a:cubicBezTo>
                    <a:pt x="33" y="138"/>
                    <a:pt x="31" y="128"/>
                    <a:pt x="30" y="126"/>
                  </a:cubicBezTo>
                  <a:cubicBezTo>
                    <a:pt x="31" y="127"/>
                    <a:pt x="32" y="132"/>
                    <a:pt x="35" y="136"/>
                  </a:cubicBezTo>
                  <a:cubicBezTo>
                    <a:pt x="38" y="140"/>
                    <a:pt x="39" y="157"/>
                    <a:pt x="39" y="157"/>
                  </a:cubicBezTo>
                  <a:cubicBezTo>
                    <a:pt x="40" y="165"/>
                    <a:pt x="45" y="166"/>
                    <a:pt x="48" y="166"/>
                  </a:cubicBezTo>
                  <a:cubicBezTo>
                    <a:pt x="50" y="166"/>
                    <a:pt x="51" y="166"/>
                    <a:pt x="51" y="166"/>
                  </a:cubicBezTo>
                  <a:cubicBezTo>
                    <a:pt x="63" y="163"/>
                    <a:pt x="61" y="154"/>
                    <a:pt x="61" y="154"/>
                  </a:cubicBezTo>
                  <a:cubicBezTo>
                    <a:pt x="62" y="154"/>
                    <a:pt x="62" y="154"/>
                    <a:pt x="63" y="154"/>
                  </a:cubicBezTo>
                  <a:cubicBezTo>
                    <a:pt x="64" y="154"/>
                    <a:pt x="65" y="154"/>
                    <a:pt x="65" y="154"/>
                  </a:cubicBezTo>
                  <a:cubicBezTo>
                    <a:pt x="67" y="163"/>
                    <a:pt x="67" y="163"/>
                    <a:pt x="67" y="163"/>
                  </a:cubicBezTo>
                  <a:cubicBezTo>
                    <a:pt x="69" y="167"/>
                    <a:pt x="71" y="168"/>
                    <a:pt x="74" y="168"/>
                  </a:cubicBezTo>
                  <a:cubicBezTo>
                    <a:pt x="78" y="168"/>
                    <a:pt x="81" y="164"/>
                    <a:pt x="81" y="164"/>
                  </a:cubicBezTo>
                  <a:cubicBezTo>
                    <a:pt x="87" y="156"/>
                    <a:pt x="80" y="139"/>
                    <a:pt x="80" y="139"/>
                  </a:cubicBezTo>
                  <a:cubicBezTo>
                    <a:pt x="81" y="135"/>
                    <a:pt x="77" y="130"/>
                    <a:pt x="76" y="125"/>
                  </a:cubicBezTo>
                  <a:cubicBezTo>
                    <a:pt x="74" y="120"/>
                    <a:pt x="72" y="110"/>
                    <a:pt x="72" y="104"/>
                  </a:cubicBezTo>
                  <a:cubicBezTo>
                    <a:pt x="72" y="98"/>
                    <a:pt x="74" y="74"/>
                    <a:pt x="74" y="74"/>
                  </a:cubicBezTo>
                  <a:cubicBezTo>
                    <a:pt x="74" y="74"/>
                    <a:pt x="77" y="56"/>
                    <a:pt x="81" y="50"/>
                  </a:cubicBezTo>
                  <a:cubicBezTo>
                    <a:pt x="85" y="44"/>
                    <a:pt x="91" y="44"/>
                    <a:pt x="96" y="43"/>
                  </a:cubicBezTo>
                  <a:cubicBezTo>
                    <a:pt x="97" y="43"/>
                    <a:pt x="97" y="43"/>
                    <a:pt x="98" y="43"/>
                  </a:cubicBezTo>
                  <a:cubicBezTo>
                    <a:pt x="103" y="43"/>
                    <a:pt x="116" y="47"/>
                    <a:pt x="119" y="48"/>
                  </a:cubicBezTo>
                  <a:cubicBezTo>
                    <a:pt x="124" y="28"/>
                    <a:pt x="124" y="28"/>
                    <a:pt x="124" y="28"/>
                  </a:cubicBezTo>
                  <a:cubicBezTo>
                    <a:pt x="112" y="23"/>
                    <a:pt x="95" y="15"/>
                    <a:pt x="91" y="11"/>
                  </a:cubicBezTo>
                  <a:cubicBezTo>
                    <a:pt x="88" y="8"/>
                    <a:pt x="81" y="3"/>
                    <a:pt x="76"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4" name="Freeform 21">
              <a:extLst>
                <a:ext uri="{FF2B5EF4-FFF2-40B4-BE49-F238E27FC236}">
                  <a16:creationId xmlns:a16="http://schemas.microsoft.com/office/drawing/2014/main" id="{49ED8B7E-4011-4607-94C5-70D3CCF8DC39}"/>
                </a:ext>
              </a:extLst>
            </p:cNvPr>
            <p:cNvSpPr>
              <a:spLocks/>
            </p:cNvSpPr>
            <p:nvPr/>
          </p:nvSpPr>
          <p:spPr bwMode="auto">
            <a:xfrm>
              <a:off x="4222750" y="2212975"/>
              <a:ext cx="19050" cy="3175"/>
            </a:xfrm>
            <a:custGeom>
              <a:avLst/>
              <a:gdLst>
                <a:gd name="T0" fmla="*/ 17 w 18"/>
                <a:gd name="T1" fmla="*/ 0 h 4"/>
                <a:gd name="T2" fmla="*/ 0 w 18"/>
                <a:gd name="T3" fmla="*/ 3 h 4"/>
                <a:gd name="T4" fmla="*/ 0 w 18"/>
                <a:gd name="T5" fmla="*/ 4 h 4"/>
                <a:gd name="T6" fmla="*/ 18 w 18"/>
                <a:gd name="T7" fmla="*/ 0 h 4"/>
                <a:gd name="T8" fmla="*/ 17 w 18"/>
                <a:gd name="T9" fmla="*/ 0 h 4"/>
              </a:gdLst>
              <a:ahLst/>
              <a:cxnLst>
                <a:cxn ang="0">
                  <a:pos x="T0" y="T1"/>
                </a:cxn>
                <a:cxn ang="0">
                  <a:pos x="T2" y="T3"/>
                </a:cxn>
                <a:cxn ang="0">
                  <a:pos x="T4" y="T5"/>
                </a:cxn>
                <a:cxn ang="0">
                  <a:pos x="T6" y="T7"/>
                </a:cxn>
                <a:cxn ang="0">
                  <a:pos x="T8" y="T9"/>
                </a:cxn>
              </a:cxnLst>
              <a:rect l="0" t="0" r="r" b="b"/>
              <a:pathLst>
                <a:path w="18" h="4">
                  <a:moveTo>
                    <a:pt x="17" y="0"/>
                  </a:moveTo>
                  <a:cubicBezTo>
                    <a:pt x="11" y="1"/>
                    <a:pt x="5" y="2"/>
                    <a:pt x="0" y="3"/>
                  </a:cubicBezTo>
                  <a:cubicBezTo>
                    <a:pt x="0" y="4"/>
                    <a:pt x="0" y="4"/>
                    <a:pt x="0" y="4"/>
                  </a:cubicBezTo>
                  <a:cubicBezTo>
                    <a:pt x="18" y="0"/>
                    <a:pt x="18" y="0"/>
                    <a:pt x="18" y="0"/>
                  </a:cubicBezTo>
                  <a:cubicBezTo>
                    <a:pt x="18" y="0"/>
                    <a:pt x="17" y="0"/>
                    <a:pt x="17"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5" name="Freeform 22">
              <a:extLst>
                <a:ext uri="{FF2B5EF4-FFF2-40B4-BE49-F238E27FC236}">
                  <a16:creationId xmlns:a16="http://schemas.microsoft.com/office/drawing/2014/main" id="{3407895B-EB96-4C12-ABA9-433321FA2278}"/>
                </a:ext>
              </a:extLst>
            </p:cNvPr>
            <p:cNvSpPr>
              <a:spLocks/>
            </p:cNvSpPr>
            <p:nvPr/>
          </p:nvSpPr>
          <p:spPr bwMode="auto">
            <a:xfrm>
              <a:off x="4287838" y="2243138"/>
              <a:ext cx="28575" cy="22225"/>
            </a:xfrm>
            <a:custGeom>
              <a:avLst/>
              <a:gdLst>
                <a:gd name="T0" fmla="*/ 5 w 28"/>
                <a:gd name="T1" fmla="*/ 0 h 21"/>
                <a:gd name="T2" fmla="*/ 0 w 28"/>
                <a:gd name="T3" fmla="*/ 20 h 21"/>
                <a:gd name="T4" fmla="*/ 0 w 28"/>
                <a:gd name="T5" fmla="*/ 21 h 21"/>
                <a:gd name="T6" fmla="*/ 8 w 28"/>
                <a:gd name="T7" fmla="*/ 21 h 21"/>
                <a:gd name="T8" fmla="*/ 28 w 28"/>
                <a:gd name="T9" fmla="*/ 10 h 21"/>
                <a:gd name="T10" fmla="*/ 10 w 28"/>
                <a:gd name="T11" fmla="*/ 2 h 21"/>
                <a:gd name="T12" fmla="*/ 5 w 28"/>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8" h="21">
                  <a:moveTo>
                    <a:pt x="5" y="0"/>
                  </a:moveTo>
                  <a:cubicBezTo>
                    <a:pt x="0" y="20"/>
                    <a:pt x="0" y="20"/>
                    <a:pt x="0" y="20"/>
                  </a:cubicBezTo>
                  <a:cubicBezTo>
                    <a:pt x="0" y="21"/>
                    <a:pt x="0" y="21"/>
                    <a:pt x="0" y="21"/>
                  </a:cubicBezTo>
                  <a:cubicBezTo>
                    <a:pt x="3" y="21"/>
                    <a:pt x="6" y="21"/>
                    <a:pt x="8" y="21"/>
                  </a:cubicBezTo>
                  <a:cubicBezTo>
                    <a:pt x="27" y="21"/>
                    <a:pt x="28" y="10"/>
                    <a:pt x="28" y="10"/>
                  </a:cubicBezTo>
                  <a:cubicBezTo>
                    <a:pt x="27" y="2"/>
                    <a:pt x="23" y="6"/>
                    <a:pt x="10" y="2"/>
                  </a:cubicBezTo>
                  <a:cubicBezTo>
                    <a:pt x="9" y="1"/>
                    <a:pt x="7" y="0"/>
                    <a:pt x="5"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6" name="Freeform 23">
              <a:extLst>
                <a:ext uri="{FF2B5EF4-FFF2-40B4-BE49-F238E27FC236}">
                  <a16:creationId xmlns:a16="http://schemas.microsoft.com/office/drawing/2014/main" id="{B591914D-C1AD-4615-99AD-B5AC0B584BBC}"/>
                </a:ext>
              </a:extLst>
            </p:cNvPr>
            <p:cNvSpPr>
              <a:spLocks/>
            </p:cNvSpPr>
            <p:nvPr/>
          </p:nvSpPr>
          <p:spPr bwMode="auto">
            <a:xfrm>
              <a:off x="4067175" y="1789113"/>
              <a:ext cx="612775" cy="469900"/>
            </a:xfrm>
            <a:custGeom>
              <a:avLst/>
              <a:gdLst>
                <a:gd name="T0" fmla="*/ 86 w 588"/>
                <a:gd name="T1" fmla="*/ 31 h 450"/>
                <a:gd name="T2" fmla="*/ 60 w 588"/>
                <a:gd name="T3" fmla="*/ 46 h 450"/>
                <a:gd name="T4" fmla="*/ 36 w 588"/>
                <a:gd name="T5" fmla="*/ 57 h 450"/>
                <a:gd name="T6" fmla="*/ 9 w 588"/>
                <a:gd name="T7" fmla="*/ 100 h 450"/>
                <a:gd name="T8" fmla="*/ 2 w 588"/>
                <a:gd name="T9" fmla="*/ 182 h 450"/>
                <a:gd name="T10" fmla="*/ 7 w 588"/>
                <a:gd name="T11" fmla="*/ 219 h 450"/>
                <a:gd name="T12" fmla="*/ 19 w 588"/>
                <a:gd name="T13" fmla="*/ 237 h 450"/>
                <a:gd name="T14" fmla="*/ 26 w 588"/>
                <a:gd name="T15" fmla="*/ 253 h 450"/>
                <a:gd name="T16" fmla="*/ 32 w 588"/>
                <a:gd name="T17" fmla="*/ 266 h 450"/>
                <a:gd name="T18" fmla="*/ 43 w 588"/>
                <a:gd name="T19" fmla="*/ 308 h 450"/>
                <a:gd name="T20" fmla="*/ 49 w 588"/>
                <a:gd name="T21" fmla="*/ 360 h 450"/>
                <a:gd name="T22" fmla="*/ 91 w 588"/>
                <a:gd name="T23" fmla="*/ 450 h 450"/>
                <a:gd name="T24" fmla="*/ 141 w 588"/>
                <a:gd name="T25" fmla="*/ 358 h 450"/>
                <a:gd name="T26" fmla="*/ 130 w 588"/>
                <a:gd name="T27" fmla="*/ 311 h 450"/>
                <a:gd name="T28" fmla="*/ 134 w 588"/>
                <a:gd name="T29" fmla="*/ 280 h 450"/>
                <a:gd name="T30" fmla="*/ 233 w 588"/>
                <a:gd name="T31" fmla="*/ 353 h 450"/>
                <a:gd name="T32" fmla="*/ 324 w 588"/>
                <a:gd name="T33" fmla="*/ 368 h 450"/>
                <a:gd name="T34" fmla="*/ 435 w 588"/>
                <a:gd name="T35" fmla="*/ 316 h 450"/>
                <a:gd name="T36" fmla="*/ 446 w 588"/>
                <a:gd name="T37" fmla="*/ 309 h 450"/>
                <a:gd name="T38" fmla="*/ 435 w 588"/>
                <a:gd name="T39" fmla="*/ 336 h 450"/>
                <a:gd name="T40" fmla="*/ 396 w 588"/>
                <a:gd name="T41" fmla="*/ 399 h 450"/>
                <a:gd name="T42" fmla="*/ 493 w 588"/>
                <a:gd name="T43" fmla="*/ 385 h 450"/>
                <a:gd name="T44" fmla="*/ 543 w 588"/>
                <a:gd name="T45" fmla="*/ 325 h 450"/>
                <a:gd name="T46" fmla="*/ 567 w 588"/>
                <a:gd name="T47" fmla="*/ 272 h 450"/>
                <a:gd name="T48" fmla="*/ 587 w 588"/>
                <a:gd name="T49" fmla="*/ 207 h 450"/>
                <a:gd name="T50" fmla="*/ 567 w 588"/>
                <a:gd name="T51" fmla="*/ 150 h 450"/>
                <a:gd name="T52" fmla="*/ 494 w 588"/>
                <a:gd name="T53" fmla="*/ 87 h 450"/>
                <a:gd name="T54" fmla="*/ 456 w 588"/>
                <a:gd name="T55" fmla="*/ 57 h 450"/>
                <a:gd name="T56" fmla="*/ 406 w 588"/>
                <a:gd name="T57" fmla="*/ 38 h 450"/>
                <a:gd name="T58" fmla="*/ 363 w 588"/>
                <a:gd name="T59" fmla="*/ 21 h 450"/>
                <a:gd name="T60" fmla="*/ 308 w 588"/>
                <a:gd name="T61" fmla="*/ 6 h 450"/>
                <a:gd name="T62" fmla="*/ 254 w 588"/>
                <a:gd name="T63" fmla="*/ 7 h 450"/>
                <a:gd name="T64" fmla="*/ 184 w 588"/>
                <a:gd name="T65" fmla="*/ 5 h 450"/>
                <a:gd name="T66" fmla="*/ 100 w 588"/>
                <a:gd name="T67" fmla="*/ 21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8" h="450">
                  <a:moveTo>
                    <a:pt x="100" y="21"/>
                  </a:moveTo>
                  <a:cubicBezTo>
                    <a:pt x="100" y="21"/>
                    <a:pt x="95" y="34"/>
                    <a:pt x="86" y="31"/>
                  </a:cubicBezTo>
                  <a:cubicBezTo>
                    <a:pt x="76" y="28"/>
                    <a:pt x="71" y="32"/>
                    <a:pt x="69" y="40"/>
                  </a:cubicBezTo>
                  <a:cubicBezTo>
                    <a:pt x="69" y="40"/>
                    <a:pt x="65" y="48"/>
                    <a:pt x="60" y="46"/>
                  </a:cubicBezTo>
                  <a:cubicBezTo>
                    <a:pt x="54" y="44"/>
                    <a:pt x="55" y="50"/>
                    <a:pt x="52" y="50"/>
                  </a:cubicBezTo>
                  <a:cubicBezTo>
                    <a:pt x="48" y="50"/>
                    <a:pt x="42" y="53"/>
                    <a:pt x="36" y="57"/>
                  </a:cubicBezTo>
                  <a:cubicBezTo>
                    <a:pt x="31" y="60"/>
                    <a:pt x="17" y="73"/>
                    <a:pt x="14" y="79"/>
                  </a:cubicBezTo>
                  <a:cubicBezTo>
                    <a:pt x="12" y="85"/>
                    <a:pt x="14" y="94"/>
                    <a:pt x="9" y="100"/>
                  </a:cubicBezTo>
                  <a:cubicBezTo>
                    <a:pt x="4" y="107"/>
                    <a:pt x="7" y="124"/>
                    <a:pt x="4" y="146"/>
                  </a:cubicBezTo>
                  <a:cubicBezTo>
                    <a:pt x="0" y="169"/>
                    <a:pt x="0" y="172"/>
                    <a:pt x="2" y="182"/>
                  </a:cubicBezTo>
                  <a:cubicBezTo>
                    <a:pt x="4" y="192"/>
                    <a:pt x="8" y="192"/>
                    <a:pt x="6" y="200"/>
                  </a:cubicBezTo>
                  <a:cubicBezTo>
                    <a:pt x="3" y="207"/>
                    <a:pt x="2" y="213"/>
                    <a:pt x="7" y="219"/>
                  </a:cubicBezTo>
                  <a:cubicBezTo>
                    <a:pt x="12" y="225"/>
                    <a:pt x="15" y="221"/>
                    <a:pt x="14" y="225"/>
                  </a:cubicBezTo>
                  <a:cubicBezTo>
                    <a:pt x="13" y="230"/>
                    <a:pt x="15" y="232"/>
                    <a:pt x="19" y="237"/>
                  </a:cubicBezTo>
                  <a:cubicBezTo>
                    <a:pt x="22" y="242"/>
                    <a:pt x="17" y="248"/>
                    <a:pt x="22" y="251"/>
                  </a:cubicBezTo>
                  <a:cubicBezTo>
                    <a:pt x="24" y="253"/>
                    <a:pt x="25" y="253"/>
                    <a:pt x="26" y="253"/>
                  </a:cubicBezTo>
                  <a:cubicBezTo>
                    <a:pt x="27" y="253"/>
                    <a:pt x="28" y="252"/>
                    <a:pt x="28" y="255"/>
                  </a:cubicBezTo>
                  <a:cubicBezTo>
                    <a:pt x="28" y="259"/>
                    <a:pt x="30" y="260"/>
                    <a:pt x="32" y="266"/>
                  </a:cubicBezTo>
                  <a:cubicBezTo>
                    <a:pt x="34" y="272"/>
                    <a:pt x="31" y="276"/>
                    <a:pt x="33" y="284"/>
                  </a:cubicBezTo>
                  <a:cubicBezTo>
                    <a:pt x="35" y="292"/>
                    <a:pt x="43" y="303"/>
                    <a:pt x="43" y="308"/>
                  </a:cubicBezTo>
                  <a:cubicBezTo>
                    <a:pt x="44" y="312"/>
                    <a:pt x="43" y="328"/>
                    <a:pt x="41" y="335"/>
                  </a:cubicBezTo>
                  <a:cubicBezTo>
                    <a:pt x="39" y="341"/>
                    <a:pt x="41" y="351"/>
                    <a:pt x="49" y="360"/>
                  </a:cubicBezTo>
                  <a:cubicBezTo>
                    <a:pt x="56" y="370"/>
                    <a:pt x="63" y="367"/>
                    <a:pt x="66" y="373"/>
                  </a:cubicBezTo>
                  <a:cubicBezTo>
                    <a:pt x="70" y="379"/>
                    <a:pt x="91" y="450"/>
                    <a:pt x="91" y="450"/>
                  </a:cubicBezTo>
                  <a:cubicBezTo>
                    <a:pt x="91" y="450"/>
                    <a:pt x="100" y="416"/>
                    <a:pt x="167" y="406"/>
                  </a:cubicBezTo>
                  <a:cubicBezTo>
                    <a:pt x="141" y="358"/>
                    <a:pt x="141" y="358"/>
                    <a:pt x="141" y="358"/>
                  </a:cubicBezTo>
                  <a:cubicBezTo>
                    <a:pt x="141" y="358"/>
                    <a:pt x="145" y="344"/>
                    <a:pt x="133" y="339"/>
                  </a:cubicBezTo>
                  <a:cubicBezTo>
                    <a:pt x="133" y="339"/>
                    <a:pt x="135" y="317"/>
                    <a:pt x="130" y="311"/>
                  </a:cubicBezTo>
                  <a:cubicBezTo>
                    <a:pt x="125" y="305"/>
                    <a:pt x="130" y="293"/>
                    <a:pt x="131" y="289"/>
                  </a:cubicBezTo>
                  <a:cubicBezTo>
                    <a:pt x="133" y="285"/>
                    <a:pt x="134" y="280"/>
                    <a:pt x="134" y="280"/>
                  </a:cubicBezTo>
                  <a:cubicBezTo>
                    <a:pt x="134" y="280"/>
                    <a:pt x="174" y="299"/>
                    <a:pt x="183" y="314"/>
                  </a:cubicBezTo>
                  <a:cubicBezTo>
                    <a:pt x="192" y="328"/>
                    <a:pt x="228" y="348"/>
                    <a:pt x="233" y="353"/>
                  </a:cubicBezTo>
                  <a:cubicBezTo>
                    <a:pt x="238" y="358"/>
                    <a:pt x="257" y="363"/>
                    <a:pt x="257" y="363"/>
                  </a:cubicBezTo>
                  <a:cubicBezTo>
                    <a:pt x="324" y="368"/>
                    <a:pt x="324" y="368"/>
                    <a:pt x="324" y="368"/>
                  </a:cubicBezTo>
                  <a:cubicBezTo>
                    <a:pt x="324" y="368"/>
                    <a:pt x="370" y="353"/>
                    <a:pt x="389" y="344"/>
                  </a:cubicBezTo>
                  <a:cubicBezTo>
                    <a:pt x="407" y="335"/>
                    <a:pt x="435" y="316"/>
                    <a:pt x="435" y="316"/>
                  </a:cubicBezTo>
                  <a:cubicBezTo>
                    <a:pt x="435" y="316"/>
                    <a:pt x="446" y="306"/>
                    <a:pt x="448" y="303"/>
                  </a:cubicBezTo>
                  <a:cubicBezTo>
                    <a:pt x="448" y="303"/>
                    <a:pt x="450" y="307"/>
                    <a:pt x="446" y="309"/>
                  </a:cubicBezTo>
                  <a:cubicBezTo>
                    <a:pt x="446" y="309"/>
                    <a:pt x="435" y="319"/>
                    <a:pt x="435" y="325"/>
                  </a:cubicBezTo>
                  <a:cubicBezTo>
                    <a:pt x="436" y="331"/>
                    <a:pt x="440" y="334"/>
                    <a:pt x="435" y="336"/>
                  </a:cubicBezTo>
                  <a:cubicBezTo>
                    <a:pt x="430" y="339"/>
                    <a:pt x="431" y="343"/>
                    <a:pt x="430" y="346"/>
                  </a:cubicBezTo>
                  <a:cubicBezTo>
                    <a:pt x="429" y="350"/>
                    <a:pt x="396" y="399"/>
                    <a:pt x="396" y="399"/>
                  </a:cubicBezTo>
                  <a:cubicBezTo>
                    <a:pt x="396" y="399"/>
                    <a:pt x="454" y="409"/>
                    <a:pt x="471" y="440"/>
                  </a:cubicBezTo>
                  <a:cubicBezTo>
                    <a:pt x="493" y="385"/>
                    <a:pt x="493" y="385"/>
                    <a:pt x="493" y="385"/>
                  </a:cubicBezTo>
                  <a:cubicBezTo>
                    <a:pt x="493" y="385"/>
                    <a:pt x="505" y="382"/>
                    <a:pt x="515" y="367"/>
                  </a:cubicBezTo>
                  <a:cubicBezTo>
                    <a:pt x="524" y="352"/>
                    <a:pt x="534" y="329"/>
                    <a:pt x="543" y="325"/>
                  </a:cubicBezTo>
                  <a:cubicBezTo>
                    <a:pt x="551" y="320"/>
                    <a:pt x="555" y="313"/>
                    <a:pt x="558" y="299"/>
                  </a:cubicBezTo>
                  <a:cubicBezTo>
                    <a:pt x="560" y="285"/>
                    <a:pt x="559" y="280"/>
                    <a:pt x="567" y="272"/>
                  </a:cubicBezTo>
                  <a:cubicBezTo>
                    <a:pt x="575" y="263"/>
                    <a:pt x="576" y="235"/>
                    <a:pt x="577" y="228"/>
                  </a:cubicBezTo>
                  <a:cubicBezTo>
                    <a:pt x="578" y="222"/>
                    <a:pt x="586" y="218"/>
                    <a:pt x="587" y="207"/>
                  </a:cubicBezTo>
                  <a:cubicBezTo>
                    <a:pt x="588" y="196"/>
                    <a:pt x="579" y="187"/>
                    <a:pt x="579" y="179"/>
                  </a:cubicBezTo>
                  <a:cubicBezTo>
                    <a:pt x="579" y="170"/>
                    <a:pt x="575" y="151"/>
                    <a:pt x="567" y="150"/>
                  </a:cubicBezTo>
                  <a:cubicBezTo>
                    <a:pt x="559" y="150"/>
                    <a:pt x="537" y="127"/>
                    <a:pt x="528" y="118"/>
                  </a:cubicBezTo>
                  <a:cubicBezTo>
                    <a:pt x="520" y="109"/>
                    <a:pt x="500" y="95"/>
                    <a:pt x="494" y="87"/>
                  </a:cubicBezTo>
                  <a:cubicBezTo>
                    <a:pt x="487" y="79"/>
                    <a:pt x="481" y="72"/>
                    <a:pt x="473" y="70"/>
                  </a:cubicBezTo>
                  <a:cubicBezTo>
                    <a:pt x="465" y="67"/>
                    <a:pt x="463" y="64"/>
                    <a:pt x="456" y="57"/>
                  </a:cubicBezTo>
                  <a:cubicBezTo>
                    <a:pt x="448" y="50"/>
                    <a:pt x="435" y="41"/>
                    <a:pt x="420" y="39"/>
                  </a:cubicBezTo>
                  <a:cubicBezTo>
                    <a:pt x="414" y="37"/>
                    <a:pt x="409" y="38"/>
                    <a:pt x="406" y="38"/>
                  </a:cubicBezTo>
                  <a:cubicBezTo>
                    <a:pt x="402" y="38"/>
                    <a:pt x="399" y="39"/>
                    <a:pt x="395" y="37"/>
                  </a:cubicBezTo>
                  <a:cubicBezTo>
                    <a:pt x="387" y="33"/>
                    <a:pt x="373" y="25"/>
                    <a:pt x="363" y="21"/>
                  </a:cubicBezTo>
                  <a:cubicBezTo>
                    <a:pt x="353" y="17"/>
                    <a:pt x="329" y="6"/>
                    <a:pt x="321" y="6"/>
                  </a:cubicBezTo>
                  <a:cubicBezTo>
                    <a:pt x="317" y="5"/>
                    <a:pt x="313" y="6"/>
                    <a:pt x="308" y="6"/>
                  </a:cubicBezTo>
                  <a:cubicBezTo>
                    <a:pt x="302" y="7"/>
                    <a:pt x="295" y="8"/>
                    <a:pt x="286" y="7"/>
                  </a:cubicBezTo>
                  <a:cubicBezTo>
                    <a:pt x="277" y="6"/>
                    <a:pt x="265" y="6"/>
                    <a:pt x="254" y="7"/>
                  </a:cubicBezTo>
                  <a:cubicBezTo>
                    <a:pt x="247" y="8"/>
                    <a:pt x="240" y="8"/>
                    <a:pt x="236" y="8"/>
                  </a:cubicBezTo>
                  <a:cubicBezTo>
                    <a:pt x="226" y="8"/>
                    <a:pt x="201" y="0"/>
                    <a:pt x="184" y="5"/>
                  </a:cubicBezTo>
                  <a:cubicBezTo>
                    <a:pt x="167" y="10"/>
                    <a:pt x="143" y="18"/>
                    <a:pt x="128" y="19"/>
                  </a:cubicBezTo>
                  <a:cubicBezTo>
                    <a:pt x="114" y="20"/>
                    <a:pt x="100" y="21"/>
                    <a:pt x="100" y="21"/>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7" name="Freeform 24">
              <a:extLst>
                <a:ext uri="{FF2B5EF4-FFF2-40B4-BE49-F238E27FC236}">
                  <a16:creationId xmlns:a16="http://schemas.microsoft.com/office/drawing/2014/main" id="{C23268B1-F2B7-4A60-89DF-E80704453236}"/>
                </a:ext>
              </a:extLst>
            </p:cNvPr>
            <p:cNvSpPr>
              <a:spLocks/>
            </p:cNvSpPr>
            <p:nvPr/>
          </p:nvSpPr>
          <p:spPr bwMode="auto">
            <a:xfrm>
              <a:off x="4322763" y="2182813"/>
              <a:ext cx="85725" cy="25400"/>
            </a:xfrm>
            <a:custGeom>
              <a:avLst/>
              <a:gdLst>
                <a:gd name="T0" fmla="*/ 81 w 82"/>
                <a:gd name="T1" fmla="*/ 0 h 25"/>
                <a:gd name="T2" fmla="*/ 8 w 82"/>
                <a:gd name="T3" fmla="*/ 9 h 25"/>
                <a:gd name="T4" fmla="*/ 0 w 82"/>
                <a:gd name="T5" fmla="*/ 11 h 25"/>
                <a:gd name="T6" fmla="*/ 5 w 82"/>
                <a:gd name="T7" fmla="*/ 21 h 25"/>
                <a:gd name="T8" fmla="*/ 25 w 82"/>
                <a:gd name="T9" fmla="*/ 25 h 25"/>
                <a:gd name="T10" fmla="*/ 51 w 82"/>
                <a:gd name="T11" fmla="*/ 18 h 25"/>
                <a:gd name="T12" fmla="*/ 82 w 82"/>
                <a:gd name="T13" fmla="*/ 3 h 25"/>
                <a:gd name="T14" fmla="*/ 81 w 82"/>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25">
                  <a:moveTo>
                    <a:pt x="81" y="0"/>
                  </a:moveTo>
                  <a:cubicBezTo>
                    <a:pt x="56" y="1"/>
                    <a:pt x="32" y="4"/>
                    <a:pt x="8" y="9"/>
                  </a:cubicBezTo>
                  <a:cubicBezTo>
                    <a:pt x="0" y="11"/>
                    <a:pt x="0" y="11"/>
                    <a:pt x="0" y="11"/>
                  </a:cubicBezTo>
                  <a:cubicBezTo>
                    <a:pt x="1" y="14"/>
                    <a:pt x="3" y="18"/>
                    <a:pt x="5" y="21"/>
                  </a:cubicBezTo>
                  <a:cubicBezTo>
                    <a:pt x="25" y="25"/>
                    <a:pt x="25" y="25"/>
                    <a:pt x="25" y="25"/>
                  </a:cubicBezTo>
                  <a:cubicBezTo>
                    <a:pt x="37" y="23"/>
                    <a:pt x="51" y="18"/>
                    <a:pt x="51" y="18"/>
                  </a:cubicBezTo>
                  <a:cubicBezTo>
                    <a:pt x="82" y="3"/>
                    <a:pt x="82" y="3"/>
                    <a:pt x="82" y="3"/>
                  </a:cubicBezTo>
                  <a:cubicBezTo>
                    <a:pt x="82" y="3"/>
                    <a:pt x="82" y="2"/>
                    <a:pt x="8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8" name="Freeform 25">
              <a:extLst>
                <a:ext uri="{FF2B5EF4-FFF2-40B4-BE49-F238E27FC236}">
                  <a16:creationId xmlns:a16="http://schemas.microsoft.com/office/drawing/2014/main" id="{12F9D4A8-1594-433D-A7F8-2B3B34F7205A}"/>
                </a:ext>
              </a:extLst>
            </p:cNvPr>
            <p:cNvSpPr>
              <a:spLocks/>
            </p:cNvSpPr>
            <p:nvPr/>
          </p:nvSpPr>
          <p:spPr bwMode="auto">
            <a:xfrm>
              <a:off x="4308475" y="2155825"/>
              <a:ext cx="82550" cy="30163"/>
            </a:xfrm>
            <a:custGeom>
              <a:avLst/>
              <a:gdLst>
                <a:gd name="T0" fmla="*/ 0 w 79"/>
                <a:gd name="T1" fmla="*/ 0 h 29"/>
                <a:gd name="T2" fmla="*/ 5 w 79"/>
                <a:gd name="T3" fmla="*/ 12 h 29"/>
                <a:gd name="T4" fmla="*/ 10 w 79"/>
                <a:gd name="T5" fmla="*/ 29 h 29"/>
                <a:gd name="T6" fmla="*/ 79 w 79"/>
                <a:gd name="T7" fmla="*/ 15 h 29"/>
                <a:gd name="T8" fmla="*/ 25 w 79"/>
                <a:gd name="T9" fmla="*/ 11 h 29"/>
                <a:gd name="T10" fmla="*/ 1 w 79"/>
                <a:gd name="T11" fmla="*/ 1 h 29"/>
                <a:gd name="T12" fmla="*/ 0 w 79"/>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79" h="29">
                  <a:moveTo>
                    <a:pt x="0" y="0"/>
                  </a:moveTo>
                  <a:cubicBezTo>
                    <a:pt x="2" y="5"/>
                    <a:pt x="3" y="9"/>
                    <a:pt x="5" y="12"/>
                  </a:cubicBezTo>
                  <a:cubicBezTo>
                    <a:pt x="11" y="21"/>
                    <a:pt x="9" y="24"/>
                    <a:pt x="10" y="29"/>
                  </a:cubicBezTo>
                  <a:cubicBezTo>
                    <a:pt x="32" y="23"/>
                    <a:pt x="55" y="18"/>
                    <a:pt x="79" y="15"/>
                  </a:cubicBezTo>
                  <a:cubicBezTo>
                    <a:pt x="25" y="11"/>
                    <a:pt x="25" y="11"/>
                    <a:pt x="25" y="11"/>
                  </a:cubicBezTo>
                  <a:cubicBezTo>
                    <a:pt x="25" y="11"/>
                    <a:pt x="6" y="6"/>
                    <a:pt x="1" y="1"/>
                  </a:cubicBezTo>
                  <a:cubicBezTo>
                    <a:pt x="1" y="1"/>
                    <a:pt x="0" y="0"/>
                    <a:pt x="0"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39" name="Freeform 26">
              <a:extLst>
                <a:ext uri="{FF2B5EF4-FFF2-40B4-BE49-F238E27FC236}">
                  <a16:creationId xmlns:a16="http://schemas.microsoft.com/office/drawing/2014/main" id="{2CFD7DA9-2DCD-489C-BF45-80508D410F83}"/>
                </a:ext>
              </a:extLst>
            </p:cNvPr>
            <p:cNvSpPr>
              <a:spLocks/>
            </p:cNvSpPr>
            <p:nvPr/>
          </p:nvSpPr>
          <p:spPr bwMode="auto">
            <a:xfrm>
              <a:off x="4319588" y="2171700"/>
              <a:ext cx="87312" cy="22225"/>
            </a:xfrm>
            <a:custGeom>
              <a:avLst/>
              <a:gdLst>
                <a:gd name="T0" fmla="*/ 69 w 84"/>
                <a:gd name="T1" fmla="*/ 0 h 21"/>
                <a:gd name="T2" fmla="*/ 0 w 84"/>
                <a:gd name="T3" fmla="*/ 14 h 21"/>
                <a:gd name="T4" fmla="*/ 1 w 84"/>
                <a:gd name="T5" fmla="*/ 17 h 21"/>
                <a:gd name="T6" fmla="*/ 3 w 84"/>
                <a:gd name="T7" fmla="*/ 21 h 21"/>
                <a:gd name="T8" fmla="*/ 11 w 84"/>
                <a:gd name="T9" fmla="*/ 19 h 21"/>
                <a:gd name="T10" fmla="*/ 84 w 84"/>
                <a:gd name="T11" fmla="*/ 10 h 21"/>
                <a:gd name="T12" fmla="*/ 80 w 84"/>
                <a:gd name="T13" fmla="*/ 1 h 21"/>
                <a:gd name="T14" fmla="*/ 69 w 84"/>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1">
                  <a:moveTo>
                    <a:pt x="69" y="0"/>
                  </a:moveTo>
                  <a:cubicBezTo>
                    <a:pt x="45" y="3"/>
                    <a:pt x="22" y="8"/>
                    <a:pt x="0" y="14"/>
                  </a:cubicBezTo>
                  <a:cubicBezTo>
                    <a:pt x="0" y="15"/>
                    <a:pt x="0" y="16"/>
                    <a:pt x="1" y="17"/>
                  </a:cubicBezTo>
                  <a:cubicBezTo>
                    <a:pt x="1" y="18"/>
                    <a:pt x="2" y="20"/>
                    <a:pt x="3" y="21"/>
                  </a:cubicBezTo>
                  <a:cubicBezTo>
                    <a:pt x="11" y="19"/>
                    <a:pt x="11" y="19"/>
                    <a:pt x="11" y="19"/>
                  </a:cubicBezTo>
                  <a:cubicBezTo>
                    <a:pt x="35" y="14"/>
                    <a:pt x="59" y="11"/>
                    <a:pt x="84" y="10"/>
                  </a:cubicBezTo>
                  <a:cubicBezTo>
                    <a:pt x="83" y="8"/>
                    <a:pt x="82" y="4"/>
                    <a:pt x="80" y="1"/>
                  </a:cubicBezTo>
                  <a:cubicBezTo>
                    <a:pt x="69" y="0"/>
                    <a:pt x="69" y="0"/>
                    <a:pt x="69"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40" name="Freeform 27">
              <a:extLst>
                <a:ext uri="{FF2B5EF4-FFF2-40B4-BE49-F238E27FC236}">
                  <a16:creationId xmlns:a16="http://schemas.microsoft.com/office/drawing/2014/main" id="{A770FD25-EEFA-42A7-BA18-84934E92C99F}"/>
                </a:ext>
              </a:extLst>
            </p:cNvPr>
            <p:cNvSpPr>
              <a:spLocks/>
            </p:cNvSpPr>
            <p:nvPr/>
          </p:nvSpPr>
          <p:spPr bwMode="auto">
            <a:xfrm>
              <a:off x="4327525" y="2203450"/>
              <a:ext cx="20637" cy="7938"/>
            </a:xfrm>
            <a:custGeom>
              <a:avLst/>
              <a:gdLst>
                <a:gd name="T0" fmla="*/ 0 w 20"/>
                <a:gd name="T1" fmla="*/ 0 h 7"/>
                <a:gd name="T2" fmla="*/ 5 w 20"/>
                <a:gd name="T3" fmla="*/ 6 h 7"/>
                <a:gd name="T4" fmla="*/ 7 w 20"/>
                <a:gd name="T5" fmla="*/ 7 h 7"/>
                <a:gd name="T6" fmla="*/ 20 w 20"/>
                <a:gd name="T7" fmla="*/ 4 h 7"/>
                <a:gd name="T8" fmla="*/ 0 w 20"/>
                <a:gd name="T9" fmla="*/ 0 h 7"/>
              </a:gdLst>
              <a:ahLst/>
              <a:cxnLst>
                <a:cxn ang="0">
                  <a:pos x="T0" y="T1"/>
                </a:cxn>
                <a:cxn ang="0">
                  <a:pos x="T2" y="T3"/>
                </a:cxn>
                <a:cxn ang="0">
                  <a:pos x="T4" y="T5"/>
                </a:cxn>
                <a:cxn ang="0">
                  <a:pos x="T6" y="T7"/>
                </a:cxn>
                <a:cxn ang="0">
                  <a:pos x="T8" y="T9"/>
                </a:cxn>
              </a:cxnLst>
              <a:rect l="0" t="0" r="r" b="b"/>
              <a:pathLst>
                <a:path w="20" h="7">
                  <a:moveTo>
                    <a:pt x="0" y="0"/>
                  </a:moveTo>
                  <a:cubicBezTo>
                    <a:pt x="2" y="3"/>
                    <a:pt x="4" y="6"/>
                    <a:pt x="5" y="6"/>
                  </a:cubicBezTo>
                  <a:cubicBezTo>
                    <a:pt x="6" y="7"/>
                    <a:pt x="6" y="7"/>
                    <a:pt x="7" y="7"/>
                  </a:cubicBezTo>
                  <a:cubicBezTo>
                    <a:pt x="9" y="7"/>
                    <a:pt x="14" y="6"/>
                    <a:pt x="20" y="4"/>
                  </a:cubicBezTo>
                  <a:cubicBezTo>
                    <a:pt x="0" y="0"/>
                    <a:pt x="0" y="0"/>
                    <a:pt x="0"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41" name="Freeform 28">
              <a:extLst>
                <a:ext uri="{FF2B5EF4-FFF2-40B4-BE49-F238E27FC236}">
                  <a16:creationId xmlns:a16="http://schemas.microsoft.com/office/drawing/2014/main" id="{2C5207FC-316C-4AC4-B5F3-252CD195AEFE}"/>
                </a:ext>
              </a:extLst>
            </p:cNvPr>
            <p:cNvSpPr>
              <a:spLocks/>
            </p:cNvSpPr>
            <p:nvPr/>
          </p:nvSpPr>
          <p:spPr bwMode="auto">
            <a:xfrm>
              <a:off x="4281488" y="2027238"/>
              <a:ext cx="122237" cy="146050"/>
            </a:xfrm>
            <a:custGeom>
              <a:avLst/>
              <a:gdLst>
                <a:gd name="T0" fmla="*/ 46 w 117"/>
                <a:gd name="T1" fmla="*/ 0 h 140"/>
                <a:gd name="T2" fmla="*/ 16 w 117"/>
                <a:gd name="T3" fmla="*/ 22 h 140"/>
                <a:gd name="T4" fmla="*/ 9 w 117"/>
                <a:gd name="T5" fmla="*/ 31 h 140"/>
                <a:gd name="T6" fmla="*/ 0 w 117"/>
                <a:gd name="T7" fmla="*/ 36 h 140"/>
                <a:gd name="T8" fmla="*/ 21 w 117"/>
                <a:gd name="T9" fmla="*/ 98 h 140"/>
                <a:gd name="T10" fmla="*/ 27 w 117"/>
                <a:gd name="T11" fmla="*/ 124 h 140"/>
                <a:gd name="T12" fmla="*/ 28 w 117"/>
                <a:gd name="T13" fmla="*/ 125 h 140"/>
                <a:gd name="T14" fmla="*/ 52 w 117"/>
                <a:gd name="T15" fmla="*/ 135 h 140"/>
                <a:gd name="T16" fmla="*/ 106 w 117"/>
                <a:gd name="T17" fmla="*/ 139 h 140"/>
                <a:gd name="T18" fmla="*/ 117 w 117"/>
                <a:gd name="T19" fmla="*/ 140 h 140"/>
                <a:gd name="T20" fmla="*/ 104 w 117"/>
                <a:gd name="T21" fmla="*/ 110 h 140"/>
                <a:gd name="T22" fmla="*/ 85 w 117"/>
                <a:gd name="T23" fmla="*/ 65 h 140"/>
                <a:gd name="T24" fmla="*/ 46 w 117"/>
                <a:gd name="T2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40">
                  <a:moveTo>
                    <a:pt x="46" y="0"/>
                  </a:moveTo>
                  <a:cubicBezTo>
                    <a:pt x="37" y="10"/>
                    <a:pt x="16" y="22"/>
                    <a:pt x="16" y="22"/>
                  </a:cubicBezTo>
                  <a:cubicBezTo>
                    <a:pt x="9" y="31"/>
                    <a:pt x="9" y="31"/>
                    <a:pt x="9" y="31"/>
                  </a:cubicBezTo>
                  <a:cubicBezTo>
                    <a:pt x="7" y="34"/>
                    <a:pt x="4" y="35"/>
                    <a:pt x="0" y="36"/>
                  </a:cubicBezTo>
                  <a:cubicBezTo>
                    <a:pt x="5" y="48"/>
                    <a:pt x="20" y="90"/>
                    <a:pt x="21" y="98"/>
                  </a:cubicBezTo>
                  <a:cubicBezTo>
                    <a:pt x="21" y="105"/>
                    <a:pt x="24" y="115"/>
                    <a:pt x="27" y="124"/>
                  </a:cubicBezTo>
                  <a:cubicBezTo>
                    <a:pt x="27" y="124"/>
                    <a:pt x="28" y="125"/>
                    <a:pt x="28" y="125"/>
                  </a:cubicBezTo>
                  <a:cubicBezTo>
                    <a:pt x="33" y="130"/>
                    <a:pt x="52" y="135"/>
                    <a:pt x="52" y="135"/>
                  </a:cubicBezTo>
                  <a:cubicBezTo>
                    <a:pt x="106" y="139"/>
                    <a:pt x="106" y="139"/>
                    <a:pt x="106" y="139"/>
                  </a:cubicBezTo>
                  <a:cubicBezTo>
                    <a:pt x="117" y="140"/>
                    <a:pt x="117" y="140"/>
                    <a:pt x="117" y="140"/>
                  </a:cubicBezTo>
                  <a:cubicBezTo>
                    <a:pt x="113" y="129"/>
                    <a:pt x="107" y="114"/>
                    <a:pt x="104" y="110"/>
                  </a:cubicBezTo>
                  <a:cubicBezTo>
                    <a:pt x="100" y="104"/>
                    <a:pt x="87" y="71"/>
                    <a:pt x="85" y="65"/>
                  </a:cubicBezTo>
                  <a:cubicBezTo>
                    <a:pt x="82" y="60"/>
                    <a:pt x="64" y="13"/>
                    <a:pt x="46"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42" name="Freeform 29">
              <a:extLst>
                <a:ext uri="{FF2B5EF4-FFF2-40B4-BE49-F238E27FC236}">
                  <a16:creationId xmlns:a16="http://schemas.microsoft.com/office/drawing/2014/main" id="{0BDA92FE-44A2-47C2-BCB8-2C4209B08F80}"/>
                </a:ext>
              </a:extLst>
            </p:cNvPr>
            <p:cNvSpPr>
              <a:spLocks/>
            </p:cNvSpPr>
            <p:nvPr/>
          </p:nvSpPr>
          <p:spPr bwMode="auto">
            <a:xfrm>
              <a:off x="4157663" y="1801813"/>
              <a:ext cx="217487" cy="276225"/>
            </a:xfrm>
            <a:custGeom>
              <a:avLst/>
              <a:gdLst>
                <a:gd name="T0" fmla="*/ 100 w 208"/>
                <a:gd name="T1" fmla="*/ 2 h 265"/>
                <a:gd name="T2" fmla="*/ 95 w 208"/>
                <a:gd name="T3" fmla="*/ 3 h 265"/>
                <a:gd name="T4" fmla="*/ 93 w 208"/>
                <a:gd name="T5" fmla="*/ 3 h 265"/>
                <a:gd name="T6" fmla="*/ 89 w 208"/>
                <a:gd name="T7" fmla="*/ 6 h 265"/>
                <a:gd name="T8" fmla="*/ 86 w 208"/>
                <a:gd name="T9" fmla="*/ 7 h 265"/>
                <a:gd name="T10" fmla="*/ 81 w 208"/>
                <a:gd name="T11" fmla="*/ 6 h 265"/>
                <a:gd name="T12" fmla="*/ 78 w 208"/>
                <a:gd name="T13" fmla="*/ 6 h 265"/>
                <a:gd name="T14" fmla="*/ 75 w 208"/>
                <a:gd name="T15" fmla="*/ 8 h 265"/>
                <a:gd name="T16" fmla="*/ 72 w 208"/>
                <a:gd name="T17" fmla="*/ 9 h 265"/>
                <a:gd name="T18" fmla="*/ 67 w 208"/>
                <a:gd name="T19" fmla="*/ 11 h 265"/>
                <a:gd name="T20" fmla="*/ 62 w 208"/>
                <a:gd name="T21" fmla="*/ 11 h 265"/>
                <a:gd name="T22" fmla="*/ 59 w 208"/>
                <a:gd name="T23" fmla="*/ 12 h 265"/>
                <a:gd name="T24" fmla="*/ 49 w 208"/>
                <a:gd name="T25" fmla="*/ 17 h 265"/>
                <a:gd name="T26" fmla="*/ 44 w 208"/>
                <a:gd name="T27" fmla="*/ 19 h 265"/>
                <a:gd name="T28" fmla="*/ 41 w 208"/>
                <a:gd name="T29" fmla="*/ 22 h 265"/>
                <a:gd name="T30" fmla="*/ 31 w 208"/>
                <a:gd name="T31" fmla="*/ 29 h 265"/>
                <a:gd name="T32" fmla="*/ 22 w 208"/>
                <a:gd name="T33" fmla="*/ 36 h 265"/>
                <a:gd name="T34" fmla="*/ 12 w 208"/>
                <a:gd name="T35" fmla="*/ 53 h 265"/>
                <a:gd name="T36" fmla="*/ 7 w 208"/>
                <a:gd name="T37" fmla="*/ 72 h 265"/>
                <a:gd name="T38" fmla="*/ 2 w 208"/>
                <a:gd name="T39" fmla="*/ 122 h 265"/>
                <a:gd name="T40" fmla="*/ 19 w 208"/>
                <a:gd name="T41" fmla="*/ 183 h 265"/>
                <a:gd name="T42" fmla="*/ 59 w 208"/>
                <a:gd name="T43" fmla="*/ 233 h 265"/>
                <a:gd name="T44" fmla="*/ 68 w 208"/>
                <a:gd name="T45" fmla="*/ 258 h 265"/>
                <a:gd name="T46" fmla="*/ 86 w 208"/>
                <a:gd name="T47" fmla="*/ 261 h 265"/>
                <a:gd name="T48" fmla="*/ 101 w 208"/>
                <a:gd name="T49" fmla="*/ 251 h 265"/>
                <a:gd name="T50" fmla="*/ 118 w 208"/>
                <a:gd name="T51" fmla="*/ 252 h 265"/>
                <a:gd name="T52" fmla="*/ 160 w 208"/>
                <a:gd name="T53" fmla="*/ 214 h 265"/>
                <a:gd name="T54" fmla="*/ 167 w 208"/>
                <a:gd name="T55" fmla="*/ 213 h 265"/>
                <a:gd name="T56" fmla="*/ 202 w 208"/>
                <a:gd name="T57" fmla="*/ 141 h 265"/>
                <a:gd name="T58" fmla="*/ 198 w 208"/>
                <a:gd name="T59" fmla="*/ 114 h 265"/>
                <a:gd name="T60" fmla="*/ 193 w 208"/>
                <a:gd name="T61" fmla="*/ 81 h 265"/>
                <a:gd name="T62" fmla="*/ 168 w 208"/>
                <a:gd name="T63" fmla="*/ 30 h 265"/>
                <a:gd name="T64" fmla="*/ 165 w 208"/>
                <a:gd name="T65" fmla="*/ 26 h 265"/>
                <a:gd name="T66" fmla="*/ 161 w 208"/>
                <a:gd name="T67" fmla="*/ 25 h 265"/>
                <a:gd name="T68" fmla="*/ 155 w 208"/>
                <a:gd name="T69" fmla="*/ 20 h 265"/>
                <a:gd name="T70" fmla="*/ 151 w 208"/>
                <a:gd name="T71" fmla="*/ 19 h 265"/>
                <a:gd name="T72" fmla="*/ 146 w 208"/>
                <a:gd name="T73" fmla="*/ 16 h 265"/>
                <a:gd name="T74" fmla="*/ 142 w 208"/>
                <a:gd name="T75" fmla="*/ 13 h 265"/>
                <a:gd name="T76" fmla="*/ 140 w 208"/>
                <a:gd name="T77" fmla="*/ 13 h 265"/>
                <a:gd name="T78" fmla="*/ 134 w 208"/>
                <a:gd name="T79" fmla="*/ 9 h 265"/>
                <a:gd name="T80" fmla="*/ 131 w 208"/>
                <a:gd name="T81" fmla="*/ 9 h 265"/>
                <a:gd name="T82" fmla="*/ 124 w 208"/>
                <a:gd name="T83" fmla="*/ 6 h 265"/>
                <a:gd name="T84" fmla="*/ 119 w 208"/>
                <a:gd name="T85" fmla="*/ 10 h 265"/>
                <a:gd name="T86" fmla="*/ 113 w 208"/>
                <a:gd name="T87" fmla="*/ 6 h 265"/>
                <a:gd name="T88" fmla="*/ 109 w 208"/>
                <a:gd name="T89" fmla="*/ 3 h 265"/>
                <a:gd name="T90" fmla="*/ 102 w 208"/>
                <a:gd name="T91" fmla="*/ 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 h="265">
                  <a:moveTo>
                    <a:pt x="101" y="0"/>
                  </a:moveTo>
                  <a:cubicBezTo>
                    <a:pt x="101" y="0"/>
                    <a:pt x="100" y="1"/>
                    <a:pt x="100" y="2"/>
                  </a:cubicBezTo>
                  <a:cubicBezTo>
                    <a:pt x="99" y="4"/>
                    <a:pt x="98" y="4"/>
                    <a:pt x="96" y="4"/>
                  </a:cubicBezTo>
                  <a:cubicBezTo>
                    <a:pt x="95" y="4"/>
                    <a:pt x="95" y="4"/>
                    <a:pt x="95" y="3"/>
                  </a:cubicBezTo>
                  <a:cubicBezTo>
                    <a:pt x="94" y="2"/>
                    <a:pt x="94" y="1"/>
                    <a:pt x="94" y="1"/>
                  </a:cubicBezTo>
                  <a:cubicBezTo>
                    <a:pt x="94" y="1"/>
                    <a:pt x="94" y="2"/>
                    <a:pt x="93" y="3"/>
                  </a:cubicBezTo>
                  <a:cubicBezTo>
                    <a:pt x="92" y="5"/>
                    <a:pt x="91" y="7"/>
                    <a:pt x="90" y="7"/>
                  </a:cubicBezTo>
                  <a:cubicBezTo>
                    <a:pt x="89" y="7"/>
                    <a:pt x="89" y="6"/>
                    <a:pt x="89" y="6"/>
                  </a:cubicBezTo>
                  <a:cubicBezTo>
                    <a:pt x="89" y="5"/>
                    <a:pt x="88" y="5"/>
                    <a:pt x="88" y="5"/>
                  </a:cubicBezTo>
                  <a:cubicBezTo>
                    <a:pt x="88" y="5"/>
                    <a:pt x="88" y="6"/>
                    <a:pt x="86" y="7"/>
                  </a:cubicBezTo>
                  <a:cubicBezTo>
                    <a:pt x="85" y="7"/>
                    <a:pt x="84" y="7"/>
                    <a:pt x="83" y="7"/>
                  </a:cubicBezTo>
                  <a:cubicBezTo>
                    <a:pt x="82" y="7"/>
                    <a:pt x="81" y="7"/>
                    <a:pt x="81" y="6"/>
                  </a:cubicBezTo>
                  <a:cubicBezTo>
                    <a:pt x="81" y="4"/>
                    <a:pt x="80" y="4"/>
                    <a:pt x="79" y="4"/>
                  </a:cubicBezTo>
                  <a:cubicBezTo>
                    <a:pt x="79" y="4"/>
                    <a:pt x="78" y="4"/>
                    <a:pt x="78" y="6"/>
                  </a:cubicBezTo>
                  <a:cubicBezTo>
                    <a:pt x="78" y="7"/>
                    <a:pt x="77" y="8"/>
                    <a:pt x="76" y="8"/>
                  </a:cubicBezTo>
                  <a:cubicBezTo>
                    <a:pt x="76" y="8"/>
                    <a:pt x="75" y="8"/>
                    <a:pt x="75" y="8"/>
                  </a:cubicBezTo>
                  <a:cubicBezTo>
                    <a:pt x="75" y="7"/>
                    <a:pt x="75" y="7"/>
                    <a:pt x="74" y="7"/>
                  </a:cubicBezTo>
                  <a:cubicBezTo>
                    <a:pt x="73" y="7"/>
                    <a:pt x="72" y="8"/>
                    <a:pt x="72" y="9"/>
                  </a:cubicBezTo>
                  <a:cubicBezTo>
                    <a:pt x="71" y="11"/>
                    <a:pt x="70" y="12"/>
                    <a:pt x="69" y="12"/>
                  </a:cubicBezTo>
                  <a:cubicBezTo>
                    <a:pt x="69" y="12"/>
                    <a:pt x="68" y="12"/>
                    <a:pt x="67" y="11"/>
                  </a:cubicBezTo>
                  <a:cubicBezTo>
                    <a:pt x="65" y="10"/>
                    <a:pt x="64" y="9"/>
                    <a:pt x="64" y="9"/>
                  </a:cubicBezTo>
                  <a:cubicBezTo>
                    <a:pt x="63" y="9"/>
                    <a:pt x="62" y="10"/>
                    <a:pt x="62" y="11"/>
                  </a:cubicBezTo>
                  <a:cubicBezTo>
                    <a:pt x="62" y="12"/>
                    <a:pt x="60" y="12"/>
                    <a:pt x="59" y="12"/>
                  </a:cubicBezTo>
                  <a:cubicBezTo>
                    <a:pt x="59" y="12"/>
                    <a:pt x="59" y="12"/>
                    <a:pt x="59" y="12"/>
                  </a:cubicBezTo>
                  <a:cubicBezTo>
                    <a:pt x="58" y="12"/>
                    <a:pt x="56" y="12"/>
                    <a:pt x="55" y="12"/>
                  </a:cubicBezTo>
                  <a:cubicBezTo>
                    <a:pt x="52" y="13"/>
                    <a:pt x="51" y="15"/>
                    <a:pt x="49" y="17"/>
                  </a:cubicBezTo>
                  <a:cubicBezTo>
                    <a:pt x="48" y="18"/>
                    <a:pt x="46" y="19"/>
                    <a:pt x="44" y="19"/>
                  </a:cubicBezTo>
                  <a:cubicBezTo>
                    <a:pt x="44" y="19"/>
                    <a:pt x="44" y="19"/>
                    <a:pt x="44" y="19"/>
                  </a:cubicBezTo>
                  <a:cubicBezTo>
                    <a:pt x="44" y="19"/>
                    <a:pt x="44" y="19"/>
                    <a:pt x="43" y="19"/>
                  </a:cubicBezTo>
                  <a:cubicBezTo>
                    <a:pt x="42" y="19"/>
                    <a:pt x="42" y="20"/>
                    <a:pt x="41" y="22"/>
                  </a:cubicBezTo>
                  <a:cubicBezTo>
                    <a:pt x="40" y="24"/>
                    <a:pt x="39" y="24"/>
                    <a:pt x="36" y="25"/>
                  </a:cubicBezTo>
                  <a:cubicBezTo>
                    <a:pt x="33" y="26"/>
                    <a:pt x="31" y="27"/>
                    <a:pt x="31" y="29"/>
                  </a:cubicBezTo>
                  <a:cubicBezTo>
                    <a:pt x="30" y="31"/>
                    <a:pt x="30" y="33"/>
                    <a:pt x="27" y="34"/>
                  </a:cubicBezTo>
                  <a:cubicBezTo>
                    <a:pt x="23" y="34"/>
                    <a:pt x="22" y="33"/>
                    <a:pt x="22" y="36"/>
                  </a:cubicBezTo>
                  <a:cubicBezTo>
                    <a:pt x="23" y="38"/>
                    <a:pt x="19" y="48"/>
                    <a:pt x="16" y="49"/>
                  </a:cubicBezTo>
                  <a:cubicBezTo>
                    <a:pt x="14" y="49"/>
                    <a:pt x="12" y="50"/>
                    <a:pt x="12" y="53"/>
                  </a:cubicBezTo>
                  <a:cubicBezTo>
                    <a:pt x="12" y="56"/>
                    <a:pt x="11" y="60"/>
                    <a:pt x="9" y="62"/>
                  </a:cubicBezTo>
                  <a:cubicBezTo>
                    <a:pt x="7" y="65"/>
                    <a:pt x="7" y="68"/>
                    <a:pt x="7" y="72"/>
                  </a:cubicBezTo>
                  <a:cubicBezTo>
                    <a:pt x="7" y="76"/>
                    <a:pt x="7" y="84"/>
                    <a:pt x="3" y="89"/>
                  </a:cubicBezTo>
                  <a:cubicBezTo>
                    <a:pt x="0" y="95"/>
                    <a:pt x="1" y="113"/>
                    <a:pt x="2" y="122"/>
                  </a:cubicBezTo>
                  <a:cubicBezTo>
                    <a:pt x="2" y="131"/>
                    <a:pt x="1" y="138"/>
                    <a:pt x="9" y="151"/>
                  </a:cubicBezTo>
                  <a:cubicBezTo>
                    <a:pt x="17" y="165"/>
                    <a:pt x="21" y="170"/>
                    <a:pt x="19" y="183"/>
                  </a:cubicBezTo>
                  <a:cubicBezTo>
                    <a:pt x="17" y="196"/>
                    <a:pt x="25" y="204"/>
                    <a:pt x="29" y="210"/>
                  </a:cubicBezTo>
                  <a:cubicBezTo>
                    <a:pt x="29" y="210"/>
                    <a:pt x="40" y="225"/>
                    <a:pt x="59" y="233"/>
                  </a:cubicBezTo>
                  <a:cubicBezTo>
                    <a:pt x="59" y="233"/>
                    <a:pt x="55" y="239"/>
                    <a:pt x="59" y="244"/>
                  </a:cubicBezTo>
                  <a:cubicBezTo>
                    <a:pt x="59" y="244"/>
                    <a:pt x="65" y="253"/>
                    <a:pt x="68" y="258"/>
                  </a:cubicBezTo>
                  <a:cubicBezTo>
                    <a:pt x="69" y="261"/>
                    <a:pt x="74" y="265"/>
                    <a:pt x="79" y="265"/>
                  </a:cubicBezTo>
                  <a:cubicBezTo>
                    <a:pt x="81" y="265"/>
                    <a:pt x="84" y="264"/>
                    <a:pt x="86" y="261"/>
                  </a:cubicBezTo>
                  <a:cubicBezTo>
                    <a:pt x="86" y="261"/>
                    <a:pt x="97" y="251"/>
                    <a:pt x="100" y="251"/>
                  </a:cubicBezTo>
                  <a:cubicBezTo>
                    <a:pt x="101" y="251"/>
                    <a:pt x="101" y="251"/>
                    <a:pt x="101" y="251"/>
                  </a:cubicBezTo>
                  <a:cubicBezTo>
                    <a:pt x="101" y="251"/>
                    <a:pt x="106" y="252"/>
                    <a:pt x="112" y="252"/>
                  </a:cubicBezTo>
                  <a:cubicBezTo>
                    <a:pt x="114" y="252"/>
                    <a:pt x="116" y="252"/>
                    <a:pt x="118" y="252"/>
                  </a:cubicBezTo>
                  <a:cubicBezTo>
                    <a:pt x="118" y="250"/>
                    <a:pt x="117" y="249"/>
                    <a:pt x="117" y="249"/>
                  </a:cubicBezTo>
                  <a:cubicBezTo>
                    <a:pt x="160" y="214"/>
                    <a:pt x="160" y="214"/>
                    <a:pt x="160" y="214"/>
                  </a:cubicBezTo>
                  <a:cubicBezTo>
                    <a:pt x="162" y="214"/>
                    <a:pt x="163" y="215"/>
                    <a:pt x="164" y="216"/>
                  </a:cubicBezTo>
                  <a:cubicBezTo>
                    <a:pt x="165" y="215"/>
                    <a:pt x="166" y="214"/>
                    <a:pt x="167" y="213"/>
                  </a:cubicBezTo>
                  <a:cubicBezTo>
                    <a:pt x="174" y="202"/>
                    <a:pt x="180" y="182"/>
                    <a:pt x="182" y="165"/>
                  </a:cubicBezTo>
                  <a:cubicBezTo>
                    <a:pt x="182" y="165"/>
                    <a:pt x="196" y="165"/>
                    <a:pt x="202" y="141"/>
                  </a:cubicBezTo>
                  <a:cubicBezTo>
                    <a:pt x="207" y="122"/>
                    <a:pt x="208" y="112"/>
                    <a:pt x="202" y="112"/>
                  </a:cubicBezTo>
                  <a:cubicBezTo>
                    <a:pt x="201" y="112"/>
                    <a:pt x="200" y="113"/>
                    <a:pt x="198" y="114"/>
                  </a:cubicBezTo>
                  <a:cubicBezTo>
                    <a:pt x="198" y="114"/>
                    <a:pt x="191" y="121"/>
                    <a:pt x="191" y="123"/>
                  </a:cubicBezTo>
                  <a:cubicBezTo>
                    <a:pt x="191" y="123"/>
                    <a:pt x="193" y="88"/>
                    <a:pt x="193" y="81"/>
                  </a:cubicBezTo>
                  <a:cubicBezTo>
                    <a:pt x="192" y="74"/>
                    <a:pt x="191" y="55"/>
                    <a:pt x="179" y="43"/>
                  </a:cubicBezTo>
                  <a:cubicBezTo>
                    <a:pt x="167" y="32"/>
                    <a:pt x="168" y="32"/>
                    <a:pt x="168" y="30"/>
                  </a:cubicBezTo>
                  <a:cubicBezTo>
                    <a:pt x="167" y="28"/>
                    <a:pt x="167" y="25"/>
                    <a:pt x="166" y="25"/>
                  </a:cubicBezTo>
                  <a:cubicBezTo>
                    <a:pt x="165" y="25"/>
                    <a:pt x="165" y="25"/>
                    <a:pt x="165" y="26"/>
                  </a:cubicBezTo>
                  <a:cubicBezTo>
                    <a:pt x="163" y="26"/>
                    <a:pt x="162" y="27"/>
                    <a:pt x="162" y="27"/>
                  </a:cubicBezTo>
                  <a:cubicBezTo>
                    <a:pt x="161" y="27"/>
                    <a:pt x="161" y="26"/>
                    <a:pt x="161" y="25"/>
                  </a:cubicBezTo>
                  <a:cubicBezTo>
                    <a:pt x="161" y="23"/>
                    <a:pt x="160" y="22"/>
                    <a:pt x="158" y="22"/>
                  </a:cubicBezTo>
                  <a:cubicBezTo>
                    <a:pt x="157" y="22"/>
                    <a:pt x="156" y="22"/>
                    <a:pt x="155" y="20"/>
                  </a:cubicBezTo>
                  <a:cubicBezTo>
                    <a:pt x="155" y="19"/>
                    <a:pt x="154" y="18"/>
                    <a:pt x="153" y="18"/>
                  </a:cubicBezTo>
                  <a:cubicBezTo>
                    <a:pt x="152" y="18"/>
                    <a:pt x="152" y="18"/>
                    <a:pt x="151" y="19"/>
                  </a:cubicBezTo>
                  <a:cubicBezTo>
                    <a:pt x="150" y="19"/>
                    <a:pt x="150" y="19"/>
                    <a:pt x="149" y="19"/>
                  </a:cubicBezTo>
                  <a:cubicBezTo>
                    <a:pt x="148" y="19"/>
                    <a:pt x="148" y="18"/>
                    <a:pt x="146" y="16"/>
                  </a:cubicBezTo>
                  <a:cubicBezTo>
                    <a:pt x="145" y="14"/>
                    <a:pt x="144" y="13"/>
                    <a:pt x="142" y="13"/>
                  </a:cubicBezTo>
                  <a:cubicBezTo>
                    <a:pt x="142" y="13"/>
                    <a:pt x="142" y="13"/>
                    <a:pt x="142" y="13"/>
                  </a:cubicBezTo>
                  <a:cubicBezTo>
                    <a:pt x="142" y="13"/>
                    <a:pt x="141" y="13"/>
                    <a:pt x="141" y="13"/>
                  </a:cubicBezTo>
                  <a:cubicBezTo>
                    <a:pt x="141" y="13"/>
                    <a:pt x="141" y="13"/>
                    <a:pt x="140" y="13"/>
                  </a:cubicBezTo>
                  <a:cubicBezTo>
                    <a:pt x="139" y="13"/>
                    <a:pt x="138" y="12"/>
                    <a:pt x="137" y="11"/>
                  </a:cubicBezTo>
                  <a:cubicBezTo>
                    <a:pt x="137" y="10"/>
                    <a:pt x="136" y="9"/>
                    <a:pt x="134" y="9"/>
                  </a:cubicBezTo>
                  <a:cubicBezTo>
                    <a:pt x="134" y="9"/>
                    <a:pt x="133" y="9"/>
                    <a:pt x="133" y="9"/>
                  </a:cubicBezTo>
                  <a:cubicBezTo>
                    <a:pt x="133" y="9"/>
                    <a:pt x="132" y="9"/>
                    <a:pt x="131" y="9"/>
                  </a:cubicBezTo>
                  <a:cubicBezTo>
                    <a:pt x="130" y="9"/>
                    <a:pt x="128" y="9"/>
                    <a:pt x="126" y="8"/>
                  </a:cubicBezTo>
                  <a:cubicBezTo>
                    <a:pt x="125" y="7"/>
                    <a:pt x="125" y="6"/>
                    <a:pt x="124" y="6"/>
                  </a:cubicBezTo>
                  <a:cubicBezTo>
                    <a:pt x="124" y="6"/>
                    <a:pt x="123" y="6"/>
                    <a:pt x="123" y="7"/>
                  </a:cubicBezTo>
                  <a:cubicBezTo>
                    <a:pt x="122" y="9"/>
                    <a:pt x="121" y="10"/>
                    <a:pt x="119" y="10"/>
                  </a:cubicBezTo>
                  <a:cubicBezTo>
                    <a:pt x="119" y="10"/>
                    <a:pt x="118" y="10"/>
                    <a:pt x="118" y="9"/>
                  </a:cubicBezTo>
                  <a:cubicBezTo>
                    <a:pt x="116" y="6"/>
                    <a:pt x="113" y="8"/>
                    <a:pt x="113" y="6"/>
                  </a:cubicBezTo>
                  <a:cubicBezTo>
                    <a:pt x="113" y="4"/>
                    <a:pt x="111" y="3"/>
                    <a:pt x="110" y="3"/>
                  </a:cubicBezTo>
                  <a:cubicBezTo>
                    <a:pt x="110" y="3"/>
                    <a:pt x="109" y="3"/>
                    <a:pt x="109" y="3"/>
                  </a:cubicBezTo>
                  <a:cubicBezTo>
                    <a:pt x="109" y="3"/>
                    <a:pt x="108" y="3"/>
                    <a:pt x="107" y="3"/>
                  </a:cubicBezTo>
                  <a:cubicBezTo>
                    <a:pt x="105" y="3"/>
                    <a:pt x="102" y="3"/>
                    <a:pt x="102" y="2"/>
                  </a:cubicBezTo>
                  <a:cubicBezTo>
                    <a:pt x="102" y="1"/>
                    <a:pt x="102" y="0"/>
                    <a:pt x="101" y="0"/>
                  </a:cubicBezTo>
                </a:path>
              </a:pathLst>
            </a:custGeom>
            <a:solidFill>
              <a:schemeClr val="accent3"/>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43" name="Freeform 30">
              <a:extLst>
                <a:ext uri="{FF2B5EF4-FFF2-40B4-BE49-F238E27FC236}">
                  <a16:creationId xmlns:a16="http://schemas.microsoft.com/office/drawing/2014/main" id="{B4BF4B7B-EF0D-459A-BE3B-E790D9C695FB}"/>
                </a:ext>
              </a:extLst>
            </p:cNvPr>
            <p:cNvSpPr>
              <a:spLocks/>
            </p:cNvSpPr>
            <p:nvPr/>
          </p:nvSpPr>
          <p:spPr bwMode="auto">
            <a:xfrm>
              <a:off x="4279900" y="2024063"/>
              <a:ext cx="49212" cy="39688"/>
            </a:xfrm>
            <a:custGeom>
              <a:avLst/>
              <a:gdLst>
                <a:gd name="T0" fmla="*/ 43 w 47"/>
                <a:gd name="T1" fmla="*/ 0 h 38"/>
                <a:gd name="T2" fmla="*/ 0 w 47"/>
                <a:gd name="T3" fmla="*/ 35 h 38"/>
                <a:gd name="T4" fmla="*/ 1 w 47"/>
                <a:gd name="T5" fmla="*/ 38 h 38"/>
                <a:gd name="T6" fmla="*/ 10 w 47"/>
                <a:gd name="T7" fmla="*/ 33 h 38"/>
                <a:gd name="T8" fmla="*/ 17 w 47"/>
                <a:gd name="T9" fmla="*/ 24 h 38"/>
                <a:gd name="T10" fmla="*/ 47 w 47"/>
                <a:gd name="T11" fmla="*/ 2 h 38"/>
                <a:gd name="T12" fmla="*/ 43 w 47"/>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7" h="38">
                  <a:moveTo>
                    <a:pt x="43" y="0"/>
                  </a:moveTo>
                  <a:cubicBezTo>
                    <a:pt x="0" y="35"/>
                    <a:pt x="0" y="35"/>
                    <a:pt x="0" y="35"/>
                  </a:cubicBezTo>
                  <a:cubicBezTo>
                    <a:pt x="0" y="35"/>
                    <a:pt x="1" y="36"/>
                    <a:pt x="1" y="38"/>
                  </a:cubicBezTo>
                  <a:cubicBezTo>
                    <a:pt x="5" y="37"/>
                    <a:pt x="8" y="36"/>
                    <a:pt x="10" y="33"/>
                  </a:cubicBezTo>
                  <a:cubicBezTo>
                    <a:pt x="17" y="24"/>
                    <a:pt x="17" y="24"/>
                    <a:pt x="17" y="24"/>
                  </a:cubicBezTo>
                  <a:cubicBezTo>
                    <a:pt x="17" y="24"/>
                    <a:pt x="38" y="12"/>
                    <a:pt x="47" y="2"/>
                  </a:cubicBezTo>
                  <a:cubicBezTo>
                    <a:pt x="46" y="1"/>
                    <a:pt x="45" y="0"/>
                    <a:pt x="43" y="0"/>
                  </a:cubicBezTo>
                </a:path>
              </a:pathLst>
            </a:custGeom>
            <a:solidFill>
              <a:schemeClr val="accent3">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sp>
        <p:nvSpPr>
          <p:cNvPr id="44" name="CuadroTexto 43">
            <a:extLst>
              <a:ext uri="{FF2B5EF4-FFF2-40B4-BE49-F238E27FC236}">
                <a16:creationId xmlns:a16="http://schemas.microsoft.com/office/drawing/2014/main" id="{1D67FCE2-F261-4B19-9283-FF5619604A2C}"/>
              </a:ext>
            </a:extLst>
          </p:cNvPr>
          <p:cNvSpPr txBox="1"/>
          <p:nvPr/>
        </p:nvSpPr>
        <p:spPr>
          <a:xfrm>
            <a:off x="6280589" y="1215686"/>
            <a:ext cx="4092136" cy="5693866"/>
          </a:xfrm>
          <a:prstGeom prst="rect">
            <a:avLst/>
          </a:prstGeom>
          <a:noFill/>
        </p:spPr>
        <p:txBody>
          <a:bodyPr wrap="square" rtlCol="0">
            <a:spAutoFit/>
          </a:bodyPr>
          <a:lstStyle/>
          <a:p>
            <a:pPr marL="342900" indent="-342900">
              <a:buFont typeface="+mj-lt"/>
              <a:buAutoNum type="arabicPeriod"/>
            </a:pPr>
            <a:r>
              <a:rPr lang="es-CL" sz="1400" b="1" dirty="0">
                <a:solidFill>
                  <a:schemeClr val="accent5"/>
                </a:solidFill>
                <a:latin typeface="Chevin Pro Light"/>
              </a:rPr>
              <a:t>Asesorar al investigador</a:t>
            </a:r>
            <a:r>
              <a:rPr lang="es-CL" sz="1400" dirty="0">
                <a:solidFill>
                  <a:srgbClr val="595959"/>
                </a:solidFill>
                <a:latin typeface="Chevin Pro Light"/>
              </a:rPr>
              <a:t> en temáticas técnicas para la obtención de los links de información (Ejem: archivos, links de descarga directa, FTP, XML, otros). El objetivo es encontrar links de descarga directa de los archivos que contienen las variables y de los archivos de respaldo futuro. (La idea es que el investigador no deba invertir tiempo demás en el registro dela información por aspectos informáticos).</a:t>
            </a:r>
          </a:p>
          <a:p>
            <a:pPr marL="342900" indent="-342900">
              <a:buFont typeface="+mj-lt"/>
              <a:buAutoNum type="arabicPeriod"/>
            </a:pPr>
            <a:r>
              <a:rPr lang="es-CL" sz="1400" b="1" dirty="0">
                <a:solidFill>
                  <a:schemeClr val="accent5"/>
                </a:solidFill>
                <a:latin typeface="Chevin Pro Light"/>
              </a:rPr>
              <a:t>Registrar en el tablero colaborativo (</a:t>
            </a:r>
            <a:r>
              <a:rPr lang="es-CL" sz="1400" b="1" dirty="0" err="1">
                <a:solidFill>
                  <a:schemeClr val="accent5"/>
                </a:solidFill>
                <a:latin typeface="Chevin Pro Light"/>
              </a:rPr>
              <a:t>Monday</a:t>
            </a:r>
            <a:r>
              <a:rPr lang="es-CL" sz="1400" b="1" dirty="0">
                <a:solidFill>
                  <a:schemeClr val="accent5"/>
                </a:solidFill>
                <a:latin typeface="Chevin Pro Light"/>
              </a:rPr>
              <a:t>) la casuística</a:t>
            </a:r>
            <a:r>
              <a:rPr lang="es-CL" sz="1400" dirty="0">
                <a:solidFill>
                  <a:srgbClr val="595959"/>
                </a:solidFill>
                <a:latin typeface="Chevin Pro Light"/>
              </a:rPr>
              <a:t> para la obtención de links, para los diferentes casos que se le presenten, para que los otros informáticos y profesionales puedan revisar sus casos particulares de manera más simple.</a:t>
            </a:r>
          </a:p>
          <a:p>
            <a:pPr marL="342900" indent="-342900">
              <a:buFont typeface="+mj-lt"/>
              <a:buAutoNum type="arabicPeriod"/>
            </a:pPr>
            <a:r>
              <a:rPr lang="es-CL" sz="1400" dirty="0">
                <a:solidFill>
                  <a:srgbClr val="595959"/>
                </a:solidFill>
                <a:latin typeface="Chevin Pro Light"/>
              </a:rPr>
              <a:t>Deberá </a:t>
            </a:r>
            <a:r>
              <a:rPr lang="es-CL" sz="1400" b="1" dirty="0">
                <a:solidFill>
                  <a:schemeClr val="accent5"/>
                </a:solidFill>
                <a:latin typeface="Chevin Pro Light"/>
              </a:rPr>
              <a:t>generar las base de datos para el registro de las fuentes</a:t>
            </a:r>
            <a:r>
              <a:rPr lang="es-CL" sz="1400" dirty="0">
                <a:solidFill>
                  <a:srgbClr val="595959"/>
                </a:solidFill>
                <a:latin typeface="Chevin Pro Light"/>
              </a:rPr>
              <a:t> y los procedimientos/aplicaciones para que éstas estén disponibles por el resto de los equipos (que los Excel generados por el equipo puedan ser leídos por los otros equipos y viceversa)</a:t>
            </a:r>
          </a:p>
          <a:p>
            <a:pPr marL="342900" indent="-342900">
              <a:buFont typeface="+mj-lt"/>
              <a:buAutoNum type="arabicPeriod"/>
            </a:pPr>
            <a:r>
              <a:rPr lang="es-CL" sz="1400" dirty="0">
                <a:solidFill>
                  <a:srgbClr val="595959"/>
                </a:solidFill>
                <a:latin typeface="Chevin Pro Light"/>
              </a:rPr>
              <a:t>Una vez que el registro esté concluido y verificado por el supervisor, deberá </a:t>
            </a:r>
            <a:r>
              <a:rPr lang="es-CL" sz="1400" b="1" dirty="0">
                <a:solidFill>
                  <a:schemeClr val="accent5"/>
                </a:solidFill>
                <a:latin typeface="Chevin Pro Light"/>
              </a:rPr>
              <a:t>respaldar la información en un repositorio o base de dato </a:t>
            </a:r>
            <a:r>
              <a:rPr lang="es-CL" sz="1400" dirty="0">
                <a:solidFill>
                  <a:srgbClr val="595959"/>
                </a:solidFill>
                <a:latin typeface="Chevin Pro Light"/>
              </a:rPr>
              <a:t>que deberá definir para el equipo y entidad asignada.</a:t>
            </a:r>
          </a:p>
        </p:txBody>
      </p:sp>
      <p:sp>
        <p:nvSpPr>
          <p:cNvPr id="45" name="TextBox 72">
            <a:extLst>
              <a:ext uri="{FF2B5EF4-FFF2-40B4-BE49-F238E27FC236}">
                <a16:creationId xmlns:a16="http://schemas.microsoft.com/office/drawing/2014/main" id="{A035EE3A-F823-40F0-A8D9-A102DCFE0408}"/>
              </a:ext>
            </a:extLst>
          </p:cNvPr>
          <p:cNvSpPr txBox="1"/>
          <p:nvPr/>
        </p:nvSpPr>
        <p:spPr>
          <a:xfrm>
            <a:off x="147654" y="2536353"/>
            <a:ext cx="1267316" cy="330082"/>
          </a:xfrm>
          <a:prstGeom prst="rect">
            <a:avLst/>
          </a:prstGeom>
          <a:noFill/>
        </p:spPr>
        <p:txBody>
          <a:bodyPr wrap="none" lIns="144009" tIns="72005" rIns="144009" bIns="72005" rtlCol="0" anchor="b">
            <a:spAutoFit/>
          </a:bodyPr>
          <a:lstStyle/>
          <a:p>
            <a:pPr algn="just" defTabSz="1219017">
              <a:defRPr/>
            </a:pPr>
            <a:r>
              <a:rPr lang="en-US" sz="1200" b="1" dirty="0">
                <a:solidFill>
                  <a:srgbClr val="7030A0"/>
                </a:solidFill>
                <a:latin typeface="Chevin Pro Light" pitchFamily="34" charset="0"/>
                <a:cs typeface="Calibri"/>
              </a:rPr>
              <a:t>INVESTIGADOR</a:t>
            </a:r>
            <a:endParaRPr lang="id-ID" sz="1200" b="1" dirty="0">
              <a:solidFill>
                <a:srgbClr val="7030A0"/>
              </a:solidFill>
              <a:latin typeface="Chevin Pro Light" pitchFamily="34" charset="0"/>
              <a:cs typeface="Calibri"/>
            </a:endParaRPr>
          </a:p>
        </p:txBody>
      </p:sp>
      <p:sp>
        <p:nvSpPr>
          <p:cNvPr id="46" name="TextBox 72">
            <a:extLst>
              <a:ext uri="{FF2B5EF4-FFF2-40B4-BE49-F238E27FC236}">
                <a16:creationId xmlns:a16="http://schemas.microsoft.com/office/drawing/2014/main" id="{EA1C0DB7-AB02-42C0-98CF-F29DE70EA509}"/>
              </a:ext>
            </a:extLst>
          </p:cNvPr>
          <p:cNvSpPr txBox="1"/>
          <p:nvPr/>
        </p:nvSpPr>
        <p:spPr>
          <a:xfrm>
            <a:off x="10549095" y="3487011"/>
            <a:ext cx="1226984" cy="330082"/>
          </a:xfrm>
          <a:prstGeom prst="rect">
            <a:avLst/>
          </a:prstGeom>
          <a:noFill/>
        </p:spPr>
        <p:txBody>
          <a:bodyPr wrap="none" lIns="144009" tIns="72005" rIns="144009" bIns="72005" rtlCol="0" anchor="b">
            <a:spAutoFit/>
          </a:bodyPr>
          <a:lstStyle/>
          <a:p>
            <a:pPr algn="just" defTabSz="1219017">
              <a:defRPr/>
            </a:pPr>
            <a:r>
              <a:rPr lang="en-US" sz="1200" b="1" dirty="0">
                <a:solidFill>
                  <a:schemeClr val="accent5"/>
                </a:solidFill>
                <a:latin typeface="Chevin Pro Light" pitchFamily="34" charset="0"/>
                <a:cs typeface="Calibri"/>
              </a:rPr>
              <a:t>INFORMÁTICO</a:t>
            </a:r>
            <a:endParaRPr lang="id-ID" sz="1200" b="1" dirty="0">
              <a:solidFill>
                <a:schemeClr val="accent5"/>
              </a:solidFill>
              <a:latin typeface="Chevin Pro Light" pitchFamily="34" charset="0"/>
              <a:cs typeface="Calibri"/>
            </a:endParaRPr>
          </a:p>
        </p:txBody>
      </p:sp>
      <p:sp>
        <p:nvSpPr>
          <p:cNvPr id="47" name="Заголовок 10">
            <a:extLst>
              <a:ext uri="{FF2B5EF4-FFF2-40B4-BE49-F238E27FC236}">
                <a16:creationId xmlns:a16="http://schemas.microsoft.com/office/drawing/2014/main" id="{083F94A7-0F50-4CD4-A299-D5B4F81A0241}"/>
              </a:ext>
            </a:extLst>
          </p:cNvPr>
          <p:cNvSpPr>
            <a:spLocks noGrp="1"/>
          </p:cNvSpPr>
          <p:nvPr>
            <p:ph type="title"/>
          </p:nvPr>
        </p:nvSpPr>
        <p:spPr>
          <a:xfrm>
            <a:off x="717438" y="261015"/>
            <a:ext cx="10749659" cy="791562"/>
          </a:xfrm>
        </p:spPr>
        <p:txBody>
          <a:bodyPr/>
          <a:lstStyle/>
          <a:p>
            <a:pPr algn="l"/>
            <a:r>
              <a:rPr lang="es-ES" dirty="0">
                <a:solidFill>
                  <a:schemeClr val="tx1"/>
                </a:solidFill>
                <a:latin typeface="inherit"/>
              </a:rPr>
              <a:t>                                               EQUIPOS DE TRABAJO</a:t>
            </a:r>
            <a:endParaRPr lang="ru-RU" dirty="0"/>
          </a:p>
        </p:txBody>
      </p:sp>
      <p:sp>
        <p:nvSpPr>
          <p:cNvPr id="48" name="TextBox 24">
            <a:extLst>
              <a:ext uri="{FF2B5EF4-FFF2-40B4-BE49-F238E27FC236}">
                <a16:creationId xmlns:a16="http://schemas.microsoft.com/office/drawing/2014/main" id="{4B6044A3-7020-44C3-8699-6BFB7C65413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INVESTIGACIÓN</a:t>
            </a:r>
            <a:endParaRPr lang="ru-RU" sz="1400" b="1" dirty="0">
              <a:solidFill>
                <a:srgbClr val="FFFFFF"/>
              </a:solidFill>
              <a:latin typeface="Chevin Pro DemiBold" pitchFamily="34" charset="0"/>
              <a:cs typeface="Calibri"/>
            </a:endParaRPr>
          </a:p>
        </p:txBody>
      </p:sp>
    </p:spTree>
    <p:extLst>
      <p:ext uri="{BB962C8B-B14F-4D97-AF65-F5344CB8AC3E}">
        <p14:creationId xmlns:p14="http://schemas.microsoft.com/office/powerpoint/2010/main" val="115799964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53333">
                                      <p:stCondLst>
                                        <p:cond delay="2250"/>
                                      </p:stCondLst>
                                      <p:childTnLst>
                                        <p:set>
                                          <p:cBhvr>
                                            <p:cTn id="6" dur="1" fill="hold">
                                              <p:stCondLst>
                                                <p:cond delay="0"/>
                                              </p:stCondLst>
                                            </p:cTn>
                                            <p:tgtEl>
                                              <p:spTgt spid="16"/>
                                            </p:tgtEl>
                                            <p:attrNameLst>
                                              <p:attrName>style.visibility</p:attrName>
                                            </p:attrNameLst>
                                          </p:cBhvr>
                                          <p:to>
                                            <p:strVal val="visible"/>
                                          </p:to>
                                        </p:set>
                                        <p:anim calcmode="lin" valueType="num" p14:bounceEnd="53333">
                                          <p:cBhvr additive="base">
                                            <p:cTn id="7" dur="750" fill="hold"/>
                                            <p:tgtEl>
                                              <p:spTgt spid="16"/>
                                            </p:tgtEl>
                                            <p:attrNameLst>
                                              <p:attrName>ppt_x</p:attrName>
                                            </p:attrNameLst>
                                          </p:cBhvr>
                                          <p:tavLst>
                                            <p:tav tm="0">
                                              <p:val>
                                                <p:strVal val="0-#ppt_w/2"/>
                                              </p:val>
                                            </p:tav>
                                            <p:tav tm="100000">
                                              <p:val>
                                                <p:strVal val="#ppt_x"/>
                                              </p:val>
                                            </p:tav>
                                          </p:tavLst>
                                        </p:anim>
                                        <p:anim calcmode="lin" valueType="num" p14:bounceEnd="53333">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3333">
                                      <p:stCondLst>
                                        <p:cond delay="2250"/>
                                      </p:stCondLst>
                                      <p:childTnLst>
                                        <p:set>
                                          <p:cBhvr>
                                            <p:cTn id="10" dur="1" fill="hold">
                                              <p:stCondLst>
                                                <p:cond delay="0"/>
                                              </p:stCondLst>
                                            </p:cTn>
                                            <p:tgtEl>
                                              <p:spTgt spid="24"/>
                                            </p:tgtEl>
                                            <p:attrNameLst>
                                              <p:attrName>style.visibility</p:attrName>
                                            </p:attrNameLst>
                                          </p:cBhvr>
                                          <p:to>
                                            <p:strVal val="visible"/>
                                          </p:to>
                                        </p:set>
                                        <p:anim calcmode="lin" valueType="num" p14:bounceEnd="53333">
                                          <p:cBhvr additive="base">
                                            <p:cTn id="11" dur="750" fill="hold"/>
                                            <p:tgtEl>
                                              <p:spTgt spid="24"/>
                                            </p:tgtEl>
                                            <p:attrNameLst>
                                              <p:attrName>ppt_x</p:attrName>
                                            </p:attrNameLst>
                                          </p:cBhvr>
                                          <p:tavLst>
                                            <p:tav tm="0">
                                              <p:val>
                                                <p:strVal val="#ppt_x"/>
                                              </p:val>
                                            </p:tav>
                                            <p:tav tm="100000">
                                              <p:val>
                                                <p:strVal val="#ppt_x"/>
                                              </p:val>
                                            </p:tav>
                                          </p:tavLst>
                                        </p:anim>
                                        <p:anim calcmode="lin" valueType="num" p14:bounceEnd="53333">
                                          <p:cBhvr additive="base">
                                            <p:cTn id="12" dur="7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2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ppt_x"/>
                                              </p:val>
                                            </p:tav>
                                            <p:tav tm="100000">
                                              <p:val>
                                                <p:strVal val="#ppt_x"/>
                                              </p:val>
                                            </p:tav>
                                          </p:tavLst>
                                        </p:anim>
                                        <p:anim calcmode="lin" valueType="num">
                                          <p:cBhvr additive="base">
                                            <p:cTn id="12" dur="75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4</a:t>
            </a:fld>
            <a:endParaRPr lang="ru-RU" sz="1400" dirty="0">
              <a:solidFill>
                <a:srgbClr val="FFFFFF"/>
              </a:solidFill>
              <a:latin typeface="Calibri"/>
            </a:endParaRPr>
          </a:p>
        </p:txBody>
      </p:sp>
      <p:sp>
        <p:nvSpPr>
          <p:cNvPr id="11" name="CuadroTexto 10">
            <a:extLst>
              <a:ext uri="{FF2B5EF4-FFF2-40B4-BE49-F238E27FC236}">
                <a16:creationId xmlns:a16="http://schemas.microsoft.com/office/drawing/2014/main" id="{4295FB73-ECEE-4915-B0D3-1ED863112B18}"/>
              </a:ext>
            </a:extLst>
          </p:cNvPr>
          <p:cNvSpPr txBox="1"/>
          <p:nvPr/>
        </p:nvSpPr>
        <p:spPr>
          <a:xfrm>
            <a:off x="1524372" y="1718474"/>
            <a:ext cx="4352685" cy="1815882"/>
          </a:xfrm>
          <a:prstGeom prst="rect">
            <a:avLst/>
          </a:prstGeom>
          <a:noFill/>
        </p:spPr>
        <p:txBody>
          <a:bodyPr wrap="square" rtlCol="0">
            <a:spAutoFit/>
          </a:bodyPr>
          <a:lstStyle/>
          <a:p>
            <a:pPr marL="342900" indent="-342900">
              <a:buFont typeface="+mj-lt"/>
              <a:buAutoNum type="arabicPeriod"/>
            </a:pPr>
            <a:r>
              <a:rPr lang="es-ES" sz="1400" b="1" dirty="0">
                <a:solidFill>
                  <a:srgbClr val="002060"/>
                </a:solidFill>
                <a:latin typeface="Chevin Pro Light"/>
              </a:rPr>
              <a:t>Revisar las fuentes registradas </a:t>
            </a:r>
            <a:r>
              <a:rPr lang="es-ES" sz="1400" dirty="0">
                <a:solidFill>
                  <a:srgbClr val="595959"/>
                </a:solidFill>
                <a:latin typeface="Chevin Pro Light"/>
              </a:rPr>
              <a:t>por el investigador según la consistencia y contenido y de que efectivamente está disponible (Ejem: utilidad de los links para la descarga de la información futura)  </a:t>
            </a:r>
          </a:p>
          <a:p>
            <a:pPr marL="342900" indent="-342900">
              <a:buFont typeface="+mj-lt"/>
              <a:buAutoNum type="arabicPeriod"/>
            </a:pPr>
            <a:r>
              <a:rPr lang="es-ES" sz="1400" b="1" dirty="0">
                <a:solidFill>
                  <a:srgbClr val="002060"/>
                </a:solidFill>
                <a:latin typeface="Chevin Pro Light"/>
              </a:rPr>
              <a:t>Revisar la información definida como pendiente </a:t>
            </a:r>
            <a:r>
              <a:rPr lang="es-ES" sz="1400" dirty="0">
                <a:solidFill>
                  <a:srgbClr val="595959"/>
                </a:solidFill>
                <a:latin typeface="Chevin Pro Light"/>
              </a:rPr>
              <a:t>por los SIG y determinar si efectivamente es útil su respaldo. Si no agrega valor debe ser descartada justificadamente.</a:t>
            </a:r>
          </a:p>
        </p:txBody>
      </p:sp>
      <p:sp>
        <p:nvSpPr>
          <p:cNvPr id="44" name="CuadroTexto 43">
            <a:extLst>
              <a:ext uri="{FF2B5EF4-FFF2-40B4-BE49-F238E27FC236}">
                <a16:creationId xmlns:a16="http://schemas.microsoft.com/office/drawing/2014/main" id="{1D67FCE2-F261-4B19-9283-FF5619604A2C}"/>
              </a:ext>
            </a:extLst>
          </p:cNvPr>
          <p:cNvSpPr txBox="1"/>
          <p:nvPr/>
        </p:nvSpPr>
        <p:spPr>
          <a:xfrm>
            <a:off x="6259547" y="1718474"/>
            <a:ext cx="4092136" cy="3754874"/>
          </a:xfrm>
          <a:prstGeom prst="rect">
            <a:avLst/>
          </a:prstGeom>
          <a:noFill/>
        </p:spPr>
        <p:txBody>
          <a:bodyPr wrap="square" rtlCol="0">
            <a:spAutoFit/>
          </a:bodyPr>
          <a:lstStyle/>
          <a:p>
            <a:pPr marL="342900" indent="-342900">
              <a:buFont typeface="+mj-lt"/>
              <a:buAutoNum type="arabicPeriod"/>
            </a:pPr>
            <a:r>
              <a:rPr lang="es-ES" sz="1400" b="1" dirty="0">
                <a:solidFill>
                  <a:srgbClr val="0066FF"/>
                </a:solidFill>
                <a:latin typeface="Chevin Pro Light"/>
              </a:rPr>
              <a:t>Verificar que la Información no esté replicada </a:t>
            </a:r>
            <a:r>
              <a:rPr lang="es-ES" sz="1400" dirty="0">
                <a:solidFill>
                  <a:srgbClr val="595959"/>
                </a:solidFill>
                <a:latin typeface="Chevin Pro Light"/>
              </a:rPr>
              <a:t>en otras fuentes, cartográficas y/o alfa numéricas, ya respaldadas. Si la información ya existe deberá descartar la fuente justificadamente.</a:t>
            </a:r>
          </a:p>
          <a:p>
            <a:pPr marL="342900" indent="-342900">
              <a:buFont typeface="+mj-lt"/>
              <a:buAutoNum type="arabicPeriod"/>
            </a:pPr>
            <a:r>
              <a:rPr lang="es-ES" sz="1400" b="1" dirty="0">
                <a:solidFill>
                  <a:srgbClr val="0066FF"/>
                </a:solidFill>
                <a:latin typeface="Chevin Pro Light"/>
              </a:rPr>
              <a:t>Verificar que los datos tengan alguna vinculación geográfica</a:t>
            </a:r>
            <a:r>
              <a:rPr lang="es-ES" sz="1400" dirty="0">
                <a:solidFill>
                  <a:srgbClr val="595959"/>
                </a:solidFill>
                <a:latin typeface="Chevin Pro Light"/>
              </a:rPr>
              <a:t> (ejem: región, comuna). En caso de que no, deberá quedar identificado para su revisión posterior y decisión de su respaldo. </a:t>
            </a:r>
          </a:p>
          <a:p>
            <a:pPr marL="342900" indent="-342900">
              <a:buFont typeface="+mj-lt"/>
              <a:buAutoNum type="arabicPeriod"/>
            </a:pPr>
            <a:r>
              <a:rPr lang="es-ES" sz="1400" dirty="0">
                <a:solidFill>
                  <a:srgbClr val="595959"/>
                </a:solidFill>
                <a:latin typeface="Chevin Pro Light"/>
              </a:rPr>
              <a:t>Si en efecto, según su criterio la información no agrega valor a la base de datos de Data Intelligence, deberá </a:t>
            </a:r>
            <a:r>
              <a:rPr lang="es-ES" sz="1400" b="1" dirty="0">
                <a:solidFill>
                  <a:srgbClr val="0066FF"/>
                </a:solidFill>
                <a:latin typeface="Chevin Pro Light"/>
              </a:rPr>
              <a:t>descartar la información justificadamente</a:t>
            </a:r>
            <a:r>
              <a:rPr lang="es-ES" sz="1400" dirty="0">
                <a:solidFill>
                  <a:srgbClr val="595959"/>
                </a:solidFill>
                <a:latin typeface="Chevin Pro Light"/>
              </a:rPr>
              <a:t>.</a:t>
            </a:r>
          </a:p>
          <a:p>
            <a:pPr marL="342900" indent="-342900">
              <a:buFont typeface="+mj-lt"/>
              <a:buAutoNum type="arabicPeriod"/>
            </a:pPr>
            <a:r>
              <a:rPr lang="es-ES" sz="1400" b="1" dirty="0">
                <a:solidFill>
                  <a:srgbClr val="0066FF"/>
                </a:solidFill>
                <a:latin typeface="Chevin Pro Light"/>
              </a:rPr>
              <a:t>Asesorar al investigador </a:t>
            </a:r>
            <a:r>
              <a:rPr lang="es-ES" sz="1400" dirty="0">
                <a:solidFill>
                  <a:srgbClr val="595959"/>
                </a:solidFill>
                <a:latin typeface="Chevin Pro Light"/>
              </a:rPr>
              <a:t>en el caso de que la información encontrada esté en formato geoespacial u otro de competencia SIG, para su almacenamiento y registro.</a:t>
            </a:r>
          </a:p>
        </p:txBody>
      </p:sp>
      <p:sp>
        <p:nvSpPr>
          <p:cNvPr id="45" name="TextBox 72">
            <a:extLst>
              <a:ext uri="{FF2B5EF4-FFF2-40B4-BE49-F238E27FC236}">
                <a16:creationId xmlns:a16="http://schemas.microsoft.com/office/drawing/2014/main" id="{A035EE3A-F823-40F0-A8D9-A102DCFE0408}"/>
              </a:ext>
            </a:extLst>
          </p:cNvPr>
          <p:cNvSpPr txBox="1"/>
          <p:nvPr/>
        </p:nvSpPr>
        <p:spPr>
          <a:xfrm>
            <a:off x="127735" y="1924504"/>
            <a:ext cx="1103554" cy="330082"/>
          </a:xfrm>
          <a:prstGeom prst="rect">
            <a:avLst/>
          </a:prstGeom>
          <a:noFill/>
        </p:spPr>
        <p:txBody>
          <a:bodyPr wrap="none" lIns="144009" tIns="72005" rIns="144009" bIns="72005" rtlCol="0" anchor="b">
            <a:spAutoFit/>
          </a:bodyPr>
          <a:lstStyle/>
          <a:p>
            <a:pPr algn="just" defTabSz="1219017">
              <a:defRPr/>
            </a:pPr>
            <a:r>
              <a:rPr lang="en-US" sz="1200" b="1" dirty="0">
                <a:solidFill>
                  <a:srgbClr val="002060"/>
                </a:solidFill>
                <a:latin typeface="Chevin Pro Light" pitchFamily="34" charset="0"/>
                <a:cs typeface="Calibri"/>
              </a:rPr>
              <a:t>SUPERVISOR</a:t>
            </a:r>
            <a:endParaRPr lang="id-ID" sz="1200" b="1" dirty="0">
              <a:solidFill>
                <a:srgbClr val="002060"/>
              </a:solidFill>
              <a:latin typeface="Chevin Pro Light" pitchFamily="34" charset="0"/>
              <a:cs typeface="Calibri"/>
            </a:endParaRPr>
          </a:p>
        </p:txBody>
      </p:sp>
      <p:sp>
        <p:nvSpPr>
          <p:cNvPr id="46" name="TextBox 72">
            <a:extLst>
              <a:ext uri="{FF2B5EF4-FFF2-40B4-BE49-F238E27FC236}">
                <a16:creationId xmlns:a16="http://schemas.microsoft.com/office/drawing/2014/main" id="{EA1C0DB7-AB02-42C0-98CF-F29DE70EA509}"/>
              </a:ext>
            </a:extLst>
          </p:cNvPr>
          <p:cNvSpPr txBox="1"/>
          <p:nvPr/>
        </p:nvSpPr>
        <p:spPr>
          <a:xfrm>
            <a:off x="10649083" y="4121257"/>
            <a:ext cx="502427" cy="330082"/>
          </a:xfrm>
          <a:prstGeom prst="rect">
            <a:avLst/>
          </a:prstGeom>
          <a:noFill/>
        </p:spPr>
        <p:txBody>
          <a:bodyPr wrap="none" lIns="144009" tIns="72005" rIns="144009" bIns="72005" rtlCol="0" anchor="b">
            <a:spAutoFit/>
          </a:bodyPr>
          <a:lstStyle/>
          <a:p>
            <a:pPr algn="just" defTabSz="1219017">
              <a:defRPr/>
            </a:pPr>
            <a:r>
              <a:rPr lang="en-US" sz="1200" b="1" dirty="0">
                <a:solidFill>
                  <a:srgbClr val="0066FF"/>
                </a:solidFill>
                <a:latin typeface="Chevin Pro Light" pitchFamily="34" charset="0"/>
                <a:cs typeface="Calibri"/>
              </a:rPr>
              <a:t>SIG</a:t>
            </a:r>
            <a:endParaRPr lang="id-ID" sz="1200" b="1" dirty="0">
              <a:solidFill>
                <a:srgbClr val="0066FF"/>
              </a:solidFill>
              <a:latin typeface="Chevin Pro Light" pitchFamily="34" charset="0"/>
              <a:cs typeface="Calibri"/>
            </a:endParaRPr>
          </a:p>
        </p:txBody>
      </p:sp>
      <p:grpSp>
        <p:nvGrpSpPr>
          <p:cNvPr id="47" name="Group 96">
            <a:extLst>
              <a:ext uri="{FF2B5EF4-FFF2-40B4-BE49-F238E27FC236}">
                <a16:creationId xmlns:a16="http://schemas.microsoft.com/office/drawing/2014/main" id="{E82934DC-077F-4E39-B8A2-810C3BF8E5D7}"/>
              </a:ext>
            </a:extLst>
          </p:cNvPr>
          <p:cNvGrpSpPr/>
          <p:nvPr/>
        </p:nvGrpSpPr>
        <p:grpSpPr>
          <a:xfrm>
            <a:off x="10384721" y="3053363"/>
            <a:ext cx="1376854" cy="1029250"/>
            <a:chOff x="4802188" y="2654300"/>
            <a:chExt cx="1506537" cy="1068388"/>
          </a:xfrm>
        </p:grpSpPr>
        <p:sp>
          <p:nvSpPr>
            <p:cNvPr id="48" name="Oval 31">
              <a:extLst>
                <a:ext uri="{FF2B5EF4-FFF2-40B4-BE49-F238E27FC236}">
                  <a16:creationId xmlns:a16="http://schemas.microsoft.com/office/drawing/2014/main" id="{EC0E856E-9856-4C90-A1E1-4200B44114CC}"/>
                </a:ext>
              </a:extLst>
            </p:cNvPr>
            <p:cNvSpPr>
              <a:spLocks noChangeArrowheads="1"/>
            </p:cNvSpPr>
            <p:nvPr/>
          </p:nvSpPr>
          <p:spPr bwMode="auto">
            <a:xfrm>
              <a:off x="4802188" y="2654300"/>
              <a:ext cx="1068387" cy="1068388"/>
            </a:xfrm>
            <a:prstGeom prst="ellipse">
              <a:avLst/>
            </a:prstGeom>
            <a:solidFill>
              <a:srgbClr val="006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49" name="Freeform 32">
              <a:extLst>
                <a:ext uri="{FF2B5EF4-FFF2-40B4-BE49-F238E27FC236}">
                  <a16:creationId xmlns:a16="http://schemas.microsoft.com/office/drawing/2014/main" id="{2F0E4160-EA9B-4187-A6B0-B5BDE4EBF9C9}"/>
                </a:ext>
              </a:extLst>
            </p:cNvPr>
            <p:cNvSpPr>
              <a:spLocks noEditPoints="1"/>
            </p:cNvSpPr>
            <p:nvPr/>
          </p:nvSpPr>
          <p:spPr bwMode="auto">
            <a:xfrm>
              <a:off x="5851525" y="2717800"/>
              <a:ext cx="457200" cy="633413"/>
            </a:xfrm>
            <a:custGeom>
              <a:avLst/>
              <a:gdLst>
                <a:gd name="T0" fmla="*/ 8 w 438"/>
                <a:gd name="T1" fmla="*/ 315 h 607"/>
                <a:gd name="T2" fmla="*/ 10 w 438"/>
                <a:gd name="T3" fmla="*/ 357 h 607"/>
                <a:gd name="T4" fmla="*/ 28 w 438"/>
                <a:gd name="T5" fmla="*/ 398 h 607"/>
                <a:gd name="T6" fmla="*/ 49 w 438"/>
                <a:gd name="T7" fmla="*/ 389 h 607"/>
                <a:gd name="T8" fmla="*/ 66 w 438"/>
                <a:gd name="T9" fmla="*/ 365 h 607"/>
                <a:gd name="T10" fmla="*/ 16 w 438"/>
                <a:gd name="T11" fmla="*/ 314 h 607"/>
                <a:gd name="T12" fmla="*/ 354 w 438"/>
                <a:gd name="T13" fmla="*/ 0 h 607"/>
                <a:gd name="T14" fmla="*/ 290 w 438"/>
                <a:gd name="T15" fmla="*/ 78 h 607"/>
                <a:gd name="T16" fmla="*/ 224 w 438"/>
                <a:gd name="T17" fmla="*/ 43 h 607"/>
                <a:gd name="T18" fmla="*/ 153 w 438"/>
                <a:gd name="T19" fmla="*/ 47 h 607"/>
                <a:gd name="T20" fmla="*/ 180 w 438"/>
                <a:gd name="T21" fmla="*/ 72 h 607"/>
                <a:gd name="T22" fmla="*/ 220 w 438"/>
                <a:gd name="T23" fmla="*/ 71 h 607"/>
                <a:gd name="T24" fmla="*/ 182 w 438"/>
                <a:gd name="T25" fmla="*/ 77 h 607"/>
                <a:gd name="T26" fmla="*/ 228 w 438"/>
                <a:gd name="T27" fmla="*/ 129 h 607"/>
                <a:gd name="T28" fmla="*/ 299 w 438"/>
                <a:gd name="T29" fmla="*/ 215 h 607"/>
                <a:gd name="T30" fmla="*/ 289 w 438"/>
                <a:gd name="T31" fmla="*/ 106 h 607"/>
                <a:gd name="T32" fmla="*/ 326 w 438"/>
                <a:gd name="T33" fmla="*/ 328 h 607"/>
                <a:gd name="T34" fmla="*/ 280 w 438"/>
                <a:gd name="T35" fmla="*/ 478 h 607"/>
                <a:gd name="T36" fmla="*/ 299 w 438"/>
                <a:gd name="T37" fmla="*/ 362 h 607"/>
                <a:gd name="T38" fmla="*/ 275 w 438"/>
                <a:gd name="T39" fmla="*/ 409 h 607"/>
                <a:gd name="T40" fmla="*/ 247 w 438"/>
                <a:gd name="T41" fmla="*/ 436 h 607"/>
                <a:gd name="T42" fmla="*/ 210 w 438"/>
                <a:gd name="T43" fmla="*/ 455 h 607"/>
                <a:gd name="T44" fmla="*/ 158 w 438"/>
                <a:gd name="T45" fmla="*/ 472 h 607"/>
                <a:gd name="T46" fmla="*/ 106 w 438"/>
                <a:gd name="T47" fmla="*/ 479 h 607"/>
                <a:gd name="T48" fmla="*/ 94 w 438"/>
                <a:gd name="T49" fmla="*/ 483 h 607"/>
                <a:gd name="T50" fmla="*/ 72 w 438"/>
                <a:gd name="T51" fmla="*/ 493 h 607"/>
                <a:gd name="T52" fmla="*/ 60 w 438"/>
                <a:gd name="T53" fmla="*/ 494 h 607"/>
                <a:gd name="T54" fmla="*/ 34 w 438"/>
                <a:gd name="T55" fmla="*/ 493 h 607"/>
                <a:gd name="T56" fmla="*/ 17 w 438"/>
                <a:gd name="T57" fmla="*/ 485 h 607"/>
                <a:gd name="T58" fmla="*/ 53 w 438"/>
                <a:gd name="T59" fmla="*/ 523 h 607"/>
                <a:gd name="T60" fmla="*/ 25 w 438"/>
                <a:gd name="T61" fmla="*/ 567 h 607"/>
                <a:gd name="T62" fmla="*/ 19 w 438"/>
                <a:gd name="T63" fmla="*/ 607 h 607"/>
                <a:gd name="T64" fmla="*/ 70 w 438"/>
                <a:gd name="T65" fmla="*/ 550 h 607"/>
                <a:gd name="T66" fmla="*/ 228 w 438"/>
                <a:gd name="T67" fmla="*/ 540 h 607"/>
                <a:gd name="T68" fmla="*/ 252 w 438"/>
                <a:gd name="T69" fmla="*/ 549 h 607"/>
                <a:gd name="T70" fmla="*/ 376 w 438"/>
                <a:gd name="T71" fmla="*/ 604 h 607"/>
                <a:gd name="T72" fmla="*/ 264 w 438"/>
                <a:gd name="T73" fmla="*/ 518 h 607"/>
                <a:gd name="T74" fmla="*/ 247 w 438"/>
                <a:gd name="T75" fmla="*/ 513 h 607"/>
                <a:gd name="T76" fmla="*/ 264 w 438"/>
                <a:gd name="T77" fmla="*/ 504 h 607"/>
                <a:gd name="T78" fmla="*/ 325 w 438"/>
                <a:gd name="T79" fmla="*/ 497 h 607"/>
                <a:gd name="T80" fmla="*/ 350 w 438"/>
                <a:gd name="T81" fmla="*/ 491 h 607"/>
                <a:gd name="T82" fmla="*/ 392 w 438"/>
                <a:gd name="T83" fmla="*/ 428 h 607"/>
                <a:gd name="T84" fmla="*/ 412 w 438"/>
                <a:gd name="T85" fmla="*/ 135 h 607"/>
                <a:gd name="T86" fmla="*/ 356 w 438"/>
                <a:gd name="T87"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607">
                  <a:moveTo>
                    <a:pt x="16" y="314"/>
                  </a:moveTo>
                  <a:cubicBezTo>
                    <a:pt x="14" y="314"/>
                    <a:pt x="11" y="314"/>
                    <a:pt x="8" y="315"/>
                  </a:cubicBezTo>
                  <a:cubicBezTo>
                    <a:pt x="0" y="315"/>
                    <a:pt x="0" y="315"/>
                    <a:pt x="0" y="315"/>
                  </a:cubicBezTo>
                  <a:cubicBezTo>
                    <a:pt x="4" y="329"/>
                    <a:pt x="7" y="343"/>
                    <a:pt x="10" y="357"/>
                  </a:cubicBezTo>
                  <a:cubicBezTo>
                    <a:pt x="21" y="392"/>
                    <a:pt x="21" y="392"/>
                    <a:pt x="21" y="392"/>
                  </a:cubicBezTo>
                  <a:cubicBezTo>
                    <a:pt x="24" y="395"/>
                    <a:pt x="26" y="396"/>
                    <a:pt x="28" y="398"/>
                  </a:cubicBezTo>
                  <a:cubicBezTo>
                    <a:pt x="30" y="400"/>
                    <a:pt x="32" y="400"/>
                    <a:pt x="34" y="400"/>
                  </a:cubicBezTo>
                  <a:cubicBezTo>
                    <a:pt x="40" y="400"/>
                    <a:pt x="45" y="394"/>
                    <a:pt x="49" y="389"/>
                  </a:cubicBezTo>
                  <a:cubicBezTo>
                    <a:pt x="54" y="382"/>
                    <a:pt x="64" y="384"/>
                    <a:pt x="66" y="380"/>
                  </a:cubicBezTo>
                  <a:cubicBezTo>
                    <a:pt x="68" y="375"/>
                    <a:pt x="66" y="365"/>
                    <a:pt x="66" y="365"/>
                  </a:cubicBezTo>
                  <a:cubicBezTo>
                    <a:pt x="64" y="365"/>
                    <a:pt x="62" y="365"/>
                    <a:pt x="60" y="365"/>
                  </a:cubicBezTo>
                  <a:cubicBezTo>
                    <a:pt x="25" y="365"/>
                    <a:pt x="17" y="320"/>
                    <a:pt x="16" y="314"/>
                  </a:cubicBezTo>
                  <a:moveTo>
                    <a:pt x="356" y="0"/>
                  </a:moveTo>
                  <a:cubicBezTo>
                    <a:pt x="355" y="0"/>
                    <a:pt x="355" y="0"/>
                    <a:pt x="354" y="0"/>
                  </a:cubicBezTo>
                  <a:cubicBezTo>
                    <a:pt x="332" y="2"/>
                    <a:pt x="332" y="2"/>
                    <a:pt x="332" y="2"/>
                  </a:cubicBezTo>
                  <a:cubicBezTo>
                    <a:pt x="332" y="2"/>
                    <a:pt x="291" y="19"/>
                    <a:pt x="290" y="78"/>
                  </a:cubicBezTo>
                  <a:cubicBezTo>
                    <a:pt x="288" y="78"/>
                    <a:pt x="288" y="78"/>
                    <a:pt x="288" y="78"/>
                  </a:cubicBezTo>
                  <a:cubicBezTo>
                    <a:pt x="273" y="67"/>
                    <a:pt x="237" y="43"/>
                    <a:pt x="224" y="43"/>
                  </a:cubicBezTo>
                  <a:cubicBezTo>
                    <a:pt x="224" y="43"/>
                    <a:pt x="224" y="43"/>
                    <a:pt x="224" y="43"/>
                  </a:cubicBezTo>
                  <a:cubicBezTo>
                    <a:pt x="212" y="43"/>
                    <a:pt x="174" y="46"/>
                    <a:pt x="153" y="47"/>
                  </a:cubicBezTo>
                  <a:cubicBezTo>
                    <a:pt x="156" y="50"/>
                    <a:pt x="159" y="52"/>
                    <a:pt x="162" y="54"/>
                  </a:cubicBezTo>
                  <a:cubicBezTo>
                    <a:pt x="171" y="62"/>
                    <a:pt x="176" y="64"/>
                    <a:pt x="180" y="72"/>
                  </a:cubicBezTo>
                  <a:cubicBezTo>
                    <a:pt x="191" y="72"/>
                    <a:pt x="202" y="71"/>
                    <a:pt x="211" y="71"/>
                  </a:cubicBezTo>
                  <a:cubicBezTo>
                    <a:pt x="215" y="71"/>
                    <a:pt x="218" y="71"/>
                    <a:pt x="220" y="71"/>
                  </a:cubicBezTo>
                  <a:cubicBezTo>
                    <a:pt x="220" y="76"/>
                    <a:pt x="220" y="76"/>
                    <a:pt x="220" y="76"/>
                  </a:cubicBezTo>
                  <a:cubicBezTo>
                    <a:pt x="182" y="77"/>
                    <a:pt x="182" y="77"/>
                    <a:pt x="182" y="77"/>
                  </a:cubicBezTo>
                  <a:cubicBezTo>
                    <a:pt x="184" y="80"/>
                    <a:pt x="186" y="85"/>
                    <a:pt x="187" y="91"/>
                  </a:cubicBezTo>
                  <a:cubicBezTo>
                    <a:pt x="195" y="117"/>
                    <a:pt x="228" y="129"/>
                    <a:pt x="228" y="129"/>
                  </a:cubicBezTo>
                  <a:cubicBezTo>
                    <a:pt x="274" y="151"/>
                    <a:pt x="288" y="188"/>
                    <a:pt x="288" y="188"/>
                  </a:cubicBezTo>
                  <a:cubicBezTo>
                    <a:pt x="292" y="197"/>
                    <a:pt x="296" y="206"/>
                    <a:pt x="299" y="215"/>
                  </a:cubicBezTo>
                  <a:cubicBezTo>
                    <a:pt x="291" y="181"/>
                    <a:pt x="280" y="145"/>
                    <a:pt x="262" y="110"/>
                  </a:cubicBezTo>
                  <a:cubicBezTo>
                    <a:pt x="289" y="106"/>
                    <a:pt x="289" y="106"/>
                    <a:pt x="289" y="106"/>
                  </a:cubicBezTo>
                  <a:cubicBezTo>
                    <a:pt x="289" y="106"/>
                    <a:pt x="309" y="167"/>
                    <a:pt x="318" y="196"/>
                  </a:cubicBezTo>
                  <a:cubicBezTo>
                    <a:pt x="318" y="196"/>
                    <a:pt x="334" y="248"/>
                    <a:pt x="326" y="328"/>
                  </a:cubicBezTo>
                  <a:cubicBezTo>
                    <a:pt x="326" y="328"/>
                    <a:pt x="298" y="434"/>
                    <a:pt x="311" y="473"/>
                  </a:cubicBezTo>
                  <a:cubicBezTo>
                    <a:pt x="280" y="478"/>
                    <a:pt x="280" y="478"/>
                    <a:pt x="280" y="478"/>
                  </a:cubicBezTo>
                  <a:cubicBezTo>
                    <a:pt x="280" y="478"/>
                    <a:pt x="304" y="417"/>
                    <a:pt x="308" y="330"/>
                  </a:cubicBezTo>
                  <a:cubicBezTo>
                    <a:pt x="305" y="348"/>
                    <a:pt x="301" y="360"/>
                    <a:pt x="299" y="362"/>
                  </a:cubicBezTo>
                  <a:cubicBezTo>
                    <a:pt x="293" y="367"/>
                    <a:pt x="295" y="378"/>
                    <a:pt x="292" y="382"/>
                  </a:cubicBezTo>
                  <a:cubicBezTo>
                    <a:pt x="290" y="385"/>
                    <a:pt x="282" y="406"/>
                    <a:pt x="275" y="409"/>
                  </a:cubicBezTo>
                  <a:cubicBezTo>
                    <a:pt x="268" y="411"/>
                    <a:pt x="268" y="415"/>
                    <a:pt x="265" y="421"/>
                  </a:cubicBezTo>
                  <a:cubicBezTo>
                    <a:pt x="263" y="426"/>
                    <a:pt x="255" y="433"/>
                    <a:pt x="247" y="436"/>
                  </a:cubicBezTo>
                  <a:cubicBezTo>
                    <a:pt x="240" y="440"/>
                    <a:pt x="238" y="447"/>
                    <a:pt x="228" y="448"/>
                  </a:cubicBezTo>
                  <a:cubicBezTo>
                    <a:pt x="219" y="449"/>
                    <a:pt x="224" y="451"/>
                    <a:pt x="210" y="455"/>
                  </a:cubicBezTo>
                  <a:cubicBezTo>
                    <a:pt x="196" y="460"/>
                    <a:pt x="195" y="458"/>
                    <a:pt x="185" y="462"/>
                  </a:cubicBezTo>
                  <a:cubicBezTo>
                    <a:pt x="175" y="466"/>
                    <a:pt x="171" y="466"/>
                    <a:pt x="158" y="472"/>
                  </a:cubicBezTo>
                  <a:cubicBezTo>
                    <a:pt x="148" y="476"/>
                    <a:pt x="130" y="481"/>
                    <a:pt x="117" y="481"/>
                  </a:cubicBezTo>
                  <a:cubicBezTo>
                    <a:pt x="113" y="481"/>
                    <a:pt x="109" y="480"/>
                    <a:pt x="106" y="479"/>
                  </a:cubicBezTo>
                  <a:cubicBezTo>
                    <a:pt x="101" y="478"/>
                    <a:pt x="99" y="477"/>
                    <a:pt x="99" y="477"/>
                  </a:cubicBezTo>
                  <a:cubicBezTo>
                    <a:pt x="98" y="477"/>
                    <a:pt x="100" y="479"/>
                    <a:pt x="94" y="483"/>
                  </a:cubicBezTo>
                  <a:cubicBezTo>
                    <a:pt x="86" y="488"/>
                    <a:pt x="80" y="493"/>
                    <a:pt x="74" y="493"/>
                  </a:cubicBezTo>
                  <a:cubicBezTo>
                    <a:pt x="73" y="493"/>
                    <a:pt x="72" y="493"/>
                    <a:pt x="72" y="493"/>
                  </a:cubicBezTo>
                  <a:cubicBezTo>
                    <a:pt x="68" y="492"/>
                    <a:pt x="67" y="491"/>
                    <a:pt x="67" y="491"/>
                  </a:cubicBezTo>
                  <a:cubicBezTo>
                    <a:pt x="66" y="491"/>
                    <a:pt x="64" y="492"/>
                    <a:pt x="60" y="494"/>
                  </a:cubicBezTo>
                  <a:cubicBezTo>
                    <a:pt x="57" y="496"/>
                    <a:pt x="53" y="496"/>
                    <a:pt x="50" y="496"/>
                  </a:cubicBezTo>
                  <a:cubicBezTo>
                    <a:pt x="44" y="496"/>
                    <a:pt x="39" y="495"/>
                    <a:pt x="34" y="493"/>
                  </a:cubicBezTo>
                  <a:cubicBezTo>
                    <a:pt x="26" y="488"/>
                    <a:pt x="25" y="491"/>
                    <a:pt x="19" y="486"/>
                  </a:cubicBezTo>
                  <a:cubicBezTo>
                    <a:pt x="19" y="486"/>
                    <a:pt x="18" y="485"/>
                    <a:pt x="17" y="485"/>
                  </a:cubicBezTo>
                  <a:cubicBezTo>
                    <a:pt x="16" y="497"/>
                    <a:pt x="15" y="509"/>
                    <a:pt x="13" y="521"/>
                  </a:cubicBezTo>
                  <a:cubicBezTo>
                    <a:pt x="24" y="521"/>
                    <a:pt x="44" y="523"/>
                    <a:pt x="53" y="523"/>
                  </a:cubicBezTo>
                  <a:cubicBezTo>
                    <a:pt x="53" y="523"/>
                    <a:pt x="53" y="523"/>
                    <a:pt x="53" y="523"/>
                  </a:cubicBezTo>
                  <a:cubicBezTo>
                    <a:pt x="53" y="523"/>
                    <a:pt x="33" y="533"/>
                    <a:pt x="25" y="567"/>
                  </a:cubicBezTo>
                  <a:cubicBezTo>
                    <a:pt x="22" y="590"/>
                    <a:pt x="22" y="590"/>
                    <a:pt x="22" y="590"/>
                  </a:cubicBezTo>
                  <a:cubicBezTo>
                    <a:pt x="19" y="607"/>
                    <a:pt x="19" y="607"/>
                    <a:pt x="19" y="607"/>
                  </a:cubicBezTo>
                  <a:cubicBezTo>
                    <a:pt x="41" y="604"/>
                    <a:pt x="41" y="604"/>
                    <a:pt x="41" y="604"/>
                  </a:cubicBezTo>
                  <a:cubicBezTo>
                    <a:pt x="41" y="604"/>
                    <a:pt x="35" y="555"/>
                    <a:pt x="70" y="550"/>
                  </a:cubicBezTo>
                  <a:cubicBezTo>
                    <a:pt x="220" y="540"/>
                    <a:pt x="220" y="540"/>
                    <a:pt x="220" y="540"/>
                  </a:cubicBezTo>
                  <a:cubicBezTo>
                    <a:pt x="220" y="540"/>
                    <a:pt x="224" y="540"/>
                    <a:pt x="228" y="540"/>
                  </a:cubicBezTo>
                  <a:cubicBezTo>
                    <a:pt x="232" y="540"/>
                    <a:pt x="238" y="540"/>
                    <a:pt x="241" y="543"/>
                  </a:cubicBezTo>
                  <a:cubicBezTo>
                    <a:pt x="245" y="546"/>
                    <a:pt x="248" y="549"/>
                    <a:pt x="252" y="549"/>
                  </a:cubicBezTo>
                  <a:cubicBezTo>
                    <a:pt x="254" y="549"/>
                    <a:pt x="256" y="548"/>
                    <a:pt x="259" y="546"/>
                  </a:cubicBezTo>
                  <a:cubicBezTo>
                    <a:pt x="376" y="604"/>
                    <a:pt x="376" y="604"/>
                    <a:pt x="376" y="604"/>
                  </a:cubicBezTo>
                  <a:cubicBezTo>
                    <a:pt x="376" y="604"/>
                    <a:pt x="384" y="604"/>
                    <a:pt x="382" y="581"/>
                  </a:cubicBezTo>
                  <a:cubicBezTo>
                    <a:pt x="264" y="518"/>
                    <a:pt x="264" y="518"/>
                    <a:pt x="264" y="518"/>
                  </a:cubicBezTo>
                  <a:cubicBezTo>
                    <a:pt x="264" y="518"/>
                    <a:pt x="253" y="513"/>
                    <a:pt x="248" y="513"/>
                  </a:cubicBezTo>
                  <a:cubicBezTo>
                    <a:pt x="247" y="513"/>
                    <a:pt x="247" y="513"/>
                    <a:pt x="247" y="513"/>
                  </a:cubicBezTo>
                  <a:cubicBezTo>
                    <a:pt x="247" y="513"/>
                    <a:pt x="264" y="507"/>
                    <a:pt x="264" y="505"/>
                  </a:cubicBezTo>
                  <a:cubicBezTo>
                    <a:pt x="264" y="504"/>
                    <a:pt x="264" y="504"/>
                    <a:pt x="264" y="504"/>
                  </a:cubicBezTo>
                  <a:cubicBezTo>
                    <a:pt x="264" y="507"/>
                    <a:pt x="264" y="507"/>
                    <a:pt x="264" y="507"/>
                  </a:cubicBezTo>
                  <a:cubicBezTo>
                    <a:pt x="264" y="507"/>
                    <a:pt x="312" y="504"/>
                    <a:pt x="325" y="497"/>
                  </a:cubicBezTo>
                  <a:cubicBezTo>
                    <a:pt x="325" y="497"/>
                    <a:pt x="327" y="498"/>
                    <a:pt x="329" y="498"/>
                  </a:cubicBezTo>
                  <a:cubicBezTo>
                    <a:pt x="334" y="498"/>
                    <a:pt x="341" y="497"/>
                    <a:pt x="350" y="491"/>
                  </a:cubicBezTo>
                  <a:cubicBezTo>
                    <a:pt x="379" y="462"/>
                    <a:pt x="379" y="462"/>
                    <a:pt x="379" y="462"/>
                  </a:cubicBezTo>
                  <a:cubicBezTo>
                    <a:pt x="379" y="462"/>
                    <a:pt x="392" y="438"/>
                    <a:pt x="392" y="428"/>
                  </a:cubicBezTo>
                  <a:cubicBezTo>
                    <a:pt x="393" y="417"/>
                    <a:pt x="403" y="366"/>
                    <a:pt x="413" y="337"/>
                  </a:cubicBezTo>
                  <a:cubicBezTo>
                    <a:pt x="422" y="308"/>
                    <a:pt x="438" y="216"/>
                    <a:pt x="412" y="135"/>
                  </a:cubicBezTo>
                  <a:cubicBezTo>
                    <a:pt x="387" y="54"/>
                    <a:pt x="378" y="29"/>
                    <a:pt x="374" y="20"/>
                  </a:cubicBezTo>
                  <a:cubicBezTo>
                    <a:pt x="371" y="11"/>
                    <a:pt x="366" y="0"/>
                    <a:pt x="356" y="0"/>
                  </a:cubicBezTo>
                </a:path>
              </a:pathLst>
            </a:custGeom>
            <a:solidFill>
              <a:srgbClr val="006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0" name="Freeform 33">
              <a:extLst>
                <a:ext uri="{FF2B5EF4-FFF2-40B4-BE49-F238E27FC236}">
                  <a16:creationId xmlns:a16="http://schemas.microsoft.com/office/drawing/2014/main" id="{D6DBDB06-1BBF-4FF5-A0AC-31F7365F6645}"/>
                </a:ext>
              </a:extLst>
            </p:cNvPr>
            <p:cNvSpPr>
              <a:spLocks noEditPoints="1"/>
            </p:cNvSpPr>
            <p:nvPr/>
          </p:nvSpPr>
          <p:spPr bwMode="auto">
            <a:xfrm>
              <a:off x="5848350" y="3046413"/>
              <a:ext cx="20637" cy="215900"/>
            </a:xfrm>
            <a:custGeom>
              <a:avLst/>
              <a:gdLst>
                <a:gd name="T0" fmla="*/ 8 w 20"/>
                <a:gd name="T1" fmla="*/ 167 h 206"/>
                <a:gd name="T2" fmla="*/ 11 w 20"/>
                <a:gd name="T3" fmla="*/ 205 h 206"/>
                <a:gd name="T4" fmla="*/ 16 w 20"/>
                <a:gd name="T5" fmla="*/ 206 h 206"/>
                <a:gd name="T6" fmla="*/ 20 w 20"/>
                <a:gd name="T7" fmla="*/ 170 h 206"/>
                <a:gd name="T8" fmla="*/ 8 w 20"/>
                <a:gd name="T9" fmla="*/ 167 h 206"/>
                <a:gd name="T10" fmla="*/ 3 w 20"/>
                <a:gd name="T11" fmla="*/ 0 h 206"/>
                <a:gd name="T12" fmla="*/ 0 w 20"/>
                <a:gd name="T13" fmla="*/ 1 h 206"/>
                <a:gd name="T14" fmla="*/ 13 w 20"/>
                <a:gd name="T15" fmla="*/ 42 h 206"/>
                <a:gd name="T16" fmla="*/ 3 w 20"/>
                <a:gd name="T1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6">
                  <a:moveTo>
                    <a:pt x="8" y="167"/>
                  </a:moveTo>
                  <a:cubicBezTo>
                    <a:pt x="11" y="205"/>
                    <a:pt x="11" y="205"/>
                    <a:pt x="11" y="205"/>
                  </a:cubicBezTo>
                  <a:cubicBezTo>
                    <a:pt x="11" y="205"/>
                    <a:pt x="13" y="205"/>
                    <a:pt x="16" y="206"/>
                  </a:cubicBezTo>
                  <a:cubicBezTo>
                    <a:pt x="18" y="194"/>
                    <a:pt x="19" y="182"/>
                    <a:pt x="20" y="170"/>
                  </a:cubicBezTo>
                  <a:cubicBezTo>
                    <a:pt x="17" y="168"/>
                    <a:pt x="13" y="168"/>
                    <a:pt x="8" y="167"/>
                  </a:cubicBezTo>
                  <a:moveTo>
                    <a:pt x="3" y="0"/>
                  </a:moveTo>
                  <a:cubicBezTo>
                    <a:pt x="0" y="1"/>
                    <a:pt x="0" y="1"/>
                    <a:pt x="0" y="1"/>
                  </a:cubicBezTo>
                  <a:cubicBezTo>
                    <a:pt x="13" y="42"/>
                    <a:pt x="13" y="42"/>
                    <a:pt x="13" y="42"/>
                  </a:cubicBezTo>
                  <a:cubicBezTo>
                    <a:pt x="10" y="28"/>
                    <a:pt x="7" y="14"/>
                    <a:pt x="3" y="0"/>
                  </a:cubicBezTo>
                </a:path>
              </a:pathLst>
            </a:custGeom>
            <a:solidFill>
              <a:schemeClr val="accent4">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1" name="Freeform 34">
              <a:extLst>
                <a:ext uri="{FF2B5EF4-FFF2-40B4-BE49-F238E27FC236}">
                  <a16:creationId xmlns:a16="http://schemas.microsoft.com/office/drawing/2014/main" id="{AE83FDDB-43B3-42F1-A453-334F036D9F16}"/>
                </a:ext>
              </a:extLst>
            </p:cNvPr>
            <p:cNvSpPr>
              <a:spLocks/>
            </p:cNvSpPr>
            <p:nvPr/>
          </p:nvSpPr>
          <p:spPr bwMode="auto">
            <a:xfrm>
              <a:off x="5521325" y="2930525"/>
              <a:ext cx="355600" cy="319088"/>
            </a:xfrm>
            <a:custGeom>
              <a:avLst/>
              <a:gdLst>
                <a:gd name="T0" fmla="*/ 42 w 224"/>
                <a:gd name="T1" fmla="*/ 201 h 201"/>
                <a:gd name="T2" fmla="*/ 224 w 224"/>
                <a:gd name="T3" fmla="*/ 134 h 201"/>
                <a:gd name="T4" fmla="*/ 183 w 224"/>
                <a:gd name="T5" fmla="*/ 0 h 201"/>
                <a:gd name="T6" fmla="*/ 0 w 224"/>
                <a:gd name="T7" fmla="*/ 73 h 201"/>
                <a:gd name="T8" fmla="*/ 42 w 224"/>
                <a:gd name="T9" fmla="*/ 201 h 201"/>
              </a:gdLst>
              <a:ahLst/>
              <a:cxnLst>
                <a:cxn ang="0">
                  <a:pos x="T0" y="T1"/>
                </a:cxn>
                <a:cxn ang="0">
                  <a:pos x="T2" y="T3"/>
                </a:cxn>
                <a:cxn ang="0">
                  <a:pos x="T4" y="T5"/>
                </a:cxn>
                <a:cxn ang="0">
                  <a:pos x="T6" y="T7"/>
                </a:cxn>
                <a:cxn ang="0">
                  <a:pos x="T8" y="T9"/>
                </a:cxn>
              </a:cxnLst>
              <a:rect l="0" t="0" r="r" b="b"/>
              <a:pathLst>
                <a:path w="224" h="201">
                  <a:moveTo>
                    <a:pt x="42" y="201"/>
                  </a:moveTo>
                  <a:lnTo>
                    <a:pt x="224" y="134"/>
                  </a:lnTo>
                  <a:lnTo>
                    <a:pt x="183" y="0"/>
                  </a:lnTo>
                  <a:lnTo>
                    <a:pt x="0" y="73"/>
                  </a:lnTo>
                  <a:lnTo>
                    <a:pt x="42" y="2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2" name="Freeform 35">
              <a:extLst>
                <a:ext uri="{FF2B5EF4-FFF2-40B4-BE49-F238E27FC236}">
                  <a16:creationId xmlns:a16="http://schemas.microsoft.com/office/drawing/2014/main" id="{B06B40CE-DA1F-422A-B49E-5CA40EAAF473}"/>
                </a:ext>
              </a:extLst>
            </p:cNvPr>
            <p:cNvSpPr>
              <a:spLocks/>
            </p:cNvSpPr>
            <p:nvPr/>
          </p:nvSpPr>
          <p:spPr bwMode="auto">
            <a:xfrm>
              <a:off x="5521325" y="2930525"/>
              <a:ext cx="355600" cy="319088"/>
            </a:xfrm>
            <a:custGeom>
              <a:avLst/>
              <a:gdLst>
                <a:gd name="T0" fmla="*/ 42 w 224"/>
                <a:gd name="T1" fmla="*/ 201 h 201"/>
                <a:gd name="T2" fmla="*/ 224 w 224"/>
                <a:gd name="T3" fmla="*/ 134 h 201"/>
                <a:gd name="T4" fmla="*/ 183 w 224"/>
                <a:gd name="T5" fmla="*/ 0 h 201"/>
                <a:gd name="T6" fmla="*/ 0 w 224"/>
                <a:gd name="T7" fmla="*/ 73 h 201"/>
                <a:gd name="T8" fmla="*/ 42 w 224"/>
                <a:gd name="T9" fmla="*/ 201 h 201"/>
              </a:gdLst>
              <a:ahLst/>
              <a:cxnLst>
                <a:cxn ang="0">
                  <a:pos x="T0" y="T1"/>
                </a:cxn>
                <a:cxn ang="0">
                  <a:pos x="T2" y="T3"/>
                </a:cxn>
                <a:cxn ang="0">
                  <a:pos x="T4" y="T5"/>
                </a:cxn>
                <a:cxn ang="0">
                  <a:pos x="T6" y="T7"/>
                </a:cxn>
                <a:cxn ang="0">
                  <a:pos x="T8" y="T9"/>
                </a:cxn>
              </a:cxnLst>
              <a:rect l="0" t="0" r="r" b="b"/>
              <a:pathLst>
                <a:path w="224" h="201">
                  <a:moveTo>
                    <a:pt x="42" y="201"/>
                  </a:moveTo>
                  <a:lnTo>
                    <a:pt x="224" y="134"/>
                  </a:lnTo>
                  <a:lnTo>
                    <a:pt x="183" y="0"/>
                  </a:lnTo>
                  <a:lnTo>
                    <a:pt x="0" y="73"/>
                  </a:lnTo>
                  <a:lnTo>
                    <a:pt x="42" y="201"/>
                  </a:lnTo>
                </a:path>
              </a:pathLst>
            </a:custGeom>
            <a:solidFill>
              <a:schemeClr val="bg1"/>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3" name="Freeform 36">
              <a:extLst>
                <a:ext uri="{FF2B5EF4-FFF2-40B4-BE49-F238E27FC236}">
                  <a16:creationId xmlns:a16="http://schemas.microsoft.com/office/drawing/2014/main" id="{9D87B54B-5DB1-4A98-BB1C-306E729B3862}"/>
                </a:ext>
              </a:extLst>
            </p:cNvPr>
            <p:cNvSpPr>
              <a:spLocks/>
            </p:cNvSpPr>
            <p:nvPr/>
          </p:nvSpPr>
          <p:spPr bwMode="auto">
            <a:xfrm>
              <a:off x="5561013" y="2955925"/>
              <a:ext cx="117475" cy="74613"/>
            </a:xfrm>
            <a:custGeom>
              <a:avLst/>
              <a:gdLst>
                <a:gd name="T0" fmla="*/ 87 w 113"/>
                <a:gd name="T1" fmla="*/ 0 h 72"/>
                <a:gd name="T2" fmla="*/ 81 w 113"/>
                <a:gd name="T3" fmla="*/ 6 h 72"/>
                <a:gd name="T4" fmla="*/ 52 w 113"/>
                <a:gd name="T5" fmla="*/ 11 h 72"/>
                <a:gd name="T6" fmla="*/ 51 w 113"/>
                <a:gd name="T7" fmla="*/ 11 h 72"/>
                <a:gd name="T8" fmla="*/ 49 w 113"/>
                <a:gd name="T9" fmla="*/ 11 h 72"/>
                <a:gd name="T10" fmla="*/ 31 w 113"/>
                <a:gd name="T11" fmla="*/ 23 h 72"/>
                <a:gd name="T12" fmla="*/ 16 w 113"/>
                <a:gd name="T13" fmla="*/ 47 h 72"/>
                <a:gd name="T14" fmla="*/ 5 w 113"/>
                <a:gd name="T15" fmla="*/ 60 h 72"/>
                <a:gd name="T16" fmla="*/ 0 w 113"/>
                <a:gd name="T17" fmla="*/ 72 h 72"/>
                <a:gd name="T18" fmla="*/ 113 w 113"/>
                <a:gd name="T19" fmla="*/ 28 h 72"/>
                <a:gd name="T20" fmla="*/ 87 w 113"/>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72">
                  <a:moveTo>
                    <a:pt x="87" y="0"/>
                  </a:moveTo>
                  <a:cubicBezTo>
                    <a:pt x="81" y="6"/>
                    <a:pt x="81" y="6"/>
                    <a:pt x="81" y="6"/>
                  </a:cubicBezTo>
                  <a:cubicBezTo>
                    <a:pt x="81" y="6"/>
                    <a:pt x="62" y="11"/>
                    <a:pt x="52" y="11"/>
                  </a:cubicBezTo>
                  <a:cubicBezTo>
                    <a:pt x="52" y="11"/>
                    <a:pt x="51" y="11"/>
                    <a:pt x="51" y="11"/>
                  </a:cubicBezTo>
                  <a:cubicBezTo>
                    <a:pt x="50" y="11"/>
                    <a:pt x="50" y="11"/>
                    <a:pt x="49" y="11"/>
                  </a:cubicBezTo>
                  <a:cubicBezTo>
                    <a:pt x="40" y="11"/>
                    <a:pt x="35" y="12"/>
                    <a:pt x="31" y="23"/>
                  </a:cubicBezTo>
                  <a:cubicBezTo>
                    <a:pt x="26" y="34"/>
                    <a:pt x="16" y="47"/>
                    <a:pt x="16" y="47"/>
                  </a:cubicBezTo>
                  <a:cubicBezTo>
                    <a:pt x="16" y="47"/>
                    <a:pt x="10" y="49"/>
                    <a:pt x="5" y="60"/>
                  </a:cubicBezTo>
                  <a:cubicBezTo>
                    <a:pt x="4" y="63"/>
                    <a:pt x="2" y="67"/>
                    <a:pt x="0" y="72"/>
                  </a:cubicBezTo>
                  <a:cubicBezTo>
                    <a:pt x="113" y="28"/>
                    <a:pt x="113" y="28"/>
                    <a:pt x="113" y="28"/>
                  </a:cubicBezTo>
                  <a:cubicBezTo>
                    <a:pt x="103" y="17"/>
                    <a:pt x="93" y="6"/>
                    <a:pt x="87"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4" name="Freeform 37">
              <a:extLst>
                <a:ext uri="{FF2B5EF4-FFF2-40B4-BE49-F238E27FC236}">
                  <a16:creationId xmlns:a16="http://schemas.microsoft.com/office/drawing/2014/main" id="{14904BD2-DE29-4A98-9108-100177AD882F}"/>
                </a:ext>
              </a:extLst>
            </p:cNvPr>
            <p:cNvSpPr>
              <a:spLocks/>
            </p:cNvSpPr>
            <p:nvPr/>
          </p:nvSpPr>
          <p:spPr bwMode="auto">
            <a:xfrm>
              <a:off x="5538788" y="2984500"/>
              <a:ext cx="150812" cy="155575"/>
            </a:xfrm>
            <a:custGeom>
              <a:avLst/>
              <a:gdLst>
                <a:gd name="T0" fmla="*/ 134 w 145"/>
                <a:gd name="T1" fmla="*/ 0 h 149"/>
                <a:gd name="T2" fmla="*/ 21 w 145"/>
                <a:gd name="T3" fmla="*/ 44 h 149"/>
                <a:gd name="T4" fmla="*/ 16 w 145"/>
                <a:gd name="T5" fmla="*/ 68 h 149"/>
                <a:gd name="T6" fmla="*/ 11 w 145"/>
                <a:gd name="T7" fmla="*/ 87 h 149"/>
                <a:gd name="T8" fmla="*/ 7 w 145"/>
                <a:gd name="T9" fmla="*/ 110 h 149"/>
                <a:gd name="T10" fmla="*/ 21 w 145"/>
                <a:gd name="T11" fmla="*/ 115 h 149"/>
                <a:gd name="T12" fmla="*/ 32 w 145"/>
                <a:gd name="T13" fmla="*/ 129 h 149"/>
                <a:gd name="T14" fmla="*/ 47 w 145"/>
                <a:gd name="T15" fmla="*/ 145 h 149"/>
                <a:gd name="T16" fmla="*/ 83 w 145"/>
                <a:gd name="T17" fmla="*/ 149 h 149"/>
                <a:gd name="T18" fmla="*/ 88 w 145"/>
                <a:gd name="T19" fmla="*/ 149 h 149"/>
                <a:gd name="T20" fmla="*/ 110 w 145"/>
                <a:gd name="T21" fmla="*/ 148 h 149"/>
                <a:gd name="T22" fmla="*/ 118 w 145"/>
                <a:gd name="T23" fmla="*/ 149 h 149"/>
                <a:gd name="T24" fmla="*/ 137 w 145"/>
                <a:gd name="T25" fmla="*/ 94 h 149"/>
                <a:gd name="T26" fmla="*/ 108 w 145"/>
                <a:gd name="T27" fmla="*/ 82 h 149"/>
                <a:gd name="T28" fmla="*/ 84 w 145"/>
                <a:gd name="T29" fmla="*/ 75 h 149"/>
                <a:gd name="T30" fmla="*/ 81 w 145"/>
                <a:gd name="T31" fmla="*/ 75 h 149"/>
                <a:gd name="T32" fmla="*/ 73 w 145"/>
                <a:gd name="T33" fmla="*/ 79 h 149"/>
                <a:gd name="T34" fmla="*/ 49 w 145"/>
                <a:gd name="T35" fmla="*/ 76 h 149"/>
                <a:gd name="T36" fmla="*/ 48 w 145"/>
                <a:gd name="T37" fmla="*/ 76 h 149"/>
                <a:gd name="T38" fmla="*/ 27 w 145"/>
                <a:gd name="T39" fmla="*/ 63 h 149"/>
                <a:gd name="T40" fmla="*/ 25 w 145"/>
                <a:gd name="T41" fmla="*/ 63 h 149"/>
                <a:gd name="T42" fmla="*/ 38 w 145"/>
                <a:gd name="T43" fmla="*/ 43 h 149"/>
                <a:gd name="T44" fmla="*/ 38 w 145"/>
                <a:gd name="T45" fmla="*/ 43 h 149"/>
                <a:gd name="T46" fmla="*/ 53 w 145"/>
                <a:gd name="T47" fmla="*/ 65 h 149"/>
                <a:gd name="T48" fmla="*/ 68 w 145"/>
                <a:gd name="T49" fmla="*/ 71 h 149"/>
                <a:gd name="T50" fmla="*/ 68 w 145"/>
                <a:gd name="T51" fmla="*/ 60 h 149"/>
                <a:gd name="T52" fmla="*/ 63 w 145"/>
                <a:gd name="T53" fmla="*/ 55 h 149"/>
                <a:gd name="T54" fmla="*/ 84 w 145"/>
                <a:gd name="T55" fmla="*/ 61 h 149"/>
                <a:gd name="T56" fmla="*/ 87 w 145"/>
                <a:gd name="T57" fmla="*/ 60 h 149"/>
                <a:gd name="T58" fmla="*/ 81 w 145"/>
                <a:gd name="T59" fmla="*/ 48 h 149"/>
                <a:gd name="T60" fmla="*/ 138 w 145"/>
                <a:gd name="T61" fmla="*/ 16 h 149"/>
                <a:gd name="T62" fmla="*/ 145 w 145"/>
                <a:gd name="T63" fmla="*/ 10 h 149"/>
                <a:gd name="T64" fmla="*/ 134 w 145"/>
                <a:gd name="T6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49">
                  <a:moveTo>
                    <a:pt x="134" y="0"/>
                  </a:moveTo>
                  <a:cubicBezTo>
                    <a:pt x="21" y="44"/>
                    <a:pt x="21" y="44"/>
                    <a:pt x="21" y="44"/>
                  </a:cubicBezTo>
                  <a:cubicBezTo>
                    <a:pt x="17" y="54"/>
                    <a:pt x="14" y="65"/>
                    <a:pt x="16" y="68"/>
                  </a:cubicBezTo>
                  <a:cubicBezTo>
                    <a:pt x="16" y="68"/>
                    <a:pt x="4" y="81"/>
                    <a:pt x="11" y="87"/>
                  </a:cubicBezTo>
                  <a:cubicBezTo>
                    <a:pt x="11" y="87"/>
                    <a:pt x="0" y="104"/>
                    <a:pt x="7" y="110"/>
                  </a:cubicBezTo>
                  <a:cubicBezTo>
                    <a:pt x="7" y="110"/>
                    <a:pt x="18" y="115"/>
                    <a:pt x="21" y="115"/>
                  </a:cubicBezTo>
                  <a:cubicBezTo>
                    <a:pt x="21" y="115"/>
                    <a:pt x="20" y="124"/>
                    <a:pt x="32" y="129"/>
                  </a:cubicBezTo>
                  <a:cubicBezTo>
                    <a:pt x="32" y="129"/>
                    <a:pt x="29" y="140"/>
                    <a:pt x="47" y="145"/>
                  </a:cubicBezTo>
                  <a:cubicBezTo>
                    <a:pt x="47" y="145"/>
                    <a:pt x="61" y="149"/>
                    <a:pt x="83" y="149"/>
                  </a:cubicBezTo>
                  <a:cubicBezTo>
                    <a:pt x="85" y="149"/>
                    <a:pt x="86" y="149"/>
                    <a:pt x="88" y="149"/>
                  </a:cubicBezTo>
                  <a:cubicBezTo>
                    <a:pt x="88" y="149"/>
                    <a:pt x="99" y="148"/>
                    <a:pt x="110" y="148"/>
                  </a:cubicBezTo>
                  <a:cubicBezTo>
                    <a:pt x="113" y="148"/>
                    <a:pt x="115" y="148"/>
                    <a:pt x="118" y="149"/>
                  </a:cubicBezTo>
                  <a:cubicBezTo>
                    <a:pt x="118" y="129"/>
                    <a:pt x="135" y="99"/>
                    <a:pt x="137" y="94"/>
                  </a:cubicBezTo>
                  <a:cubicBezTo>
                    <a:pt x="131" y="91"/>
                    <a:pt x="113" y="83"/>
                    <a:pt x="108" y="82"/>
                  </a:cubicBezTo>
                  <a:cubicBezTo>
                    <a:pt x="102" y="81"/>
                    <a:pt x="91" y="75"/>
                    <a:pt x="84" y="75"/>
                  </a:cubicBezTo>
                  <a:cubicBezTo>
                    <a:pt x="83" y="75"/>
                    <a:pt x="82" y="75"/>
                    <a:pt x="81" y="75"/>
                  </a:cubicBezTo>
                  <a:cubicBezTo>
                    <a:pt x="76" y="78"/>
                    <a:pt x="73" y="79"/>
                    <a:pt x="73" y="79"/>
                  </a:cubicBezTo>
                  <a:cubicBezTo>
                    <a:pt x="73" y="79"/>
                    <a:pt x="52" y="76"/>
                    <a:pt x="49" y="76"/>
                  </a:cubicBezTo>
                  <a:cubicBezTo>
                    <a:pt x="48" y="76"/>
                    <a:pt x="48" y="76"/>
                    <a:pt x="48" y="76"/>
                  </a:cubicBezTo>
                  <a:cubicBezTo>
                    <a:pt x="48" y="76"/>
                    <a:pt x="35" y="63"/>
                    <a:pt x="27" y="63"/>
                  </a:cubicBezTo>
                  <a:cubicBezTo>
                    <a:pt x="27" y="63"/>
                    <a:pt x="26" y="63"/>
                    <a:pt x="25" y="63"/>
                  </a:cubicBezTo>
                  <a:cubicBezTo>
                    <a:pt x="25" y="63"/>
                    <a:pt x="37" y="43"/>
                    <a:pt x="38" y="43"/>
                  </a:cubicBezTo>
                  <a:cubicBezTo>
                    <a:pt x="38" y="43"/>
                    <a:pt x="38" y="43"/>
                    <a:pt x="38" y="43"/>
                  </a:cubicBezTo>
                  <a:cubicBezTo>
                    <a:pt x="38" y="43"/>
                    <a:pt x="41" y="58"/>
                    <a:pt x="53" y="65"/>
                  </a:cubicBezTo>
                  <a:cubicBezTo>
                    <a:pt x="68" y="71"/>
                    <a:pt x="68" y="71"/>
                    <a:pt x="68" y="71"/>
                  </a:cubicBezTo>
                  <a:cubicBezTo>
                    <a:pt x="68" y="71"/>
                    <a:pt x="76" y="69"/>
                    <a:pt x="68" y="60"/>
                  </a:cubicBezTo>
                  <a:cubicBezTo>
                    <a:pt x="63" y="55"/>
                    <a:pt x="63" y="55"/>
                    <a:pt x="63" y="55"/>
                  </a:cubicBezTo>
                  <a:cubicBezTo>
                    <a:pt x="63" y="55"/>
                    <a:pt x="78" y="61"/>
                    <a:pt x="84" y="61"/>
                  </a:cubicBezTo>
                  <a:cubicBezTo>
                    <a:pt x="86" y="61"/>
                    <a:pt x="87" y="61"/>
                    <a:pt x="87" y="60"/>
                  </a:cubicBezTo>
                  <a:cubicBezTo>
                    <a:pt x="87" y="60"/>
                    <a:pt x="90" y="51"/>
                    <a:pt x="81" y="48"/>
                  </a:cubicBezTo>
                  <a:cubicBezTo>
                    <a:pt x="81" y="48"/>
                    <a:pt x="127" y="33"/>
                    <a:pt x="138" y="16"/>
                  </a:cubicBezTo>
                  <a:cubicBezTo>
                    <a:pt x="145" y="10"/>
                    <a:pt x="145" y="10"/>
                    <a:pt x="145" y="10"/>
                  </a:cubicBezTo>
                  <a:cubicBezTo>
                    <a:pt x="142" y="7"/>
                    <a:pt x="138" y="3"/>
                    <a:pt x="134"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5" name="Freeform 38">
              <a:extLst>
                <a:ext uri="{FF2B5EF4-FFF2-40B4-BE49-F238E27FC236}">
                  <a16:creationId xmlns:a16="http://schemas.microsoft.com/office/drawing/2014/main" id="{A74EDE23-64C6-4096-A658-EBA031EC1ED2}"/>
                </a:ext>
              </a:extLst>
            </p:cNvPr>
            <p:cNvSpPr>
              <a:spLocks/>
            </p:cNvSpPr>
            <p:nvPr/>
          </p:nvSpPr>
          <p:spPr bwMode="auto">
            <a:xfrm>
              <a:off x="5646738" y="2697163"/>
              <a:ext cx="546100" cy="541338"/>
            </a:xfrm>
            <a:custGeom>
              <a:avLst/>
              <a:gdLst>
                <a:gd name="T0" fmla="*/ 72 w 524"/>
                <a:gd name="T1" fmla="*/ 382 h 518"/>
                <a:gd name="T2" fmla="*/ 53 w 524"/>
                <a:gd name="T3" fmla="*/ 370 h 518"/>
                <a:gd name="T4" fmla="*/ 50 w 524"/>
                <a:gd name="T5" fmla="*/ 374 h 518"/>
                <a:gd name="T6" fmla="*/ 35 w 524"/>
                <a:gd name="T7" fmla="*/ 368 h 518"/>
                <a:gd name="T8" fmla="*/ 15 w 524"/>
                <a:gd name="T9" fmla="*/ 429 h 518"/>
                <a:gd name="T10" fmla="*/ 67 w 524"/>
                <a:gd name="T11" fmla="*/ 454 h 518"/>
                <a:gd name="T12" fmla="*/ 105 w 524"/>
                <a:gd name="T13" fmla="*/ 472 h 518"/>
                <a:gd name="T14" fmla="*/ 147 w 524"/>
                <a:gd name="T15" fmla="*/ 489 h 518"/>
                <a:gd name="T16" fmla="*/ 172 w 524"/>
                <a:gd name="T17" fmla="*/ 492 h 518"/>
                <a:gd name="T18" fmla="*/ 194 w 524"/>
                <a:gd name="T19" fmla="*/ 501 h 518"/>
                <a:gd name="T20" fmla="*/ 216 w 524"/>
                <a:gd name="T21" fmla="*/ 506 h 518"/>
                <a:gd name="T22" fmla="*/ 231 w 524"/>
                <a:gd name="T23" fmla="*/ 513 h 518"/>
                <a:gd name="T24" fmla="*/ 257 w 524"/>
                <a:gd name="T25" fmla="*/ 514 h 518"/>
                <a:gd name="T26" fmla="*/ 269 w 524"/>
                <a:gd name="T27" fmla="*/ 513 h 518"/>
                <a:gd name="T28" fmla="*/ 291 w 524"/>
                <a:gd name="T29" fmla="*/ 503 h 518"/>
                <a:gd name="T30" fmla="*/ 303 w 524"/>
                <a:gd name="T31" fmla="*/ 499 h 518"/>
                <a:gd name="T32" fmla="*/ 355 w 524"/>
                <a:gd name="T33" fmla="*/ 492 h 518"/>
                <a:gd name="T34" fmla="*/ 382 w 524"/>
                <a:gd name="T35" fmla="*/ 482 h 518"/>
                <a:gd name="T36" fmla="*/ 407 w 524"/>
                <a:gd name="T37" fmla="*/ 475 h 518"/>
                <a:gd name="T38" fmla="*/ 425 w 524"/>
                <a:gd name="T39" fmla="*/ 468 h 518"/>
                <a:gd name="T40" fmla="*/ 444 w 524"/>
                <a:gd name="T41" fmla="*/ 456 h 518"/>
                <a:gd name="T42" fmla="*/ 462 w 524"/>
                <a:gd name="T43" fmla="*/ 441 h 518"/>
                <a:gd name="T44" fmla="*/ 472 w 524"/>
                <a:gd name="T45" fmla="*/ 429 h 518"/>
                <a:gd name="T46" fmla="*/ 489 w 524"/>
                <a:gd name="T47" fmla="*/ 402 h 518"/>
                <a:gd name="T48" fmla="*/ 496 w 524"/>
                <a:gd name="T49" fmla="*/ 382 h 518"/>
                <a:gd name="T50" fmla="*/ 485 w 524"/>
                <a:gd name="T51" fmla="*/ 208 h 518"/>
                <a:gd name="T52" fmla="*/ 425 w 524"/>
                <a:gd name="T53" fmla="*/ 149 h 518"/>
                <a:gd name="T54" fmla="*/ 384 w 524"/>
                <a:gd name="T55" fmla="*/ 111 h 518"/>
                <a:gd name="T56" fmla="*/ 359 w 524"/>
                <a:gd name="T57" fmla="*/ 74 h 518"/>
                <a:gd name="T58" fmla="*/ 321 w 524"/>
                <a:gd name="T59" fmla="*/ 35 h 518"/>
                <a:gd name="T60" fmla="*/ 298 w 524"/>
                <a:gd name="T61" fmla="*/ 8 h 518"/>
                <a:gd name="T62" fmla="*/ 282 w 524"/>
                <a:gd name="T63" fmla="*/ 5 h 518"/>
                <a:gd name="T64" fmla="*/ 254 w 524"/>
                <a:gd name="T65" fmla="*/ 3 h 518"/>
                <a:gd name="T66" fmla="*/ 226 w 524"/>
                <a:gd name="T67" fmla="*/ 17 h 518"/>
                <a:gd name="T68" fmla="*/ 201 w 524"/>
                <a:gd name="T69" fmla="*/ 47 h 518"/>
                <a:gd name="T70" fmla="*/ 189 w 524"/>
                <a:gd name="T71" fmla="*/ 65 h 518"/>
                <a:gd name="T72" fmla="*/ 175 w 524"/>
                <a:gd name="T73" fmla="*/ 81 h 518"/>
                <a:gd name="T74" fmla="*/ 159 w 524"/>
                <a:gd name="T75" fmla="*/ 100 h 518"/>
                <a:gd name="T76" fmla="*/ 152 w 524"/>
                <a:gd name="T77" fmla="*/ 104 h 518"/>
                <a:gd name="T78" fmla="*/ 147 w 524"/>
                <a:gd name="T79" fmla="*/ 104 h 518"/>
                <a:gd name="T80" fmla="*/ 131 w 524"/>
                <a:gd name="T81" fmla="*/ 116 h 518"/>
                <a:gd name="T82" fmla="*/ 114 w 524"/>
                <a:gd name="T83" fmla="*/ 139 h 518"/>
                <a:gd name="T84" fmla="*/ 89 w 524"/>
                <a:gd name="T85" fmla="*/ 155 h 518"/>
                <a:gd name="T86" fmla="*/ 61 w 524"/>
                <a:gd name="T87" fmla="*/ 183 h 518"/>
                <a:gd name="T88" fmla="*/ 0 w 524"/>
                <a:gd name="T89" fmla="*/ 242 h 518"/>
                <a:gd name="T90" fmla="*/ 66 w 524"/>
                <a:gd name="T91" fmla="*/ 302 h 518"/>
                <a:gd name="T92" fmla="*/ 173 w 524"/>
                <a:gd name="T93" fmla="*/ 338 h 518"/>
                <a:gd name="T94" fmla="*/ 213 w 524"/>
                <a:gd name="T95" fmla="*/ 334 h 518"/>
                <a:gd name="T96" fmla="*/ 263 w 524"/>
                <a:gd name="T97" fmla="*/ 385 h 518"/>
                <a:gd name="T98" fmla="*/ 263 w 524"/>
                <a:gd name="T99" fmla="*/ 400 h 518"/>
                <a:gd name="T100" fmla="*/ 246 w 524"/>
                <a:gd name="T101" fmla="*/ 409 h 518"/>
                <a:gd name="T102" fmla="*/ 225 w 524"/>
                <a:gd name="T103" fmla="*/ 418 h 518"/>
                <a:gd name="T104" fmla="*/ 172 w 524"/>
                <a:gd name="T105" fmla="*/ 399 h 518"/>
                <a:gd name="T106" fmla="*/ 117 w 524"/>
                <a:gd name="T107" fmla="*/ 390 h 518"/>
                <a:gd name="T108" fmla="*/ 72 w 524"/>
                <a:gd name="T109" fmla="*/ 38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4" h="518">
                  <a:moveTo>
                    <a:pt x="72" y="382"/>
                  </a:moveTo>
                  <a:cubicBezTo>
                    <a:pt x="53" y="370"/>
                    <a:pt x="53" y="370"/>
                    <a:pt x="53" y="370"/>
                  </a:cubicBezTo>
                  <a:cubicBezTo>
                    <a:pt x="50" y="374"/>
                    <a:pt x="50" y="374"/>
                    <a:pt x="50" y="374"/>
                  </a:cubicBezTo>
                  <a:cubicBezTo>
                    <a:pt x="50" y="374"/>
                    <a:pt x="37" y="368"/>
                    <a:pt x="35" y="368"/>
                  </a:cubicBezTo>
                  <a:cubicBezTo>
                    <a:pt x="35" y="368"/>
                    <a:pt x="12" y="409"/>
                    <a:pt x="15" y="429"/>
                  </a:cubicBezTo>
                  <a:cubicBezTo>
                    <a:pt x="15" y="429"/>
                    <a:pt x="51" y="445"/>
                    <a:pt x="67" y="454"/>
                  </a:cubicBezTo>
                  <a:cubicBezTo>
                    <a:pt x="83" y="464"/>
                    <a:pt x="94" y="467"/>
                    <a:pt x="105" y="472"/>
                  </a:cubicBezTo>
                  <a:cubicBezTo>
                    <a:pt x="117" y="478"/>
                    <a:pt x="136" y="485"/>
                    <a:pt x="147" y="489"/>
                  </a:cubicBezTo>
                  <a:cubicBezTo>
                    <a:pt x="158" y="492"/>
                    <a:pt x="163" y="489"/>
                    <a:pt x="172" y="492"/>
                  </a:cubicBezTo>
                  <a:cubicBezTo>
                    <a:pt x="180" y="496"/>
                    <a:pt x="185" y="499"/>
                    <a:pt x="194" y="501"/>
                  </a:cubicBezTo>
                  <a:cubicBezTo>
                    <a:pt x="204" y="503"/>
                    <a:pt x="211" y="502"/>
                    <a:pt x="216" y="506"/>
                  </a:cubicBezTo>
                  <a:cubicBezTo>
                    <a:pt x="222" y="511"/>
                    <a:pt x="223" y="508"/>
                    <a:pt x="231" y="513"/>
                  </a:cubicBezTo>
                  <a:cubicBezTo>
                    <a:pt x="240" y="517"/>
                    <a:pt x="249" y="518"/>
                    <a:pt x="257" y="514"/>
                  </a:cubicBezTo>
                  <a:cubicBezTo>
                    <a:pt x="266" y="510"/>
                    <a:pt x="262" y="512"/>
                    <a:pt x="269" y="513"/>
                  </a:cubicBezTo>
                  <a:cubicBezTo>
                    <a:pt x="276" y="514"/>
                    <a:pt x="282" y="509"/>
                    <a:pt x="291" y="503"/>
                  </a:cubicBezTo>
                  <a:cubicBezTo>
                    <a:pt x="300" y="497"/>
                    <a:pt x="290" y="495"/>
                    <a:pt x="303" y="499"/>
                  </a:cubicBezTo>
                  <a:cubicBezTo>
                    <a:pt x="316" y="503"/>
                    <a:pt x="342" y="498"/>
                    <a:pt x="355" y="492"/>
                  </a:cubicBezTo>
                  <a:cubicBezTo>
                    <a:pt x="368" y="486"/>
                    <a:pt x="372" y="486"/>
                    <a:pt x="382" y="482"/>
                  </a:cubicBezTo>
                  <a:cubicBezTo>
                    <a:pt x="392" y="478"/>
                    <a:pt x="393" y="480"/>
                    <a:pt x="407" y="475"/>
                  </a:cubicBezTo>
                  <a:cubicBezTo>
                    <a:pt x="421" y="471"/>
                    <a:pt x="416" y="469"/>
                    <a:pt x="425" y="468"/>
                  </a:cubicBezTo>
                  <a:cubicBezTo>
                    <a:pt x="435" y="467"/>
                    <a:pt x="437" y="460"/>
                    <a:pt x="444" y="456"/>
                  </a:cubicBezTo>
                  <a:cubicBezTo>
                    <a:pt x="452" y="453"/>
                    <a:pt x="460" y="446"/>
                    <a:pt x="462" y="441"/>
                  </a:cubicBezTo>
                  <a:cubicBezTo>
                    <a:pt x="465" y="435"/>
                    <a:pt x="465" y="431"/>
                    <a:pt x="472" y="429"/>
                  </a:cubicBezTo>
                  <a:cubicBezTo>
                    <a:pt x="479" y="426"/>
                    <a:pt x="487" y="405"/>
                    <a:pt x="489" y="402"/>
                  </a:cubicBezTo>
                  <a:cubicBezTo>
                    <a:pt x="492" y="398"/>
                    <a:pt x="490" y="387"/>
                    <a:pt x="496" y="382"/>
                  </a:cubicBezTo>
                  <a:cubicBezTo>
                    <a:pt x="502" y="377"/>
                    <a:pt x="524" y="290"/>
                    <a:pt x="485" y="208"/>
                  </a:cubicBezTo>
                  <a:cubicBezTo>
                    <a:pt x="485" y="208"/>
                    <a:pt x="471" y="171"/>
                    <a:pt x="425" y="149"/>
                  </a:cubicBezTo>
                  <a:cubicBezTo>
                    <a:pt x="425" y="149"/>
                    <a:pt x="392" y="137"/>
                    <a:pt x="384" y="111"/>
                  </a:cubicBezTo>
                  <a:cubicBezTo>
                    <a:pt x="377" y="85"/>
                    <a:pt x="373" y="85"/>
                    <a:pt x="359" y="74"/>
                  </a:cubicBezTo>
                  <a:cubicBezTo>
                    <a:pt x="346" y="64"/>
                    <a:pt x="330" y="47"/>
                    <a:pt x="321" y="35"/>
                  </a:cubicBezTo>
                  <a:cubicBezTo>
                    <a:pt x="312" y="24"/>
                    <a:pt x="309" y="8"/>
                    <a:pt x="298" y="8"/>
                  </a:cubicBezTo>
                  <a:cubicBezTo>
                    <a:pt x="294" y="8"/>
                    <a:pt x="288" y="6"/>
                    <a:pt x="282" y="5"/>
                  </a:cubicBezTo>
                  <a:cubicBezTo>
                    <a:pt x="273" y="2"/>
                    <a:pt x="263" y="0"/>
                    <a:pt x="254" y="3"/>
                  </a:cubicBezTo>
                  <a:cubicBezTo>
                    <a:pt x="239" y="8"/>
                    <a:pt x="237" y="12"/>
                    <a:pt x="226" y="17"/>
                  </a:cubicBezTo>
                  <a:cubicBezTo>
                    <a:pt x="215" y="22"/>
                    <a:pt x="205" y="25"/>
                    <a:pt x="201" y="47"/>
                  </a:cubicBezTo>
                  <a:cubicBezTo>
                    <a:pt x="196" y="69"/>
                    <a:pt x="195" y="63"/>
                    <a:pt x="189" y="65"/>
                  </a:cubicBezTo>
                  <a:cubicBezTo>
                    <a:pt x="183" y="67"/>
                    <a:pt x="180" y="70"/>
                    <a:pt x="175" y="81"/>
                  </a:cubicBezTo>
                  <a:cubicBezTo>
                    <a:pt x="171" y="92"/>
                    <a:pt x="166" y="91"/>
                    <a:pt x="159" y="100"/>
                  </a:cubicBezTo>
                  <a:cubicBezTo>
                    <a:pt x="154" y="105"/>
                    <a:pt x="153" y="105"/>
                    <a:pt x="152" y="104"/>
                  </a:cubicBezTo>
                  <a:cubicBezTo>
                    <a:pt x="151" y="104"/>
                    <a:pt x="149" y="104"/>
                    <a:pt x="147" y="104"/>
                  </a:cubicBezTo>
                  <a:cubicBezTo>
                    <a:pt x="140" y="106"/>
                    <a:pt x="138" y="107"/>
                    <a:pt x="131" y="116"/>
                  </a:cubicBezTo>
                  <a:cubicBezTo>
                    <a:pt x="125" y="126"/>
                    <a:pt x="128" y="127"/>
                    <a:pt x="114" y="139"/>
                  </a:cubicBezTo>
                  <a:cubicBezTo>
                    <a:pt x="99" y="151"/>
                    <a:pt x="98" y="149"/>
                    <a:pt x="89" y="155"/>
                  </a:cubicBezTo>
                  <a:cubicBezTo>
                    <a:pt x="80" y="160"/>
                    <a:pt x="81" y="169"/>
                    <a:pt x="61" y="183"/>
                  </a:cubicBezTo>
                  <a:cubicBezTo>
                    <a:pt x="41" y="198"/>
                    <a:pt x="4" y="233"/>
                    <a:pt x="0" y="242"/>
                  </a:cubicBezTo>
                  <a:cubicBezTo>
                    <a:pt x="0" y="242"/>
                    <a:pt x="47" y="296"/>
                    <a:pt x="66" y="302"/>
                  </a:cubicBezTo>
                  <a:cubicBezTo>
                    <a:pt x="173" y="338"/>
                    <a:pt x="173" y="338"/>
                    <a:pt x="173" y="338"/>
                  </a:cubicBezTo>
                  <a:cubicBezTo>
                    <a:pt x="213" y="334"/>
                    <a:pt x="213" y="334"/>
                    <a:pt x="213" y="334"/>
                  </a:cubicBezTo>
                  <a:cubicBezTo>
                    <a:pt x="213" y="334"/>
                    <a:pt x="220" y="390"/>
                    <a:pt x="263" y="385"/>
                  </a:cubicBezTo>
                  <a:cubicBezTo>
                    <a:pt x="263" y="385"/>
                    <a:pt x="265" y="395"/>
                    <a:pt x="263" y="400"/>
                  </a:cubicBezTo>
                  <a:cubicBezTo>
                    <a:pt x="261" y="404"/>
                    <a:pt x="251" y="402"/>
                    <a:pt x="246" y="409"/>
                  </a:cubicBezTo>
                  <a:cubicBezTo>
                    <a:pt x="241" y="415"/>
                    <a:pt x="233" y="424"/>
                    <a:pt x="225" y="418"/>
                  </a:cubicBezTo>
                  <a:cubicBezTo>
                    <a:pt x="217" y="412"/>
                    <a:pt x="204" y="400"/>
                    <a:pt x="172" y="399"/>
                  </a:cubicBezTo>
                  <a:cubicBezTo>
                    <a:pt x="141" y="398"/>
                    <a:pt x="130" y="394"/>
                    <a:pt x="117" y="390"/>
                  </a:cubicBezTo>
                  <a:cubicBezTo>
                    <a:pt x="103" y="386"/>
                    <a:pt x="77" y="381"/>
                    <a:pt x="72" y="382"/>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6" name="Freeform 39">
              <a:extLst>
                <a:ext uri="{FF2B5EF4-FFF2-40B4-BE49-F238E27FC236}">
                  <a16:creationId xmlns:a16="http://schemas.microsoft.com/office/drawing/2014/main" id="{6F1198F5-1A2D-43E2-BE9C-A9B315C40B79}"/>
                </a:ext>
              </a:extLst>
            </p:cNvPr>
            <p:cNvSpPr>
              <a:spLocks/>
            </p:cNvSpPr>
            <p:nvPr/>
          </p:nvSpPr>
          <p:spPr bwMode="auto">
            <a:xfrm>
              <a:off x="5859463" y="3046413"/>
              <a:ext cx="9525" cy="0"/>
            </a:xfrm>
            <a:custGeom>
              <a:avLst/>
              <a:gdLst>
                <a:gd name="T0" fmla="*/ 8 w 8"/>
                <a:gd name="T1" fmla="*/ 0 h 1"/>
                <a:gd name="T2" fmla="*/ 0 w 8"/>
                <a:gd name="T3" fmla="*/ 1 h 1"/>
                <a:gd name="T4" fmla="*/ 8 w 8"/>
                <a:gd name="T5" fmla="*/ 0 h 1"/>
                <a:gd name="T6" fmla="*/ 8 w 8"/>
                <a:gd name="T7" fmla="*/ 0 h 1"/>
              </a:gdLst>
              <a:ahLst/>
              <a:cxnLst>
                <a:cxn ang="0">
                  <a:pos x="T0" y="T1"/>
                </a:cxn>
                <a:cxn ang="0">
                  <a:pos x="T2" y="T3"/>
                </a:cxn>
                <a:cxn ang="0">
                  <a:pos x="T4" y="T5"/>
                </a:cxn>
                <a:cxn ang="0">
                  <a:pos x="T6" y="T7"/>
                </a:cxn>
              </a:cxnLst>
              <a:rect l="0" t="0" r="r" b="b"/>
              <a:pathLst>
                <a:path w="8" h="1">
                  <a:moveTo>
                    <a:pt x="8" y="0"/>
                  </a:moveTo>
                  <a:cubicBezTo>
                    <a:pt x="0" y="1"/>
                    <a:pt x="0" y="1"/>
                    <a:pt x="0" y="1"/>
                  </a:cubicBezTo>
                  <a:cubicBezTo>
                    <a:pt x="3" y="0"/>
                    <a:pt x="6" y="0"/>
                    <a:pt x="8" y="0"/>
                  </a:cubicBezTo>
                  <a:cubicBezTo>
                    <a:pt x="8" y="0"/>
                    <a:pt x="8" y="0"/>
                    <a:pt x="8" y="0"/>
                  </a:cubicBezTo>
                </a:path>
              </a:pathLst>
            </a:custGeom>
            <a:solidFill>
              <a:schemeClr val="accent4">
                <a:lumMod val="75000"/>
              </a:schemeClr>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57" name="Freeform 40">
              <a:extLst>
                <a:ext uri="{FF2B5EF4-FFF2-40B4-BE49-F238E27FC236}">
                  <a16:creationId xmlns:a16="http://schemas.microsoft.com/office/drawing/2014/main" id="{560DD111-8FB2-49F8-A7CB-14E9ABB115C8}"/>
                </a:ext>
              </a:extLst>
            </p:cNvPr>
            <p:cNvSpPr>
              <a:spLocks noEditPoints="1"/>
            </p:cNvSpPr>
            <p:nvPr/>
          </p:nvSpPr>
          <p:spPr bwMode="auto">
            <a:xfrm>
              <a:off x="5741988" y="2789238"/>
              <a:ext cx="227012" cy="257175"/>
            </a:xfrm>
            <a:custGeom>
              <a:avLst/>
              <a:gdLst>
                <a:gd name="T0" fmla="*/ 0 w 218"/>
                <a:gd name="T1" fmla="*/ 152 h 247"/>
                <a:gd name="T2" fmla="*/ 0 w 218"/>
                <a:gd name="T3" fmla="*/ 155 h 247"/>
                <a:gd name="T4" fmla="*/ 0 w 218"/>
                <a:gd name="T5" fmla="*/ 152 h 247"/>
                <a:gd name="T6" fmla="*/ 136 w 218"/>
                <a:gd name="T7" fmla="*/ 0 h 247"/>
                <a:gd name="T8" fmla="*/ 136 w 218"/>
                <a:gd name="T9" fmla="*/ 0 h 247"/>
                <a:gd name="T10" fmla="*/ 150 w 218"/>
                <a:gd name="T11" fmla="*/ 15 h 247"/>
                <a:gd name="T12" fmla="*/ 136 w 218"/>
                <a:gd name="T13" fmla="*/ 22 h 247"/>
                <a:gd name="T14" fmla="*/ 120 w 218"/>
                <a:gd name="T15" fmla="*/ 19 h 247"/>
                <a:gd name="T16" fmla="*/ 100 w 218"/>
                <a:gd name="T17" fmla="*/ 24 h 247"/>
                <a:gd name="T18" fmla="*/ 73 w 218"/>
                <a:gd name="T19" fmla="*/ 40 h 247"/>
                <a:gd name="T20" fmla="*/ 52 w 218"/>
                <a:gd name="T21" fmla="*/ 55 h 247"/>
                <a:gd name="T22" fmla="*/ 36 w 218"/>
                <a:gd name="T23" fmla="*/ 70 h 247"/>
                <a:gd name="T24" fmla="*/ 31 w 218"/>
                <a:gd name="T25" fmla="*/ 92 h 247"/>
                <a:gd name="T26" fmla="*/ 23 w 218"/>
                <a:gd name="T27" fmla="*/ 102 h 247"/>
                <a:gd name="T28" fmla="*/ 19 w 218"/>
                <a:gd name="T29" fmla="*/ 124 h 247"/>
                <a:gd name="T30" fmla="*/ 6 w 218"/>
                <a:gd name="T31" fmla="*/ 161 h 247"/>
                <a:gd name="T32" fmla="*/ 0 w 218"/>
                <a:gd name="T33" fmla="*/ 155 h 247"/>
                <a:gd name="T34" fmla="*/ 6 w 218"/>
                <a:gd name="T35" fmla="*/ 168 h 247"/>
                <a:gd name="T36" fmla="*/ 10 w 218"/>
                <a:gd name="T37" fmla="*/ 187 h 247"/>
                <a:gd name="T38" fmla="*/ 33 w 218"/>
                <a:gd name="T39" fmla="*/ 216 h 247"/>
                <a:gd name="T40" fmla="*/ 46 w 218"/>
                <a:gd name="T41" fmla="*/ 225 h 247"/>
                <a:gd name="T42" fmla="*/ 51 w 218"/>
                <a:gd name="T43" fmla="*/ 237 h 247"/>
                <a:gd name="T44" fmla="*/ 55 w 218"/>
                <a:gd name="T45" fmla="*/ 238 h 247"/>
                <a:gd name="T46" fmla="*/ 65 w 218"/>
                <a:gd name="T47" fmla="*/ 235 h 247"/>
                <a:gd name="T48" fmla="*/ 99 w 218"/>
                <a:gd name="T49" fmla="*/ 247 h 247"/>
                <a:gd name="T50" fmla="*/ 101 w 218"/>
                <a:gd name="T51" fmla="*/ 247 h 247"/>
                <a:gd name="T52" fmla="*/ 113 w 218"/>
                <a:gd name="T53" fmla="*/ 247 h 247"/>
                <a:gd name="T54" fmla="*/ 121 w 218"/>
                <a:gd name="T55" fmla="*/ 246 h 247"/>
                <a:gd name="T56" fmla="*/ 121 w 218"/>
                <a:gd name="T57" fmla="*/ 246 h 247"/>
                <a:gd name="T58" fmla="*/ 138 w 218"/>
                <a:gd name="T59" fmla="*/ 238 h 247"/>
                <a:gd name="T60" fmla="*/ 161 w 218"/>
                <a:gd name="T61" fmla="*/ 208 h 247"/>
                <a:gd name="T62" fmla="*/ 183 w 218"/>
                <a:gd name="T63" fmla="*/ 192 h 247"/>
                <a:gd name="T64" fmla="*/ 206 w 218"/>
                <a:gd name="T65" fmla="*/ 168 h 247"/>
                <a:gd name="T66" fmla="*/ 215 w 218"/>
                <a:gd name="T67" fmla="*/ 128 h 247"/>
                <a:gd name="T68" fmla="*/ 215 w 218"/>
                <a:gd name="T69" fmla="*/ 90 h 247"/>
                <a:gd name="T70" fmla="*/ 213 w 218"/>
                <a:gd name="T71" fmla="*/ 75 h 247"/>
                <a:gd name="T72" fmla="*/ 209 w 218"/>
                <a:gd name="T73" fmla="*/ 63 h 247"/>
                <a:gd name="T74" fmla="*/ 199 w 218"/>
                <a:gd name="T75" fmla="*/ 38 h 247"/>
                <a:gd name="T76" fmla="*/ 195 w 218"/>
                <a:gd name="T77" fmla="*/ 8 h 247"/>
                <a:gd name="T78" fmla="*/ 191 w 218"/>
                <a:gd name="T79" fmla="*/ 6 h 247"/>
                <a:gd name="T80" fmla="*/ 177 w 218"/>
                <a:gd name="T81" fmla="*/ 18 h 247"/>
                <a:gd name="T82" fmla="*/ 159 w 218"/>
                <a:gd name="T83" fmla="*/ 13 h 247"/>
                <a:gd name="T84" fmla="*/ 157 w 218"/>
                <a:gd name="T85" fmla="*/ 13 h 247"/>
                <a:gd name="T86" fmla="*/ 136 w 218"/>
                <a:gd name="T8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8" h="247">
                  <a:moveTo>
                    <a:pt x="0" y="152"/>
                  </a:moveTo>
                  <a:cubicBezTo>
                    <a:pt x="0" y="153"/>
                    <a:pt x="0" y="154"/>
                    <a:pt x="0" y="155"/>
                  </a:cubicBezTo>
                  <a:cubicBezTo>
                    <a:pt x="0" y="153"/>
                    <a:pt x="0" y="152"/>
                    <a:pt x="0" y="152"/>
                  </a:cubicBezTo>
                  <a:moveTo>
                    <a:pt x="136" y="0"/>
                  </a:moveTo>
                  <a:cubicBezTo>
                    <a:pt x="136" y="0"/>
                    <a:pt x="136" y="0"/>
                    <a:pt x="136" y="0"/>
                  </a:cubicBezTo>
                  <a:cubicBezTo>
                    <a:pt x="136" y="0"/>
                    <a:pt x="146" y="6"/>
                    <a:pt x="150" y="15"/>
                  </a:cubicBezTo>
                  <a:cubicBezTo>
                    <a:pt x="150" y="15"/>
                    <a:pt x="140" y="15"/>
                    <a:pt x="136" y="22"/>
                  </a:cubicBezTo>
                  <a:cubicBezTo>
                    <a:pt x="136" y="22"/>
                    <a:pt x="129" y="19"/>
                    <a:pt x="120" y="19"/>
                  </a:cubicBezTo>
                  <a:cubicBezTo>
                    <a:pt x="114" y="19"/>
                    <a:pt x="107" y="20"/>
                    <a:pt x="100" y="24"/>
                  </a:cubicBezTo>
                  <a:cubicBezTo>
                    <a:pt x="82" y="32"/>
                    <a:pt x="81" y="35"/>
                    <a:pt x="73" y="40"/>
                  </a:cubicBezTo>
                  <a:cubicBezTo>
                    <a:pt x="65" y="45"/>
                    <a:pt x="58" y="53"/>
                    <a:pt x="52" y="55"/>
                  </a:cubicBezTo>
                  <a:cubicBezTo>
                    <a:pt x="46" y="58"/>
                    <a:pt x="37" y="57"/>
                    <a:pt x="36" y="70"/>
                  </a:cubicBezTo>
                  <a:cubicBezTo>
                    <a:pt x="35" y="83"/>
                    <a:pt x="35" y="87"/>
                    <a:pt x="31" y="92"/>
                  </a:cubicBezTo>
                  <a:cubicBezTo>
                    <a:pt x="27" y="97"/>
                    <a:pt x="24" y="91"/>
                    <a:pt x="23" y="102"/>
                  </a:cubicBezTo>
                  <a:cubicBezTo>
                    <a:pt x="22" y="113"/>
                    <a:pt x="22" y="118"/>
                    <a:pt x="19" y="124"/>
                  </a:cubicBezTo>
                  <a:cubicBezTo>
                    <a:pt x="16" y="130"/>
                    <a:pt x="4" y="154"/>
                    <a:pt x="6" y="161"/>
                  </a:cubicBezTo>
                  <a:cubicBezTo>
                    <a:pt x="6" y="161"/>
                    <a:pt x="2" y="159"/>
                    <a:pt x="0" y="155"/>
                  </a:cubicBezTo>
                  <a:cubicBezTo>
                    <a:pt x="1" y="159"/>
                    <a:pt x="3" y="166"/>
                    <a:pt x="6" y="168"/>
                  </a:cubicBezTo>
                  <a:cubicBezTo>
                    <a:pt x="6" y="168"/>
                    <a:pt x="2" y="180"/>
                    <a:pt x="10" y="187"/>
                  </a:cubicBezTo>
                  <a:cubicBezTo>
                    <a:pt x="18" y="193"/>
                    <a:pt x="23" y="206"/>
                    <a:pt x="33" y="216"/>
                  </a:cubicBezTo>
                  <a:cubicBezTo>
                    <a:pt x="44" y="225"/>
                    <a:pt x="45" y="222"/>
                    <a:pt x="46" y="225"/>
                  </a:cubicBezTo>
                  <a:cubicBezTo>
                    <a:pt x="47" y="227"/>
                    <a:pt x="44" y="234"/>
                    <a:pt x="51" y="237"/>
                  </a:cubicBezTo>
                  <a:cubicBezTo>
                    <a:pt x="51" y="237"/>
                    <a:pt x="52" y="238"/>
                    <a:pt x="55" y="238"/>
                  </a:cubicBezTo>
                  <a:cubicBezTo>
                    <a:pt x="57" y="238"/>
                    <a:pt x="61" y="237"/>
                    <a:pt x="65" y="235"/>
                  </a:cubicBezTo>
                  <a:cubicBezTo>
                    <a:pt x="65" y="235"/>
                    <a:pt x="82" y="247"/>
                    <a:pt x="99" y="247"/>
                  </a:cubicBezTo>
                  <a:cubicBezTo>
                    <a:pt x="100" y="247"/>
                    <a:pt x="100" y="247"/>
                    <a:pt x="101" y="247"/>
                  </a:cubicBezTo>
                  <a:cubicBezTo>
                    <a:pt x="105" y="247"/>
                    <a:pt x="109" y="247"/>
                    <a:pt x="113" y="247"/>
                  </a:cubicBezTo>
                  <a:cubicBezTo>
                    <a:pt x="121" y="246"/>
                    <a:pt x="121" y="246"/>
                    <a:pt x="121" y="246"/>
                  </a:cubicBezTo>
                  <a:cubicBezTo>
                    <a:pt x="121" y="246"/>
                    <a:pt x="121" y="246"/>
                    <a:pt x="121" y="246"/>
                  </a:cubicBezTo>
                  <a:cubicBezTo>
                    <a:pt x="127" y="246"/>
                    <a:pt x="133" y="244"/>
                    <a:pt x="138" y="238"/>
                  </a:cubicBezTo>
                  <a:cubicBezTo>
                    <a:pt x="148" y="228"/>
                    <a:pt x="150" y="216"/>
                    <a:pt x="161" y="208"/>
                  </a:cubicBezTo>
                  <a:cubicBezTo>
                    <a:pt x="171" y="200"/>
                    <a:pt x="173" y="200"/>
                    <a:pt x="183" y="192"/>
                  </a:cubicBezTo>
                  <a:cubicBezTo>
                    <a:pt x="193" y="185"/>
                    <a:pt x="202" y="175"/>
                    <a:pt x="206" y="168"/>
                  </a:cubicBezTo>
                  <a:cubicBezTo>
                    <a:pt x="210" y="161"/>
                    <a:pt x="212" y="141"/>
                    <a:pt x="215" y="128"/>
                  </a:cubicBezTo>
                  <a:cubicBezTo>
                    <a:pt x="218" y="116"/>
                    <a:pt x="215" y="99"/>
                    <a:pt x="215" y="90"/>
                  </a:cubicBezTo>
                  <a:cubicBezTo>
                    <a:pt x="216" y="81"/>
                    <a:pt x="208" y="79"/>
                    <a:pt x="213" y="75"/>
                  </a:cubicBezTo>
                  <a:cubicBezTo>
                    <a:pt x="218" y="70"/>
                    <a:pt x="212" y="68"/>
                    <a:pt x="209" y="63"/>
                  </a:cubicBezTo>
                  <a:cubicBezTo>
                    <a:pt x="209" y="63"/>
                    <a:pt x="213" y="43"/>
                    <a:pt x="199" y="38"/>
                  </a:cubicBezTo>
                  <a:cubicBezTo>
                    <a:pt x="199" y="38"/>
                    <a:pt x="210" y="10"/>
                    <a:pt x="195" y="8"/>
                  </a:cubicBezTo>
                  <a:cubicBezTo>
                    <a:pt x="195" y="8"/>
                    <a:pt x="193" y="6"/>
                    <a:pt x="191" y="6"/>
                  </a:cubicBezTo>
                  <a:cubicBezTo>
                    <a:pt x="188" y="6"/>
                    <a:pt x="183" y="8"/>
                    <a:pt x="177" y="18"/>
                  </a:cubicBezTo>
                  <a:cubicBezTo>
                    <a:pt x="177" y="18"/>
                    <a:pt x="164" y="13"/>
                    <a:pt x="159" y="13"/>
                  </a:cubicBezTo>
                  <a:cubicBezTo>
                    <a:pt x="158" y="13"/>
                    <a:pt x="158" y="13"/>
                    <a:pt x="157" y="13"/>
                  </a:cubicBezTo>
                  <a:cubicBezTo>
                    <a:pt x="157" y="13"/>
                    <a:pt x="144" y="0"/>
                    <a:pt x="136" y="0"/>
                  </a:cubicBezTo>
                </a:path>
              </a:pathLst>
            </a:custGeom>
            <a:solidFill>
              <a:srgbClr val="69A6FF"/>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grpSp>
        <p:nvGrpSpPr>
          <p:cNvPr id="58" name="Group 93">
            <a:extLst>
              <a:ext uri="{FF2B5EF4-FFF2-40B4-BE49-F238E27FC236}">
                <a16:creationId xmlns:a16="http://schemas.microsoft.com/office/drawing/2014/main" id="{9A66087E-C2B0-4892-8872-CE881E7B12CF}"/>
              </a:ext>
            </a:extLst>
          </p:cNvPr>
          <p:cNvGrpSpPr/>
          <p:nvPr/>
        </p:nvGrpSpPr>
        <p:grpSpPr>
          <a:xfrm>
            <a:off x="55471" y="2336238"/>
            <a:ext cx="1200690" cy="1092762"/>
            <a:chOff x="2871788" y="3716338"/>
            <a:chExt cx="1371599" cy="1219200"/>
          </a:xfrm>
        </p:grpSpPr>
        <p:sp>
          <p:nvSpPr>
            <p:cNvPr id="59" name="Oval 63">
              <a:extLst>
                <a:ext uri="{FF2B5EF4-FFF2-40B4-BE49-F238E27FC236}">
                  <a16:creationId xmlns:a16="http://schemas.microsoft.com/office/drawing/2014/main" id="{05DF2A6C-743B-45A2-9BA9-F8AAF0D620BD}"/>
                </a:ext>
              </a:extLst>
            </p:cNvPr>
            <p:cNvSpPr>
              <a:spLocks noChangeArrowheads="1"/>
            </p:cNvSpPr>
            <p:nvPr/>
          </p:nvSpPr>
          <p:spPr bwMode="auto">
            <a:xfrm>
              <a:off x="3175000" y="3716338"/>
              <a:ext cx="1068387" cy="1066800"/>
            </a:xfrm>
            <a:prstGeom prst="ellipse">
              <a:avLst/>
            </a:pr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0" name="Freeform 64">
              <a:extLst>
                <a:ext uri="{FF2B5EF4-FFF2-40B4-BE49-F238E27FC236}">
                  <a16:creationId xmlns:a16="http://schemas.microsoft.com/office/drawing/2014/main" id="{3BD4511F-6190-4360-AF40-8BC9223D387A}"/>
                </a:ext>
              </a:extLst>
            </p:cNvPr>
            <p:cNvSpPr>
              <a:spLocks/>
            </p:cNvSpPr>
            <p:nvPr/>
          </p:nvSpPr>
          <p:spPr bwMode="auto">
            <a:xfrm>
              <a:off x="3325813" y="4310063"/>
              <a:ext cx="307975" cy="257175"/>
            </a:xfrm>
            <a:custGeom>
              <a:avLst/>
              <a:gdLst>
                <a:gd name="T0" fmla="*/ 0 w 194"/>
                <a:gd name="T1" fmla="*/ 42 h 162"/>
                <a:gd name="T2" fmla="*/ 19 w 194"/>
                <a:gd name="T3" fmla="*/ 149 h 162"/>
                <a:gd name="T4" fmla="*/ 22 w 194"/>
                <a:gd name="T5" fmla="*/ 162 h 162"/>
                <a:gd name="T6" fmla="*/ 27 w 194"/>
                <a:gd name="T7" fmla="*/ 162 h 162"/>
                <a:gd name="T8" fmla="*/ 194 w 194"/>
                <a:gd name="T9" fmla="*/ 123 h 162"/>
                <a:gd name="T10" fmla="*/ 171 w 194"/>
                <a:gd name="T11" fmla="*/ 0 h 162"/>
                <a:gd name="T12" fmla="*/ 0 w 194"/>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4" h="162">
                  <a:moveTo>
                    <a:pt x="0" y="42"/>
                  </a:moveTo>
                  <a:lnTo>
                    <a:pt x="19" y="149"/>
                  </a:lnTo>
                  <a:lnTo>
                    <a:pt x="22" y="162"/>
                  </a:lnTo>
                  <a:lnTo>
                    <a:pt x="27" y="162"/>
                  </a:lnTo>
                  <a:lnTo>
                    <a:pt x="194" y="123"/>
                  </a:lnTo>
                  <a:lnTo>
                    <a:pt x="171" y="0"/>
                  </a:lnTo>
                  <a:lnTo>
                    <a:pt x="0"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1" name="Freeform 65">
              <a:extLst>
                <a:ext uri="{FF2B5EF4-FFF2-40B4-BE49-F238E27FC236}">
                  <a16:creationId xmlns:a16="http://schemas.microsoft.com/office/drawing/2014/main" id="{78FBB4AF-5C2C-4120-969C-2904E308CA32}"/>
                </a:ext>
              </a:extLst>
            </p:cNvPr>
            <p:cNvSpPr>
              <a:spLocks/>
            </p:cNvSpPr>
            <p:nvPr/>
          </p:nvSpPr>
          <p:spPr bwMode="auto">
            <a:xfrm>
              <a:off x="3325813" y="4310063"/>
              <a:ext cx="307975" cy="257175"/>
            </a:xfrm>
            <a:custGeom>
              <a:avLst/>
              <a:gdLst>
                <a:gd name="T0" fmla="*/ 0 w 194"/>
                <a:gd name="T1" fmla="*/ 42 h 162"/>
                <a:gd name="T2" fmla="*/ 19 w 194"/>
                <a:gd name="T3" fmla="*/ 149 h 162"/>
                <a:gd name="T4" fmla="*/ 22 w 194"/>
                <a:gd name="T5" fmla="*/ 162 h 162"/>
                <a:gd name="T6" fmla="*/ 27 w 194"/>
                <a:gd name="T7" fmla="*/ 162 h 162"/>
                <a:gd name="T8" fmla="*/ 194 w 194"/>
                <a:gd name="T9" fmla="*/ 123 h 162"/>
                <a:gd name="T10" fmla="*/ 171 w 194"/>
                <a:gd name="T11" fmla="*/ 0 h 162"/>
                <a:gd name="T12" fmla="*/ 0 w 194"/>
                <a:gd name="T13" fmla="*/ 42 h 162"/>
              </a:gdLst>
              <a:ahLst/>
              <a:cxnLst>
                <a:cxn ang="0">
                  <a:pos x="T0" y="T1"/>
                </a:cxn>
                <a:cxn ang="0">
                  <a:pos x="T2" y="T3"/>
                </a:cxn>
                <a:cxn ang="0">
                  <a:pos x="T4" y="T5"/>
                </a:cxn>
                <a:cxn ang="0">
                  <a:pos x="T6" y="T7"/>
                </a:cxn>
                <a:cxn ang="0">
                  <a:pos x="T8" y="T9"/>
                </a:cxn>
                <a:cxn ang="0">
                  <a:pos x="T10" y="T11"/>
                </a:cxn>
                <a:cxn ang="0">
                  <a:pos x="T12" y="T13"/>
                </a:cxn>
              </a:cxnLst>
              <a:rect l="0" t="0" r="r" b="b"/>
              <a:pathLst>
                <a:path w="194" h="162">
                  <a:moveTo>
                    <a:pt x="0" y="42"/>
                  </a:moveTo>
                  <a:lnTo>
                    <a:pt x="19" y="149"/>
                  </a:lnTo>
                  <a:lnTo>
                    <a:pt x="22" y="162"/>
                  </a:lnTo>
                  <a:lnTo>
                    <a:pt x="27" y="162"/>
                  </a:lnTo>
                  <a:lnTo>
                    <a:pt x="194" y="123"/>
                  </a:lnTo>
                  <a:lnTo>
                    <a:pt x="171" y="0"/>
                  </a:lnTo>
                  <a:lnTo>
                    <a:pt x="0"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2" name="Freeform 66">
              <a:extLst>
                <a:ext uri="{FF2B5EF4-FFF2-40B4-BE49-F238E27FC236}">
                  <a16:creationId xmlns:a16="http://schemas.microsoft.com/office/drawing/2014/main" id="{14F1C350-BB06-410C-B4D0-34A4A2BBEC07}"/>
                </a:ext>
              </a:extLst>
            </p:cNvPr>
            <p:cNvSpPr>
              <a:spLocks noEditPoints="1"/>
            </p:cNvSpPr>
            <p:nvPr/>
          </p:nvSpPr>
          <p:spPr bwMode="auto">
            <a:xfrm>
              <a:off x="3495675" y="4421188"/>
              <a:ext cx="133350" cy="147638"/>
            </a:xfrm>
            <a:custGeom>
              <a:avLst/>
              <a:gdLst>
                <a:gd name="T0" fmla="*/ 100 w 128"/>
                <a:gd name="T1" fmla="*/ 88 h 142"/>
                <a:gd name="T2" fmla="*/ 1 w 128"/>
                <a:gd name="T3" fmla="*/ 112 h 142"/>
                <a:gd name="T4" fmla="*/ 0 w 128"/>
                <a:gd name="T5" fmla="*/ 116 h 142"/>
                <a:gd name="T6" fmla="*/ 61 w 128"/>
                <a:gd name="T7" fmla="*/ 142 h 142"/>
                <a:gd name="T8" fmla="*/ 94 w 128"/>
                <a:gd name="T9" fmla="*/ 102 h 142"/>
                <a:gd name="T10" fmla="*/ 100 w 128"/>
                <a:gd name="T11" fmla="*/ 88 h 142"/>
                <a:gd name="T12" fmla="*/ 118 w 128"/>
                <a:gd name="T13" fmla="*/ 0 h 142"/>
                <a:gd name="T14" fmla="*/ 123 w 128"/>
                <a:gd name="T15" fmla="*/ 25 h 142"/>
                <a:gd name="T16" fmla="*/ 125 w 128"/>
                <a:gd name="T17" fmla="*/ 19 h 142"/>
                <a:gd name="T18" fmla="*/ 121 w 128"/>
                <a:gd name="T19" fmla="*/ 1 h 142"/>
                <a:gd name="T20" fmla="*/ 118 w 128"/>
                <a:gd name="T2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142">
                  <a:moveTo>
                    <a:pt x="100" y="88"/>
                  </a:moveTo>
                  <a:cubicBezTo>
                    <a:pt x="1" y="112"/>
                    <a:pt x="1" y="112"/>
                    <a:pt x="1" y="112"/>
                  </a:cubicBezTo>
                  <a:cubicBezTo>
                    <a:pt x="1" y="113"/>
                    <a:pt x="1" y="114"/>
                    <a:pt x="0" y="116"/>
                  </a:cubicBezTo>
                  <a:cubicBezTo>
                    <a:pt x="13" y="119"/>
                    <a:pt x="48" y="136"/>
                    <a:pt x="61" y="142"/>
                  </a:cubicBezTo>
                  <a:cubicBezTo>
                    <a:pt x="75" y="127"/>
                    <a:pt x="94" y="102"/>
                    <a:pt x="94" y="102"/>
                  </a:cubicBezTo>
                  <a:cubicBezTo>
                    <a:pt x="96" y="98"/>
                    <a:pt x="98" y="93"/>
                    <a:pt x="100" y="88"/>
                  </a:cubicBezTo>
                  <a:moveTo>
                    <a:pt x="118" y="0"/>
                  </a:moveTo>
                  <a:cubicBezTo>
                    <a:pt x="123" y="25"/>
                    <a:pt x="123" y="25"/>
                    <a:pt x="123" y="25"/>
                  </a:cubicBezTo>
                  <a:cubicBezTo>
                    <a:pt x="124" y="22"/>
                    <a:pt x="125" y="19"/>
                    <a:pt x="125" y="19"/>
                  </a:cubicBezTo>
                  <a:cubicBezTo>
                    <a:pt x="128" y="9"/>
                    <a:pt x="121" y="1"/>
                    <a:pt x="121" y="1"/>
                  </a:cubicBezTo>
                  <a:cubicBezTo>
                    <a:pt x="120" y="0"/>
                    <a:pt x="119" y="0"/>
                    <a:pt x="118"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3" name="Freeform 67">
              <a:extLst>
                <a:ext uri="{FF2B5EF4-FFF2-40B4-BE49-F238E27FC236}">
                  <a16:creationId xmlns:a16="http://schemas.microsoft.com/office/drawing/2014/main" id="{AE12955B-0833-42B7-AA8D-E830D03C11AE}"/>
                </a:ext>
              </a:extLst>
            </p:cNvPr>
            <p:cNvSpPr>
              <a:spLocks/>
            </p:cNvSpPr>
            <p:nvPr/>
          </p:nvSpPr>
          <p:spPr bwMode="auto">
            <a:xfrm>
              <a:off x="3490913" y="4406900"/>
              <a:ext cx="133350" cy="130175"/>
            </a:xfrm>
            <a:custGeom>
              <a:avLst/>
              <a:gdLst>
                <a:gd name="T0" fmla="*/ 83 w 127"/>
                <a:gd name="T1" fmla="*/ 0 h 126"/>
                <a:gd name="T2" fmla="*/ 67 w 127"/>
                <a:gd name="T3" fmla="*/ 13 h 126"/>
                <a:gd name="T4" fmla="*/ 43 w 127"/>
                <a:gd name="T5" fmla="*/ 47 h 126"/>
                <a:gd name="T6" fmla="*/ 28 w 127"/>
                <a:gd name="T7" fmla="*/ 69 h 126"/>
                <a:gd name="T8" fmla="*/ 36 w 127"/>
                <a:gd name="T9" fmla="*/ 48 h 126"/>
                <a:gd name="T10" fmla="*/ 36 w 127"/>
                <a:gd name="T11" fmla="*/ 20 h 126"/>
                <a:gd name="T12" fmla="*/ 33 w 127"/>
                <a:gd name="T13" fmla="*/ 18 h 126"/>
                <a:gd name="T14" fmla="*/ 23 w 127"/>
                <a:gd name="T15" fmla="*/ 29 h 126"/>
                <a:gd name="T16" fmla="*/ 13 w 127"/>
                <a:gd name="T17" fmla="*/ 42 h 126"/>
                <a:gd name="T18" fmla="*/ 3 w 127"/>
                <a:gd name="T19" fmla="*/ 69 h 126"/>
                <a:gd name="T20" fmla="*/ 3 w 127"/>
                <a:gd name="T21" fmla="*/ 109 h 126"/>
                <a:gd name="T22" fmla="*/ 5 w 127"/>
                <a:gd name="T23" fmla="*/ 126 h 126"/>
                <a:gd name="T24" fmla="*/ 104 w 127"/>
                <a:gd name="T25" fmla="*/ 102 h 126"/>
                <a:gd name="T26" fmla="*/ 116 w 127"/>
                <a:gd name="T27" fmla="*/ 64 h 126"/>
                <a:gd name="T28" fmla="*/ 127 w 127"/>
                <a:gd name="T29" fmla="*/ 39 h 126"/>
                <a:gd name="T30" fmla="*/ 122 w 127"/>
                <a:gd name="T31" fmla="*/ 14 h 126"/>
                <a:gd name="T32" fmla="*/ 122 w 127"/>
                <a:gd name="T33" fmla="*/ 14 h 126"/>
                <a:gd name="T34" fmla="*/ 117 w 127"/>
                <a:gd name="T35" fmla="*/ 16 h 126"/>
                <a:gd name="T36" fmla="*/ 112 w 127"/>
                <a:gd name="T37" fmla="*/ 7 h 126"/>
                <a:gd name="T38" fmla="*/ 107 w 127"/>
                <a:gd name="T39" fmla="*/ 6 h 126"/>
                <a:gd name="T40" fmla="*/ 100 w 127"/>
                <a:gd name="T41" fmla="*/ 12 h 126"/>
                <a:gd name="T42" fmla="*/ 83 w 127"/>
                <a:gd name="T43" fmla="*/ 40 h 126"/>
                <a:gd name="T44" fmla="*/ 65 w 127"/>
                <a:gd name="T45" fmla="*/ 62 h 126"/>
                <a:gd name="T46" fmla="*/ 74 w 127"/>
                <a:gd name="T47" fmla="*/ 43 h 126"/>
                <a:gd name="T48" fmla="*/ 87 w 127"/>
                <a:gd name="T49" fmla="*/ 20 h 126"/>
                <a:gd name="T50" fmla="*/ 87 w 127"/>
                <a:gd name="T51" fmla="*/ 1 h 126"/>
                <a:gd name="T52" fmla="*/ 83 w 127"/>
                <a:gd name="T5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126">
                  <a:moveTo>
                    <a:pt x="83" y="0"/>
                  </a:moveTo>
                  <a:cubicBezTo>
                    <a:pt x="77" y="0"/>
                    <a:pt x="71" y="7"/>
                    <a:pt x="67" y="13"/>
                  </a:cubicBezTo>
                  <a:cubicBezTo>
                    <a:pt x="62" y="21"/>
                    <a:pt x="48" y="38"/>
                    <a:pt x="43" y="47"/>
                  </a:cubicBezTo>
                  <a:cubicBezTo>
                    <a:pt x="37" y="56"/>
                    <a:pt x="28" y="69"/>
                    <a:pt x="28" y="69"/>
                  </a:cubicBezTo>
                  <a:cubicBezTo>
                    <a:pt x="28" y="69"/>
                    <a:pt x="32" y="56"/>
                    <a:pt x="36" y="48"/>
                  </a:cubicBezTo>
                  <a:cubicBezTo>
                    <a:pt x="40" y="41"/>
                    <a:pt x="40" y="27"/>
                    <a:pt x="36" y="20"/>
                  </a:cubicBezTo>
                  <a:cubicBezTo>
                    <a:pt x="36" y="18"/>
                    <a:pt x="34" y="18"/>
                    <a:pt x="33" y="18"/>
                  </a:cubicBezTo>
                  <a:cubicBezTo>
                    <a:pt x="30" y="18"/>
                    <a:pt x="25" y="24"/>
                    <a:pt x="23" y="29"/>
                  </a:cubicBezTo>
                  <a:cubicBezTo>
                    <a:pt x="21" y="35"/>
                    <a:pt x="15" y="38"/>
                    <a:pt x="13" y="42"/>
                  </a:cubicBezTo>
                  <a:cubicBezTo>
                    <a:pt x="12" y="46"/>
                    <a:pt x="5" y="61"/>
                    <a:pt x="3" y="69"/>
                  </a:cubicBezTo>
                  <a:cubicBezTo>
                    <a:pt x="0" y="76"/>
                    <a:pt x="0" y="94"/>
                    <a:pt x="3" y="109"/>
                  </a:cubicBezTo>
                  <a:cubicBezTo>
                    <a:pt x="4" y="116"/>
                    <a:pt x="5" y="121"/>
                    <a:pt x="5" y="126"/>
                  </a:cubicBezTo>
                  <a:cubicBezTo>
                    <a:pt x="104" y="102"/>
                    <a:pt x="104" y="102"/>
                    <a:pt x="104" y="102"/>
                  </a:cubicBezTo>
                  <a:cubicBezTo>
                    <a:pt x="111" y="84"/>
                    <a:pt x="116" y="64"/>
                    <a:pt x="116" y="64"/>
                  </a:cubicBezTo>
                  <a:cubicBezTo>
                    <a:pt x="119" y="58"/>
                    <a:pt x="124" y="46"/>
                    <a:pt x="127" y="39"/>
                  </a:cubicBezTo>
                  <a:cubicBezTo>
                    <a:pt x="122" y="14"/>
                    <a:pt x="122" y="14"/>
                    <a:pt x="122" y="14"/>
                  </a:cubicBezTo>
                  <a:cubicBezTo>
                    <a:pt x="122" y="14"/>
                    <a:pt x="122" y="14"/>
                    <a:pt x="122" y="14"/>
                  </a:cubicBezTo>
                  <a:cubicBezTo>
                    <a:pt x="119" y="14"/>
                    <a:pt x="117" y="16"/>
                    <a:pt x="117" y="16"/>
                  </a:cubicBezTo>
                  <a:cubicBezTo>
                    <a:pt x="118" y="10"/>
                    <a:pt x="112" y="7"/>
                    <a:pt x="112" y="7"/>
                  </a:cubicBezTo>
                  <a:cubicBezTo>
                    <a:pt x="111" y="7"/>
                    <a:pt x="109" y="6"/>
                    <a:pt x="107" y="6"/>
                  </a:cubicBezTo>
                  <a:cubicBezTo>
                    <a:pt x="105" y="6"/>
                    <a:pt x="102" y="7"/>
                    <a:pt x="100" y="12"/>
                  </a:cubicBezTo>
                  <a:cubicBezTo>
                    <a:pt x="95" y="20"/>
                    <a:pt x="87" y="35"/>
                    <a:pt x="83" y="40"/>
                  </a:cubicBezTo>
                  <a:cubicBezTo>
                    <a:pt x="80" y="46"/>
                    <a:pt x="65" y="62"/>
                    <a:pt x="65" y="62"/>
                  </a:cubicBezTo>
                  <a:cubicBezTo>
                    <a:pt x="65" y="62"/>
                    <a:pt x="73" y="49"/>
                    <a:pt x="74" y="43"/>
                  </a:cubicBezTo>
                  <a:cubicBezTo>
                    <a:pt x="76" y="38"/>
                    <a:pt x="87" y="20"/>
                    <a:pt x="87" y="20"/>
                  </a:cubicBezTo>
                  <a:cubicBezTo>
                    <a:pt x="95" y="7"/>
                    <a:pt x="87" y="1"/>
                    <a:pt x="87" y="1"/>
                  </a:cubicBezTo>
                  <a:cubicBezTo>
                    <a:pt x="86" y="0"/>
                    <a:pt x="84" y="0"/>
                    <a:pt x="83"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4" name="Freeform 68">
              <a:extLst>
                <a:ext uri="{FF2B5EF4-FFF2-40B4-BE49-F238E27FC236}">
                  <a16:creationId xmlns:a16="http://schemas.microsoft.com/office/drawing/2014/main" id="{05ABD3A8-393A-4C7E-839C-6BFEE3EA14AC}"/>
                </a:ext>
              </a:extLst>
            </p:cNvPr>
            <p:cNvSpPr>
              <a:spLocks noEditPoints="1"/>
            </p:cNvSpPr>
            <p:nvPr/>
          </p:nvSpPr>
          <p:spPr bwMode="auto">
            <a:xfrm>
              <a:off x="2871788" y="4527550"/>
              <a:ext cx="539750" cy="407988"/>
            </a:xfrm>
            <a:custGeom>
              <a:avLst/>
              <a:gdLst>
                <a:gd name="T0" fmla="*/ 500 w 517"/>
                <a:gd name="T1" fmla="*/ 328 h 391"/>
                <a:gd name="T2" fmla="*/ 482 w 517"/>
                <a:gd name="T3" fmla="*/ 332 h 391"/>
                <a:gd name="T4" fmla="*/ 467 w 517"/>
                <a:gd name="T5" fmla="*/ 334 h 391"/>
                <a:gd name="T6" fmla="*/ 482 w 517"/>
                <a:gd name="T7" fmla="*/ 354 h 391"/>
                <a:gd name="T8" fmla="*/ 507 w 517"/>
                <a:gd name="T9" fmla="*/ 366 h 391"/>
                <a:gd name="T10" fmla="*/ 509 w 517"/>
                <a:gd name="T11" fmla="*/ 364 h 391"/>
                <a:gd name="T12" fmla="*/ 517 w 517"/>
                <a:gd name="T13" fmla="*/ 361 h 391"/>
                <a:gd name="T14" fmla="*/ 496 w 517"/>
                <a:gd name="T15" fmla="*/ 339 h 391"/>
                <a:gd name="T16" fmla="*/ 500 w 517"/>
                <a:gd name="T17" fmla="*/ 328 h 391"/>
                <a:gd name="T18" fmla="*/ 488 w 517"/>
                <a:gd name="T19" fmla="*/ 137 h 391"/>
                <a:gd name="T20" fmla="*/ 471 w 517"/>
                <a:gd name="T21" fmla="*/ 189 h 391"/>
                <a:gd name="T22" fmla="*/ 471 w 517"/>
                <a:gd name="T23" fmla="*/ 189 h 391"/>
                <a:gd name="T24" fmla="*/ 500 w 517"/>
                <a:gd name="T25" fmla="*/ 199 h 391"/>
                <a:gd name="T26" fmla="*/ 513 w 517"/>
                <a:gd name="T27" fmla="*/ 187 h 391"/>
                <a:gd name="T28" fmla="*/ 510 w 517"/>
                <a:gd name="T29" fmla="*/ 162 h 391"/>
                <a:gd name="T30" fmla="*/ 512 w 517"/>
                <a:gd name="T31" fmla="*/ 155 h 391"/>
                <a:gd name="T32" fmla="*/ 488 w 517"/>
                <a:gd name="T33" fmla="*/ 137 h 391"/>
                <a:gd name="T34" fmla="*/ 86 w 517"/>
                <a:gd name="T35" fmla="*/ 0 h 391"/>
                <a:gd name="T36" fmla="*/ 42 w 517"/>
                <a:gd name="T37" fmla="*/ 11 h 391"/>
                <a:gd name="T38" fmla="*/ 14 w 517"/>
                <a:gd name="T39" fmla="*/ 88 h 391"/>
                <a:gd name="T40" fmla="*/ 216 w 517"/>
                <a:gd name="T41" fmla="*/ 378 h 391"/>
                <a:gd name="T42" fmla="*/ 267 w 517"/>
                <a:gd name="T43" fmla="*/ 391 h 391"/>
                <a:gd name="T44" fmla="*/ 309 w 517"/>
                <a:gd name="T45" fmla="*/ 386 h 391"/>
                <a:gd name="T46" fmla="*/ 380 w 517"/>
                <a:gd name="T47" fmla="*/ 363 h 391"/>
                <a:gd name="T48" fmla="*/ 386 w 517"/>
                <a:gd name="T49" fmla="*/ 358 h 391"/>
                <a:gd name="T50" fmla="*/ 425 w 517"/>
                <a:gd name="T51" fmla="*/ 340 h 391"/>
                <a:gd name="T52" fmla="*/ 413 w 517"/>
                <a:gd name="T53" fmla="*/ 334 h 391"/>
                <a:gd name="T54" fmla="*/ 395 w 517"/>
                <a:gd name="T55" fmla="*/ 326 h 391"/>
                <a:gd name="T56" fmla="*/ 377 w 517"/>
                <a:gd name="T57" fmla="*/ 333 h 391"/>
                <a:gd name="T58" fmla="*/ 376 w 517"/>
                <a:gd name="T59" fmla="*/ 333 h 391"/>
                <a:gd name="T60" fmla="*/ 363 w 517"/>
                <a:gd name="T61" fmla="*/ 311 h 391"/>
                <a:gd name="T62" fmla="*/ 355 w 517"/>
                <a:gd name="T63" fmla="*/ 310 h 391"/>
                <a:gd name="T64" fmla="*/ 351 w 517"/>
                <a:gd name="T65" fmla="*/ 310 h 391"/>
                <a:gd name="T66" fmla="*/ 336 w 517"/>
                <a:gd name="T67" fmla="*/ 312 h 391"/>
                <a:gd name="T68" fmla="*/ 317 w 517"/>
                <a:gd name="T69" fmla="*/ 311 h 391"/>
                <a:gd name="T70" fmla="*/ 257 w 517"/>
                <a:gd name="T71" fmla="*/ 290 h 391"/>
                <a:gd name="T72" fmla="*/ 200 w 517"/>
                <a:gd name="T73" fmla="*/ 227 h 391"/>
                <a:gd name="T74" fmla="*/ 161 w 517"/>
                <a:gd name="T75" fmla="*/ 146 h 391"/>
                <a:gd name="T76" fmla="*/ 130 w 517"/>
                <a:gd name="T77" fmla="*/ 89 h 391"/>
                <a:gd name="T78" fmla="*/ 125 w 517"/>
                <a:gd name="T79" fmla="*/ 56 h 391"/>
                <a:gd name="T80" fmla="*/ 93 w 517"/>
                <a:gd name="T81" fmla="*/ 19 h 391"/>
                <a:gd name="T82" fmla="*/ 86 w 517"/>
                <a:gd name="T83"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7" h="391">
                  <a:moveTo>
                    <a:pt x="500" y="328"/>
                  </a:moveTo>
                  <a:cubicBezTo>
                    <a:pt x="493" y="329"/>
                    <a:pt x="486" y="331"/>
                    <a:pt x="482" y="332"/>
                  </a:cubicBezTo>
                  <a:cubicBezTo>
                    <a:pt x="475" y="333"/>
                    <a:pt x="471" y="334"/>
                    <a:pt x="467" y="334"/>
                  </a:cubicBezTo>
                  <a:cubicBezTo>
                    <a:pt x="468" y="339"/>
                    <a:pt x="472" y="345"/>
                    <a:pt x="482" y="354"/>
                  </a:cubicBezTo>
                  <a:cubicBezTo>
                    <a:pt x="507" y="366"/>
                    <a:pt x="507" y="366"/>
                    <a:pt x="507" y="366"/>
                  </a:cubicBezTo>
                  <a:cubicBezTo>
                    <a:pt x="509" y="364"/>
                    <a:pt x="509" y="364"/>
                    <a:pt x="509" y="364"/>
                  </a:cubicBezTo>
                  <a:cubicBezTo>
                    <a:pt x="517" y="361"/>
                    <a:pt x="517" y="361"/>
                    <a:pt x="517" y="361"/>
                  </a:cubicBezTo>
                  <a:cubicBezTo>
                    <a:pt x="496" y="339"/>
                    <a:pt x="496" y="339"/>
                    <a:pt x="496" y="339"/>
                  </a:cubicBezTo>
                  <a:cubicBezTo>
                    <a:pt x="496" y="339"/>
                    <a:pt x="497" y="334"/>
                    <a:pt x="500" y="328"/>
                  </a:cubicBezTo>
                  <a:moveTo>
                    <a:pt x="488" y="137"/>
                  </a:moveTo>
                  <a:cubicBezTo>
                    <a:pt x="486" y="168"/>
                    <a:pt x="471" y="189"/>
                    <a:pt x="471" y="189"/>
                  </a:cubicBezTo>
                  <a:cubicBezTo>
                    <a:pt x="471" y="189"/>
                    <a:pt x="471" y="189"/>
                    <a:pt x="471" y="189"/>
                  </a:cubicBezTo>
                  <a:cubicBezTo>
                    <a:pt x="476" y="189"/>
                    <a:pt x="500" y="199"/>
                    <a:pt x="500" y="199"/>
                  </a:cubicBezTo>
                  <a:cubicBezTo>
                    <a:pt x="500" y="199"/>
                    <a:pt x="510" y="191"/>
                    <a:pt x="513" y="187"/>
                  </a:cubicBezTo>
                  <a:cubicBezTo>
                    <a:pt x="515" y="182"/>
                    <a:pt x="511" y="175"/>
                    <a:pt x="510" y="162"/>
                  </a:cubicBezTo>
                  <a:cubicBezTo>
                    <a:pt x="510" y="159"/>
                    <a:pt x="511" y="157"/>
                    <a:pt x="512" y="155"/>
                  </a:cubicBezTo>
                  <a:cubicBezTo>
                    <a:pt x="504" y="149"/>
                    <a:pt x="496" y="143"/>
                    <a:pt x="488" y="137"/>
                  </a:cubicBezTo>
                  <a:moveTo>
                    <a:pt x="86" y="0"/>
                  </a:moveTo>
                  <a:cubicBezTo>
                    <a:pt x="42" y="11"/>
                    <a:pt x="42" y="11"/>
                    <a:pt x="42" y="11"/>
                  </a:cubicBezTo>
                  <a:cubicBezTo>
                    <a:pt x="42" y="11"/>
                    <a:pt x="0" y="24"/>
                    <a:pt x="14" y="88"/>
                  </a:cubicBezTo>
                  <a:cubicBezTo>
                    <a:pt x="14" y="88"/>
                    <a:pt x="29" y="262"/>
                    <a:pt x="216" y="378"/>
                  </a:cubicBezTo>
                  <a:cubicBezTo>
                    <a:pt x="216" y="378"/>
                    <a:pt x="232" y="391"/>
                    <a:pt x="267" y="391"/>
                  </a:cubicBezTo>
                  <a:cubicBezTo>
                    <a:pt x="279" y="391"/>
                    <a:pt x="293" y="390"/>
                    <a:pt x="309" y="386"/>
                  </a:cubicBezTo>
                  <a:cubicBezTo>
                    <a:pt x="380" y="363"/>
                    <a:pt x="380" y="363"/>
                    <a:pt x="380" y="363"/>
                  </a:cubicBezTo>
                  <a:cubicBezTo>
                    <a:pt x="386" y="358"/>
                    <a:pt x="386" y="358"/>
                    <a:pt x="386" y="358"/>
                  </a:cubicBezTo>
                  <a:cubicBezTo>
                    <a:pt x="386" y="358"/>
                    <a:pt x="406" y="351"/>
                    <a:pt x="425" y="340"/>
                  </a:cubicBezTo>
                  <a:cubicBezTo>
                    <a:pt x="423" y="339"/>
                    <a:pt x="419" y="337"/>
                    <a:pt x="413" y="334"/>
                  </a:cubicBezTo>
                  <a:cubicBezTo>
                    <a:pt x="407" y="332"/>
                    <a:pt x="401" y="329"/>
                    <a:pt x="395" y="326"/>
                  </a:cubicBezTo>
                  <a:cubicBezTo>
                    <a:pt x="390" y="329"/>
                    <a:pt x="382" y="333"/>
                    <a:pt x="377" y="333"/>
                  </a:cubicBezTo>
                  <a:cubicBezTo>
                    <a:pt x="376" y="333"/>
                    <a:pt x="376" y="333"/>
                    <a:pt x="376" y="333"/>
                  </a:cubicBezTo>
                  <a:cubicBezTo>
                    <a:pt x="363" y="311"/>
                    <a:pt x="363" y="311"/>
                    <a:pt x="363" y="311"/>
                  </a:cubicBezTo>
                  <a:cubicBezTo>
                    <a:pt x="360" y="311"/>
                    <a:pt x="358" y="310"/>
                    <a:pt x="355" y="310"/>
                  </a:cubicBezTo>
                  <a:cubicBezTo>
                    <a:pt x="354" y="310"/>
                    <a:pt x="352" y="310"/>
                    <a:pt x="351" y="310"/>
                  </a:cubicBezTo>
                  <a:cubicBezTo>
                    <a:pt x="346" y="311"/>
                    <a:pt x="344" y="312"/>
                    <a:pt x="336" y="312"/>
                  </a:cubicBezTo>
                  <a:cubicBezTo>
                    <a:pt x="331" y="312"/>
                    <a:pt x="326" y="312"/>
                    <a:pt x="317" y="311"/>
                  </a:cubicBezTo>
                  <a:cubicBezTo>
                    <a:pt x="292" y="309"/>
                    <a:pt x="271" y="304"/>
                    <a:pt x="257" y="290"/>
                  </a:cubicBezTo>
                  <a:cubicBezTo>
                    <a:pt x="243" y="276"/>
                    <a:pt x="212" y="240"/>
                    <a:pt x="200" y="227"/>
                  </a:cubicBezTo>
                  <a:cubicBezTo>
                    <a:pt x="188" y="213"/>
                    <a:pt x="164" y="159"/>
                    <a:pt x="161" y="146"/>
                  </a:cubicBezTo>
                  <a:cubicBezTo>
                    <a:pt x="158" y="133"/>
                    <a:pt x="135" y="99"/>
                    <a:pt x="130" y="89"/>
                  </a:cubicBezTo>
                  <a:cubicBezTo>
                    <a:pt x="125" y="79"/>
                    <a:pt x="131" y="68"/>
                    <a:pt x="125" y="56"/>
                  </a:cubicBezTo>
                  <a:cubicBezTo>
                    <a:pt x="119" y="43"/>
                    <a:pt x="107" y="37"/>
                    <a:pt x="93" y="19"/>
                  </a:cubicBezTo>
                  <a:cubicBezTo>
                    <a:pt x="89" y="14"/>
                    <a:pt x="87" y="7"/>
                    <a:pt x="86"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5" name="Freeform 69">
              <a:extLst>
                <a:ext uri="{FF2B5EF4-FFF2-40B4-BE49-F238E27FC236}">
                  <a16:creationId xmlns:a16="http://schemas.microsoft.com/office/drawing/2014/main" id="{2AEFDA85-1973-4659-9CE7-FBF763FF27F9}"/>
                </a:ext>
              </a:extLst>
            </p:cNvPr>
            <p:cNvSpPr>
              <a:spLocks/>
            </p:cNvSpPr>
            <p:nvPr/>
          </p:nvSpPr>
          <p:spPr bwMode="auto">
            <a:xfrm>
              <a:off x="3379788" y="4665663"/>
              <a:ext cx="33337" cy="23813"/>
            </a:xfrm>
            <a:custGeom>
              <a:avLst/>
              <a:gdLst>
                <a:gd name="T0" fmla="*/ 0 w 31"/>
                <a:gd name="T1" fmla="*/ 0 h 23"/>
                <a:gd name="T2" fmla="*/ 0 w 31"/>
                <a:gd name="T3" fmla="*/ 5 h 23"/>
                <a:gd name="T4" fmla="*/ 24 w 31"/>
                <a:gd name="T5" fmla="*/ 23 h 23"/>
                <a:gd name="T6" fmla="*/ 31 w 31"/>
                <a:gd name="T7" fmla="*/ 14 h 23"/>
                <a:gd name="T8" fmla="*/ 0 w 31"/>
                <a:gd name="T9" fmla="*/ 0 h 23"/>
              </a:gdLst>
              <a:ahLst/>
              <a:cxnLst>
                <a:cxn ang="0">
                  <a:pos x="T0" y="T1"/>
                </a:cxn>
                <a:cxn ang="0">
                  <a:pos x="T2" y="T3"/>
                </a:cxn>
                <a:cxn ang="0">
                  <a:pos x="T4" y="T5"/>
                </a:cxn>
                <a:cxn ang="0">
                  <a:pos x="T6" y="T7"/>
                </a:cxn>
                <a:cxn ang="0">
                  <a:pos x="T8" y="T9"/>
                </a:cxn>
              </a:cxnLst>
              <a:rect l="0" t="0" r="r" b="b"/>
              <a:pathLst>
                <a:path w="31" h="23">
                  <a:moveTo>
                    <a:pt x="0" y="0"/>
                  </a:moveTo>
                  <a:cubicBezTo>
                    <a:pt x="0" y="1"/>
                    <a:pt x="0" y="3"/>
                    <a:pt x="0" y="5"/>
                  </a:cubicBezTo>
                  <a:cubicBezTo>
                    <a:pt x="8" y="11"/>
                    <a:pt x="16" y="17"/>
                    <a:pt x="24" y="23"/>
                  </a:cubicBezTo>
                  <a:cubicBezTo>
                    <a:pt x="26" y="19"/>
                    <a:pt x="28" y="17"/>
                    <a:pt x="31" y="14"/>
                  </a:cubicBezTo>
                  <a:cubicBezTo>
                    <a:pt x="0" y="0"/>
                    <a:pt x="0" y="0"/>
                    <a:pt x="0"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6" name="Freeform 70">
              <a:extLst>
                <a:ext uri="{FF2B5EF4-FFF2-40B4-BE49-F238E27FC236}">
                  <a16:creationId xmlns:a16="http://schemas.microsoft.com/office/drawing/2014/main" id="{19B44013-D483-4EDB-88DE-A7A8C140B6FC}"/>
                </a:ext>
              </a:extLst>
            </p:cNvPr>
            <p:cNvSpPr>
              <a:spLocks/>
            </p:cNvSpPr>
            <p:nvPr/>
          </p:nvSpPr>
          <p:spPr bwMode="auto">
            <a:xfrm>
              <a:off x="3263900" y="4241800"/>
              <a:ext cx="161925" cy="134938"/>
            </a:xfrm>
            <a:custGeom>
              <a:avLst/>
              <a:gdLst>
                <a:gd name="T0" fmla="*/ 98 w 154"/>
                <a:gd name="T1" fmla="*/ 0 h 128"/>
                <a:gd name="T2" fmla="*/ 79 w 154"/>
                <a:gd name="T3" fmla="*/ 1 h 128"/>
                <a:gd name="T4" fmla="*/ 61 w 154"/>
                <a:gd name="T5" fmla="*/ 13 h 128"/>
                <a:gd name="T6" fmla="*/ 31 w 154"/>
                <a:gd name="T7" fmla="*/ 44 h 128"/>
                <a:gd name="T8" fmla="*/ 20 w 154"/>
                <a:gd name="T9" fmla="*/ 62 h 128"/>
                <a:gd name="T10" fmla="*/ 0 w 154"/>
                <a:gd name="T11" fmla="*/ 69 h 128"/>
                <a:gd name="T12" fmla="*/ 25 w 154"/>
                <a:gd name="T13" fmla="*/ 128 h 128"/>
                <a:gd name="T14" fmla="*/ 38 w 154"/>
                <a:gd name="T15" fmla="*/ 123 h 128"/>
                <a:gd name="T16" fmla="*/ 40 w 154"/>
                <a:gd name="T17" fmla="*/ 123 h 128"/>
                <a:gd name="T18" fmla="*/ 48 w 154"/>
                <a:gd name="T19" fmla="*/ 124 h 128"/>
                <a:gd name="T20" fmla="*/ 61 w 154"/>
                <a:gd name="T21" fmla="*/ 125 h 128"/>
                <a:gd name="T22" fmla="*/ 65 w 154"/>
                <a:gd name="T23" fmla="*/ 125 h 128"/>
                <a:gd name="T24" fmla="*/ 72 w 154"/>
                <a:gd name="T25" fmla="*/ 125 h 128"/>
                <a:gd name="T26" fmla="*/ 153 w 154"/>
                <a:gd name="T27" fmla="*/ 105 h 128"/>
                <a:gd name="T28" fmla="*/ 154 w 154"/>
                <a:gd name="T29" fmla="*/ 105 h 128"/>
                <a:gd name="T30" fmla="*/ 133 w 154"/>
                <a:gd name="T31" fmla="*/ 93 h 128"/>
                <a:gd name="T32" fmla="*/ 131 w 154"/>
                <a:gd name="T33" fmla="*/ 93 h 128"/>
                <a:gd name="T34" fmla="*/ 107 w 154"/>
                <a:gd name="T35" fmla="*/ 99 h 128"/>
                <a:gd name="T36" fmla="*/ 101 w 154"/>
                <a:gd name="T37" fmla="*/ 100 h 128"/>
                <a:gd name="T38" fmla="*/ 94 w 154"/>
                <a:gd name="T39" fmla="*/ 96 h 128"/>
                <a:gd name="T40" fmla="*/ 110 w 154"/>
                <a:gd name="T41" fmla="*/ 83 h 128"/>
                <a:gd name="T42" fmla="*/ 135 w 154"/>
                <a:gd name="T43" fmla="*/ 77 h 128"/>
                <a:gd name="T44" fmla="*/ 137 w 154"/>
                <a:gd name="T45" fmla="*/ 77 h 128"/>
                <a:gd name="T46" fmla="*/ 139 w 154"/>
                <a:gd name="T47" fmla="*/ 77 h 128"/>
                <a:gd name="T48" fmla="*/ 149 w 154"/>
                <a:gd name="T49" fmla="*/ 71 h 128"/>
                <a:gd name="T50" fmla="*/ 139 w 154"/>
                <a:gd name="T51" fmla="*/ 59 h 128"/>
                <a:gd name="T52" fmla="*/ 126 w 154"/>
                <a:gd name="T53" fmla="*/ 36 h 128"/>
                <a:gd name="T54" fmla="*/ 114 w 154"/>
                <a:gd name="T55" fmla="*/ 20 h 128"/>
                <a:gd name="T56" fmla="*/ 115 w 154"/>
                <a:gd name="T57" fmla="*/ 11 h 128"/>
                <a:gd name="T58" fmla="*/ 107 w 154"/>
                <a:gd name="T59" fmla="*/ 5 h 128"/>
                <a:gd name="T60" fmla="*/ 98 w 154"/>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 h="128">
                  <a:moveTo>
                    <a:pt x="98" y="0"/>
                  </a:moveTo>
                  <a:cubicBezTo>
                    <a:pt x="98" y="0"/>
                    <a:pt x="87" y="1"/>
                    <a:pt x="79" y="1"/>
                  </a:cubicBezTo>
                  <a:cubicBezTo>
                    <a:pt x="71" y="1"/>
                    <a:pt x="61" y="13"/>
                    <a:pt x="61" y="13"/>
                  </a:cubicBezTo>
                  <a:cubicBezTo>
                    <a:pt x="54" y="20"/>
                    <a:pt x="36" y="38"/>
                    <a:pt x="31" y="44"/>
                  </a:cubicBezTo>
                  <a:cubicBezTo>
                    <a:pt x="27" y="49"/>
                    <a:pt x="23" y="58"/>
                    <a:pt x="20" y="62"/>
                  </a:cubicBezTo>
                  <a:cubicBezTo>
                    <a:pt x="18" y="65"/>
                    <a:pt x="6" y="68"/>
                    <a:pt x="0" y="69"/>
                  </a:cubicBezTo>
                  <a:cubicBezTo>
                    <a:pt x="8" y="98"/>
                    <a:pt x="23" y="124"/>
                    <a:pt x="25" y="128"/>
                  </a:cubicBezTo>
                  <a:cubicBezTo>
                    <a:pt x="28" y="126"/>
                    <a:pt x="35" y="124"/>
                    <a:pt x="38" y="123"/>
                  </a:cubicBezTo>
                  <a:cubicBezTo>
                    <a:pt x="38" y="123"/>
                    <a:pt x="39" y="123"/>
                    <a:pt x="40" y="123"/>
                  </a:cubicBezTo>
                  <a:cubicBezTo>
                    <a:pt x="42" y="123"/>
                    <a:pt x="45" y="124"/>
                    <a:pt x="48" y="124"/>
                  </a:cubicBezTo>
                  <a:cubicBezTo>
                    <a:pt x="52" y="125"/>
                    <a:pt x="56" y="125"/>
                    <a:pt x="61" y="125"/>
                  </a:cubicBezTo>
                  <a:cubicBezTo>
                    <a:pt x="62" y="125"/>
                    <a:pt x="63" y="125"/>
                    <a:pt x="65" y="125"/>
                  </a:cubicBezTo>
                  <a:cubicBezTo>
                    <a:pt x="67" y="125"/>
                    <a:pt x="70" y="125"/>
                    <a:pt x="72" y="125"/>
                  </a:cubicBezTo>
                  <a:cubicBezTo>
                    <a:pt x="153" y="105"/>
                    <a:pt x="153" y="105"/>
                    <a:pt x="153" y="105"/>
                  </a:cubicBezTo>
                  <a:cubicBezTo>
                    <a:pt x="153" y="105"/>
                    <a:pt x="154" y="105"/>
                    <a:pt x="154" y="105"/>
                  </a:cubicBezTo>
                  <a:cubicBezTo>
                    <a:pt x="154" y="97"/>
                    <a:pt x="141" y="93"/>
                    <a:pt x="133" y="93"/>
                  </a:cubicBezTo>
                  <a:cubicBezTo>
                    <a:pt x="132" y="93"/>
                    <a:pt x="132" y="93"/>
                    <a:pt x="131" y="93"/>
                  </a:cubicBezTo>
                  <a:cubicBezTo>
                    <a:pt x="124" y="93"/>
                    <a:pt x="120" y="96"/>
                    <a:pt x="107" y="99"/>
                  </a:cubicBezTo>
                  <a:cubicBezTo>
                    <a:pt x="104" y="99"/>
                    <a:pt x="102" y="100"/>
                    <a:pt x="101" y="100"/>
                  </a:cubicBezTo>
                  <a:cubicBezTo>
                    <a:pt x="94" y="100"/>
                    <a:pt x="94" y="96"/>
                    <a:pt x="94" y="96"/>
                  </a:cubicBezTo>
                  <a:cubicBezTo>
                    <a:pt x="92" y="89"/>
                    <a:pt x="100" y="88"/>
                    <a:pt x="110" y="83"/>
                  </a:cubicBezTo>
                  <a:cubicBezTo>
                    <a:pt x="119" y="78"/>
                    <a:pt x="131" y="77"/>
                    <a:pt x="135" y="77"/>
                  </a:cubicBezTo>
                  <a:cubicBezTo>
                    <a:pt x="136" y="77"/>
                    <a:pt x="137" y="77"/>
                    <a:pt x="137" y="77"/>
                  </a:cubicBezTo>
                  <a:cubicBezTo>
                    <a:pt x="138" y="77"/>
                    <a:pt x="139" y="77"/>
                    <a:pt x="139" y="77"/>
                  </a:cubicBezTo>
                  <a:cubicBezTo>
                    <a:pt x="149" y="77"/>
                    <a:pt x="149" y="71"/>
                    <a:pt x="149" y="71"/>
                  </a:cubicBezTo>
                  <a:cubicBezTo>
                    <a:pt x="149" y="66"/>
                    <a:pt x="139" y="59"/>
                    <a:pt x="139" y="59"/>
                  </a:cubicBezTo>
                  <a:cubicBezTo>
                    <a:pt x="144" y="47"/>
                    <a:pt x="126" y="36"/>
                    <a:pt x="126" y="36"/>
                  </a:cubicBezTo>
                  <a:cubicBezTo>
                    <a:pt x="122" y="22"/>
                    <a:pt x="114" y="20"/>
                    <a:pt x="114" y="20"/>
                  </a:cubicBezTo>
                  <a:cubicBezTo>
                    <a:pt x="120" y="18"/>
                    <a:pt x="115" y="11"/>
                    <a:pt x="115" y="11"/>
                  </a:cubicBezTo>
                  <a:cubicBezTo>
                    <a:pt x="115" y="11"/>
                    <a:pt x="114" y="9"/>
                    <a:pt x="107" y="5"/>
                  </a:cubicBezTo>
                  <a:cubicBezTo>
                    <a:pt x="100" y="2"/>
                    <a:pt x="98" y="0"/>
                    <a:pt x="98"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7" name="Freeform 71">
              <a:extLst>
                <a:ext uri="{FF2B5EF4-FFF2-40B4-BE49-F238E27FC236}">
                  <a16:creationId xmlns:a16="http://schemas.microsoft.com/office/drawing/2014/main" id="{B92AB593-6AD0-4450-80EC-762C92A613BB}"/>
                </a:ext>
              </a:extLst>
            </p:cNvPr>
            <p:cNvSpPr>
              <a:spLocks/>
            </p:cNvSpPr>
            <p:nvPr/>
          </p:nvSpPr>
          <p:spPr bwMode="auto">
            <a:xfrm>
              <a:off x="3340100" y="4351338"/>
              <a:ext cx="84137" cy="22225"/>
            </a:xfrm>
            <a:custGeom>
              <a:avLst/>
              <a:gdLst>
                <a:gd name="T0" fmla="*/ 81 w 81"/>
                <a:gd name="T1" fmla="*/ 0 h 20"/>
                <a:gd name="T2" fmla="*/ 0 w 81"/>
                <a:gd name="T3" fmla="*/ 20 h 20"/>
                <a:gd name="T4" fmla="*/ 5 w 81"/>
                <a:gd name="T5" fmla="*/ 20 h 20"/>
                <a:gd name="T6" fmla="*/ 8 w 81"/>
                <a:gd name="T7" fmla="*/ 20 h 20"/>
                <a:gd name="T8" fmla="*/ 12 w 81"/>
                <a:gd name="T9" fmla="*/ 20 h 20"/>
                <a:gd name="T10" fmla="*/ 32 w 81"/>
                <a:gd name="T11" fmla="*/ 18 h 20"/>
                <a:gd name="T12" fmla="*/ 51 w 81"/>
                <a:gd name="T13" fmla="*/ 10 h 20"/>
                <a:gd name="T14" fmla="*/ 65 w 81"/>
                <a:gd name="T15" fmla="*/ 5 h 20"/>
                <a:gd name="T16" fmla="*/ 67 w 81"/>
                <a:gd name="T17" fmla="*/ 5 h 20"/>
                <a:gd name="T18" fmla="*/ 81 w 81"/>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20">
                  <a:moveTo>
                    <a:pt x="81" y="0"/>
                  </a:moveTo>
                  <a:cubicBezTo>
                    <a:pt x="0" y="20"/>
                    <a:pt x="0" y="20"/>
                    <a:pt x="0" y="20"/>
                  </a:cubicBezTo>
                  <a:cubicBezTo>
                    <a:pt x="2" y="20"/>
                    <a:pt x="3" y="20"/>
                    <a:pt x="5" y="20"/>
                  </a:cubicBezTo>
                  <a:cubicBezTo>
                    <a:pt x="6" y="20"/>
                    <a:pt x="7" y="20"/>
                    <a:pt x="8" y="20"/>
                  </a:cubicBezTo>
                  <a:cubicBezTo>
                    <a:pt x="10" y="20"/>
                    <a:pt x="11" y="20"/>
                    <a:pt x="12" y="20"/>
                  </a:cubicBezTo>
                  <a:cubicBezTo>
                    <a:pt x="20" y="20"/>
                    <a:pt x="27" y="19"/>
                    <a:pt x="32" y="18"/>
                  </a:cubicBezTo>
                  <a:cubicBezTo>
                    <a:pt x="41" y="16"/>
                    <a:pt x="45" y="14"/>
                    <a:pt x="51" y="10"/>
                  </a:cubicBezTo>
                  <a:cubicBezTo>
                    <a:pt x="56" y="7"/>
                    <a:pt x="65" y="5"/>
                    <a:pt x="65" y="5"/>
                  </a:cubicBezTo>
                  <a:cubicBezTo>
                    <a:pt x="66" y="5"/>
                    <a:pt x="67" y="5"/>
                    <a:pt x="67" y="5"/>
                  </a:cubicBezTo>
                  <a:cubicBezTo>
                    <a:pt x="78" y="5"/>
                    <a:pt x="81" y="1"/>
                    <a:pt x="81"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8" name="Freeform 72">
              <a:extLst>
                <a:ext uri="{FF2B5EF4-FFF2-40B4-BE49-F238E27FC236}">
                  <a16:creationId xmlns:a16="http://schemas.microsoft.com/office/drawing/2014/main" id="{E6DDCA01-203B-49F3-8DF2-D5A5FB52E8D9}"/>
                </a:ext>
              </a:extLst>
            </p:cNvPr>
            <p:cNvSpPr>
              <a:spLocks/>
            </p:cNvSpPr>
            <p:nvPr/>
          </p:nvSpPr>
          <p:spPr bwMode="auto">
            <a:xfrm>
              <a:off x="2954338" y="4300538"/>
              <a:ext cx="611187" cy="584200"/>
            </a:xfrm>
            <a:custGeom>
              <a:avLst/>
              <a:gdLst>
                <a:gd name="T0" fmla="*/ 255 w 586"/>
                <a:gd name="T1" fmla="*/ 101 h 561"/>
                <a:gd name="T2" fmla="*/ 323 w 586"/>
                <a:gd name="T3" fmla="*/ 73 h 561"/>
                <a:gd name="T4" fmla="*/ 295 w 586"/>
                <a:gd name="T5" fmla="*/ 0 h 561"/>
                <a:gd name="T6" fmla="*/ 233 w 586"/>
                <a:gd name="T7" fmla="*/ 24 h 561"/>
                <a:gd name="T8" fmla="*/ 201 w 586"/>
                <a:gd name="T9" fmla="*/ 19 h 561"/>
                <a:gd name="T10" fmla="*/ 180 w 586"/>
                <a:gd name="T11" fmla="*/ 19 h 561"/>
                <a:gd name="T12" fmla="*/ 140 w 586"/>
                <a:gd name="T13" fmla="*/ 28 h 561"/>
                <a:gd name="T14" fmla="*/ 122 w 586"/>
                <a:gd name="T15" fmla="*/ 44 h 561"/>
                <a:gd name="T16" fmla="*/ 114 w 586"/>
                <a:gd name="T17" fmla="*/ 42 h 561"/>
                <a:gd name="T18" fmla="*/ 106 w 586"/>
                <a:gd name="T19" fmla="*/ 41 h 561"/>
                <a:gd name="T20" fmla="*/ 85 w 586"/>
                <a:gd name="T21" fmla="*/ 47 h 561"/>
                <a:gd name="T22" fmla="*/ 51 w 586"/>
                <a:gd name="T23" fmla="*/ 64 h 561"/>
                <a:gd name="T24" fmla="*/ 24 w 586"/>
                <a:gd name="T25" fmla="*/ 111 h 561"/>
                <a:gd name="T26" fmla="*/ 18 w 586"/>
                <a:gd name="T27" fmla="*/ 146 h 561"/>
                <a:gd name="T28" fmla="*/ 11 w 586"/>
                <a:gd name="T29" fmla="*/ 170 h 561"/>
                <a:gd name="T30" fmla="*/ 14 w 586"/>
                <a:gd name="T31" fmla="*/ 237 h 561"/>
                <a:gd name="T32" fmla="*/ 46 w 586"/>
                <a:gd name="T33" fmla="*/ 274 h 561"/>
                <a:gd name="T34" fmla="*/ 51 w 586"/>
                <a:gd name="T35" fmla="*/ 307 h 561"/>
                <a:gd name="T36" fmla="*/ 82 w 586"/>
                <a:gd name="T37" fmla="*/ 364 h 561"/>
                <a:gd name="T38" fmla="*/ 121 w 586"/>
                <a:gd name="T39" fmla="*/ 445 h 561"/>
                <a:gd name="T40" fmla="*/ 178 w 586"/>
                <a:gd name="T41" fmla="*/ 508 h 561"/>
                <a:gd name="T42" fmla="*/ 238 w 586"/>
                <a:gd name="T43" fmla="*/ 529 h 561"/>
                <a:gd name="T44" fmla="*/ 272 w 586"/>
                <a:gd name="T45" fmla="*/ 528 h 561"/>
                <a:gd name="T46" fmla="*/ 292 w 586"/>
                <a:gd name="T47" fmla="*/ 532 h 561"/>
                <a:gd name="T48" fmla="*/ 334 w 586"/>
                <a:gd name="T49" fmla="*/ 552 h 561"/>
                <a:gd name="T50" fmla="*/ 357 w 586"/>
                <a:gd name="T51" fmla="*/ 555 h 561"/>
                <a:gd name="T52" fmla="*/ 377 w 586"/>
                <a:gd name="T53" fmla="*/ 551 h 561"/>
                <a:gd name="T54" fmla="*/ 403 w 586"/>
                <a:gd name="T55" fmla="*/ 550 h 561"/>
                <a:gd name="T56" fmla="*/ 458 w 586"/>
                <a:gd name="T57" fmla="*/ 537 h 561"/>
                <a:gd name="T58" fmla="*/ 491 w 586"/>
                <a:gd name="T59" fmla="*/ 529 h 561"/>
                <a:gd name="T60" fmla="*/ 529 w 586"/>
                <a:gd name="T61" fmla="*/ 476 h 561"/>
                <a:gd name="T62" fmla="*/ 568 w 586"/>
                <a:gd name="T63" fmla="*/ 395 h 561"/>
                <a:gd name="T64" fmla="*/ 565 w 586"/>
                <a:gd name="T65" fmla="*/ 325 h 561"/>
                <a:gd name="T66" fmla="*/ 586 w 586"/>
                <a:gd name="T67" fmla="*/ 261 h 561"/>
                <a:gd name="T68" fmla="*/ 516 w 586"/>
                <a:gd name="T69" fmla="*/ 231 h 561"/>
                <a:gd name="T70" fmla="*/ 492 w 586"/>
                <a:gd name="T71" fmla="*/ 292 h 561"/>
                <a:gd name="T72" fmla="*/ 477 w 586"/>
                <a:gd name="T73" fmla="*/ 313 h 561"/>
                <a:gd name="T74" fmla="*/ 463 w 586"/>
                <a:gd name="T75" fmla="*/ 335 h 561"/>
                <a:gd name="T76" fmla="*/ 447 w 586"/>
                <a:gd name="T77" fmla="*/ 355 h 561"/>
                <a:gd name="T78" fmla="*/ 431 w 586"/>
                <a:gd name="T79" fmla="*/ 380 h 561"/>
                <a:gd name="T80" fmla="*/ 434 w 586"/>
                <a:gd name="T81" fmla="*/ 405 h 561"/>
                <a:gd name="T82" fmla="*/ 421 w 586"/>
                <a:gd name="T83" fmla="*/ 417 h 561"/>
                <a:gd name="T84" fmla="*/ 392 w 586"/>
                <a:gd name="T85" fmla="*/ 407 h 561"/>
                <a:gd name="T86" fmla="*/ 408 w 586"/>
                <a:gd name="T87" fmla="*/ 335 h 561"/>
                <a:gd name="T88" fmla="*/ 379 w 586"/>
                <a:gd name="T89" fmla="*/ 232 h 561"/>
                <a:gd name="T90" fmla="*/ 370 w 586"/>
                <a:gd name="T91" fmla="*/ 222 h 561"/>
                <a:gd name="T92" fmla="*/ 365 w 586"/>
                <a:gd name="T93" fmla="*/ 217 h 561"/>
                <a:gd name="T94" fmla="*/ 342 w 586"/>
                <a:gd name="T95" fmla="*/ 200 h 561"/>
                <a:gd name="T96" fmla="*/ 255 w 586"/>
                <a:gd name="T97" fmla="*/ 10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561">
                  <a:moveTo>
                    <a:pt x="255" y="101"/>
                  </a:moveTo>
                  <a:cubicBezTo>
                    <a:pt x="255" y="101"/>
                    <a:pt x="320" y="77"/>
                    <a:pt x="323" y="73"/>
                  </a:cubicBezTo>
                  <a:cubicBezTo>
                    <a:pt x="323" y="73"/>
                    <a:pt x="301" y="36"/>
                    <a:pt x="295" y="0"/>
                  </a:cubicBezTo>
                  <a:cubicBezTo>
                    <a:pt x="233" y="24"/>
                    <a:pt x="233" y="24"/>
                    <a:pt x="233" y="24"/>
                  </a:cubicBezTo>
                  <a:cubicBezTo>
                    <a:pt x="233" y="24"/>
                    <a:pt x="210" y="17"/>
                    <a:pt x="201" y="19"/>
                  </a:cubicBezTo>
                  <a:cubicBezTo>
                    <a:pt x="192" y="20"/>
                    <a:pt x="190" y="22"/>
                    <a:pt x="180" y="19"/>
                  </a:cubicBezTo>
                  <a:cubicBezTo>
                    <a:pt x="169" y="17"/>
                    <a:pt x="150" y="15"/>
                    <a:pt x="140" y="28"/>
                  </a:cubicBezTo>
                  <a:cubicBezTo>
                    <a:pt x="130" y="41"/>
                    <a:pt x="131" y="43"/>
                    <a:pt x="122" y="44"/>
                  </a:cubicBezTo>
                  <a:cubicBezTo>
                    <a:pt x="118" y="45"/>
                    <a:pt x="116" y="44"/>
                    <a:pt x="114" y="42"/>
                  </a:cubicBezTo>
                  <a:cubicBezTo>
                    <a:pt x="112" y="41"/>
                    <a:pt x="110" y="40"/>
                    <a:pt x="106" y="41"/>
                  </a:cubicBezTo>
                  <a:cubicBezTo>
                    <a:pt x="97" y="43"/>
                    <a:pt x="98" y="43"/>
                    <a:pt x="85" y="47"/>
                  </a:cubicBezTo>
                  <a:cubicBezTo>
                    <a:pt x="72" y="52"/>
                    <a:pt x="59" y="52"/>
                    <a:pt x="51" y="64"/>
                  </a:cubicBezTo>
                  <a:cubicBezTo>
                    <a:pt x="43" y="76"/>
                    <a:pt x="32" y="91"/>
                    <a:pt x="24" y="111"/>
                  </a:cubicBezTo>
                  <a:cubicBezTo>
                    <a:pt x="17" y="130"/>
                    <a:pt x="16" y="134"/>
                    <a:pt x="18" y="146"/>
                  </a:cubicBezTo>
                  <a:cubicBezTo>
                    <a:pt x="21" y="157"/>
                    <a:pt x="15" y="158"/>
                    <a:pt x="11" y="170"/>
                  </a:cubicBezTo>
                  <a:cubicBezTo>
                    <a:pt x="7" y="182"/>
                    <a:pt x="0" y="218"/>
                    <a:pt x="14" y="237"/>
                  </a:cubicBezTo>
                  <a:cubicBezTo>
                    <a:pt x="28" y="255"/>
                    <a:pt x="40" y="261"/>
                    <a:pt x="46" y="274"/>
                  </a:cubicBezTo>
                  <a:cubicBezTo>
                    <a:pt x="52" y="286"/>
                    <a:pt x="46" y="297"/>
                    <a:pt x="51" y="307"/>
                  </a:cubicBezTo>
                  <a:cubicBezTo>
                    <a:pt x="56" y="317"/>
                    <a:pt x="79" y="351"/>
                    <a:pt x="82" y="364"/>
                  </a:cubicBezTo>
                  <a:cubicBezTo>
                    <a:pt x="85" y="377"/>
                    <a:pt x="109" y="431"/>
                    <a:pt x="121" y="445"/>
                  </a:cubicBezTo>
                  <a:cubicBezTo>
                    <a:pt x="133" y="458"/>
                    <a:pt x="164" y="494"/>
                    <a:pt x="178" y="508"/>
                  </a:cubicBezTo>
                  <a:cubicBezTo>
                    <a:pt x="192" y="522"/>
                    <a:pt x="213" y="527"/>
                    <a:pt x="238" y="529"/>
                  </a:cubicBezTo>
                  <a:cubicBezTo>
                    <a:pt x="263" y="531"/>
                    <a:pt x="264" y="530"/>
                    <a:pt x="272" y="528"/>
                  </a:cubicBezTo>
                  <a:cubicBezTo>
                    <a:pt x="279" y="527"/>
                    <a:pt x="284" y="529"/>
                    <a:pt x="292" y="532"/>
                  </a:cubicBezTo>
                  <a:cubicBezTo>
                    <a:pt x="300" y="535"/>
                    <a:pt x="318" y="545"/>
                    <a:pt x="334" y="552"/>
                  </a:cubicBezTo>
                  <a:cubicBezTo>
                    <a:pt x="350" y="560"/>
                    <a:pt x="348" y="561"/>
                    <a:pt x="357" y="555"/>
                  </a:cubicBezTo>
                  <a:cubicBezTo>
                    <a:pt x="365" y="550"/>
                    <a:pt x="367" y="547"/>
                    <a:pt x="377" y="551"/>
                  </a:cubicBezTo>
                  <a:cubicBezTo>
                    <a:pt x="386" y="554"/>
                    <a:pt x="391" y="552"/>
                    <a:pt x="403" y="550"/>
                  </a:cubicBezTo>
                  <a:cubicBezTo>
                    <a:pt x="414" y="548"/>
                    <a:pt x="449" y="538"/>
                    <a:pt x="458" y="537"/>
                  </a:cubicBezTo>
                  <a:cubicBezTo>
                    <a:pt x="468" y="536"/>
                    <a:pt x="481" y="539"/>
                    <a:pt x="491" y="529"/>
                  </a:cubicBezTo>
                  <a:cubicBezTo>
                    <a:pt x="501" y="519"/>
                    <a:pt x="529" y="476"/>
                    <a:pt x="529" y="476"/>
                  </a:cubicBezTo>
                  <a:cubicBezTo>
                    <a:pt x="529" y="476"/>
                    <a:pt x="565" y="416"/>
                    <a:pt x="568" y="395"/>
                  </a:cubicBezTo>
                  <a:cubicBezTo>
                    <a:pt x="571" y="375"/>
                    <a:pt x="559" y="335"/>
                    <a:pt x="565" y="325"/>
                  </a:cubicBezTo>
                  <a:cubicBezTo>
                    <a:pt x="586" y="261"/>
                    <a:pt x="586" y="261"/>
                    <a:pt x="586" y="261"/>
                  </a:cubicBezTo>
                  <a:cubicBezTo>
                    <a:pt x="586" y="261"/>
                    <a:pt x="523" y="230"/>
                    <a:pt x="516" y="231"/>
                  </a:cubicBezTo>
                  <a:cubicBezTo>
                    <a:pt x="492" y="292"/>
                    <a:pt x="492" y="292"/>
                    <a:pt x="492" y="292"/>
                  </a:cubicBezTo>
                  <a:cubicBezTo>
                    <a:pt x="492" y="292"/>
                    <a:pt x="480" y="300"/>
                    <a:pt x="477" y="313"/>
                  </a:cubicBezTo>
                  <a:cubicBezTo>
                    <a:pt x="474" y="326"/>
                    <a:pt x="471" y="328"/>
                    <a:pt x="463" y="335"/>
                  </a:cubicBezTo>
                  <a:cubicBezTo>
                    <a:pt x="455" y="343"/>
                    <a:pt x="451" y="345"/>
                    <a:pt x="447" y="355"/>
                  </a:cubicBezTo>
                  <a:cubicBezTo>
                    <a:pt x="443" y="364"/>
                    <a:pt x="431" y="367"/>
                    <a:pt x="431" y="380"/>
                  </a:cubicBezTo>
                  <a:cubicBezTo>
                    <a:pt x="432" y="393"/>
                    <a:pt x="436" y="400"/>
                    <a:pt x="434" y="405"/>
                  </a:cubicBezTo>
                  <a:cubicBezTo>
                    <a:pt x="431" y="409"/>
                    <a:pt x="421" y="417"/>
                    <a:pt x="421" y="417"/>
                  </a:cubicBezTo>
                  <a:cubicBezTo>
                    <a:pt x="421" y="417"/>
                    <a:pt x="395" y="406"/>
                    <a:pt x="392" y="407"/>
                  </a:cubicBezTo>
                  <a:cubicBezTo>
                    <a:pt x="392" y="407"/>
                    <a:pt x="414" y="376"/>
                    <a:pt x="408" y="335"/>
                  </a:cubicBezTo>
                  <a:cubicBezTo>
                    <a:pt x="401" y="293"/>
                    <a:pt x="394" y="246"/>
                    <a:pt x="379" y="232"/>
                  </a:cubicBezTo>
                  <a:cubicBezTo>
                    <a:pt x="374" y="227"/>
                    <a:pt x="372" y="231"/>
                    <a:pt x="370" y="222"/>
                  </a:cubicBezTo>
                  <a:cubicBezTo>
                    <a:pt x="368" y="214"/>
                    <a:pt x="365" y="217"/>
                    <a:pt x="365" y="217"/>
                  </a:cubicBezTo>
                  <a:cubicBezTo>
                    <a:pt x="360" y="218"/>
                    <a:pt x="342" y="202"/>
                    <a:pt x="342" y="200"/>
                  </a:cubicBezTo>
                  <a:cubicBezTo>
                    <a:pt x="342" y="199"/>
                    <a:pt x="255" y="101"/>
                    <a:pt x="255" y="101"/>
                  </a:cubicBezTo>
                </a:path>
              </a:pathLst>
            </a:custGeom>
            <a:solidFill>
              <a:srgbClr val="FFFFFF"/>
            </a:solidFill>
            <a:ln w="9525">
              <a:solidFill>
                <a:srgbClr val="000000"/>
              </a:solidFill>
              <a:round/>
              <a:headEnd/>
              <a:tailEnd/>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69" name="Freeform 73">
              <a:extLst>
                <a:ext uri="{FF2B5EF4-FFF2-40B4-BE49-F238E27FC236}">
                  <a16:creationId xmlns:a16="http://schemas.microsoft.com/office/drawing/2014/main" id="{F253F8C4-716D-4609-996B-63EFD0F15ED9}"/>
                </a:ext>
              </a:extLst>
            </p:cNvPr>
            <p:cNvSpPr>
              <a:spLocks noEditPoints="1"/>
            </p:cNvSpPr>
            <p:nvPr/>
          </p:nvSpPr>
          <p:spPr bwMode="auto">
            <a:xfrm>
              <a:off x="3343275" y="4537075"/>
              <a:ext cx="33337" cy="82550"/>
            </a:xfrm>
            <a:custGeom>
              <a:avLst/>
              <a:gdLst>
                <a:gd name="T0" fmla="*/ 20 w 31"/>
                <a:gd name="T1" fmla="*/ 28 h 78"/>
                <a:gd name="T2" fmla="*/ 18 w 31"/>
                <a:gd name="T3" fmla="*/ 29 h 78"/>
                <a:gd name="T4" fmla="*/ 29 w 31"/>
                <a:gd name="T5" fmla="*/ 78 h 78"/>
                <a:gd name="T6" fmla="*/ 31 w 31"/>
                <a:gd name="T7" fmla="*/ 77 h 78"/>
                <a:gd name="T8" fmla="*/ 20 w 31"/>
                <a:gd name="T9" fmla="*/ 28 h 78"/>
                <a:gd name="T10" fmla="*/ 7 w 31"/>
                <a:gd name="T11" fmla="*/ 0 h 78"/>
                <a:gd name="T12" fmla="*/ 0 w 31"/>
                <a:gd name="T13" fmla="*/ 1 h 78"/>
                <a:gd name="T14" fmla="*/ 5 w 31"/>
                <a:gd name="T15" fmla="*/ 4 h 78"/>
                <a:gd name="T16" fmla="*/ 12 w 31"/>
                <a:gd name="T17" fmla="*/ 13 h 78"/>
                <a:gd name="T18" fmla="*/ 11 w 31"/>
                <a:gd name="T19" fmla="*/ 9 h 78"/>
                <a:gd name="T20" fmla="*/ 9 w 31"/>
                <a:gd name="T21" fmla="*/ 0 h 78"/>
                <a:gd name="T22" fmla="*/ 7 w 31"/>
                <a:gd name="T2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78">
                  <a:moveTo>
                    <a:pt x="20" y="28"/>
                  </a:moveTo>
                  <a:cubicBezTo>
                    <a:pt x="18" y="29"/>
                    <a:pt x="18" y="29"/>
                    <a:pt x="18" y="29"/>
                  </a:cubicBezTo>
                  <a:cubicBezTo>
                    <a:pt x="22" y="43"/>
                    <a:pt x="26" y="60"/>
                    <a:pt x="29" y="78"/>
                  </a:cubicBezTo>
                  <a:cubicBezTo>
                    <a:pt x="30" y="77"/>
                    <a:pt x="31" y="77"/>
                    <a:pt x="31" y="77"/>
                  </a:cubicBezTo>
                  <a:cubicBezTo>
                    <a:pt x="20" y="28"/>
                    <a:pt x="20" y="28"/>
                    <a:pt x="20" y="28"/>
                  </a:cubicBezTo>
                  <a:moveTo>
                    <a:pt x="7" y="0"/>
                  </a:moveTo>
                  <a:cubicBezTo>
                    <a:pt x="6" y="0"/>
                    <a:pt x="4" y="0"/>
                    <a:pt x="0" y="1"/>
                  </a:cubicBezTo>
                  <a:cubicBezTo>
                    <a:pt x="1" y="1"/>
                    <a:pt x="3" y="2"/>
                    <a:pt x="5" y="4"/>
                  </a:cubicBezTo>
                  <a:cubicBezTo>
                    <a:pt x="7" y="6"/>
                    <a:pt x="10" y="9"/>
                    <a:pt x="12" y="13"/>
                  </a:cubicBezTo>
                  <a:cubicBezTo>
                    <a:pt x="11" y="9"/>
                    <a:pt x="11" y="9"/>
                    <a:pt x="11" y="9"/>
                  </a:cubicBezTo>
                  <a:cubicBezTo>
                    <a:pt x="9" y="0"/>
                    <a:pt x="9" y="0"/>
                    <a:pt x="9" y="0"/>
                  </a:cubicBezTo>
                  <a:cubicBezTo>
                    <a:pt x="8" y="0"/>
                    <a:pt x="8" y="0"/>
                    <a:pt x="7"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70" name="Freeform 74">
              <a:extLst>
                <a:ext uri="{FF2B5EF4-FFF2-40B4-BE49-F238E27FC236}">
                  <a16:creationId xmlns:a16="http://schemas.microsoft.com/office/drawing/2014/main" id="{D312E070-E27C-4865-BE11-0D0E02D7E163}"/>
                </a:ext>
              </a:extLst>
            </p:cNvPr>
            <p:cNvSpPr>
              <a:spLocks/>
            </p:cNvSpPr>
            <p:nvPr/>
          </p:nvSpPr>
          <p:spPr bwMode="auto">
            <a:xfrm>
              <a:off x="3352800" y="4537075"/>
              <a:ext cx="12700" cy="30163"/>
            </a:xfrm>
            <a:custGeom>
              <a:avLst/>
              <a:gdLst>
                <a:gd name="T0" fmla="*/ 0 w 11"/>
                <a:gd name="T1" fmla="*/ 0 h 29"/>
                <a:gd name="T2" fmla="*/ 2 w 11"/>
                <a:gd name="T3" fmla="*/ 9 h 29"/>
                <a:gd name="T4" fmla="*/ 3 w 11"/>
                <a:gd name="T5" fmla="*/ 13 h 29"/>
                <a:gd name="T6" fmla="*/ 9 w 11"/>
                <a:gd name="T7" fmla="*/ 29 h 29"/>
                <a:gd name="T8" fmla="*/ 11 w 11"/>
                <a:gd name="T9" fmla="*/ 28 h 29"/>
                <a:gd name="T10" fmla="*/ 6 w 11"/>
                <a:gd name="T11" fmla="*/ 3 h 29"/>
                <a:gd name="T12" fmla="*/ 3 w 11"/>
                <a:gd name="T13" fmla="*/ 2 h 29"/>
                <a:gd name="T14" fmla="*/ 0 w 11"/>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9">
                  <a:moveTo>
                    <a:pt x="0" y="0"/>
                  </a:moveTo>
                  <a:cubicBezTo>
                    <a:pt x="2" y="9"/>
                    <a:pt x="2" y="9"/>
                    <a:pt x="2" y="9"/>
                  </a:cubicBezTo>
                  <a:cubicBezTo>
                    <a:pt x="3" y="13"/>
                    <a:pt x="3" y="13"/>
                    <a:pt x="3" y="13"/>
                  </a:cubicBezTo>
                  <a:cubicBezTo>
                    <a:pt x="5" y="18"/>
                    <a:pt x="7" y="23"/>
                    <a:pt x="9" y="29"/>
                  </a:cubicBezTo>
                  <a:cubicBezTo>
                    <a:pt x="11" y="28"/>
                    <a:pt x="11" y="28"/>
                    <a:pt x="11" y="28"/>
                  </a:cubicBezTo>
                  <a:cubicBezTo>
                    <a:pt x="6" y="3"/>
                    <a:pt x="6" y="3"/>
                    <a:pt x="6" y="3"/>
                  </a:cubicBezTo>
                  <a:cubicBezTo>
                    <a:pt x="5" y="3"/>
                    <a:pt x="4" y="3"/>
                    <a:pt x="3" y="2"/>
                  </a:cubicBezTo>
                  <a:cubicBezTo>
                    <a:pt x="2" y="1"/>
                    <a:pt x="1" y="0"/>
                    <a:pt x="0" y="0"/>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71" name="Freeform 75">
              <a:extLst>
                <a:ext uri="{FF2B5EF4-FFF2-40B4-BE49-F238E27FC236}">
                  <a16:creationId xmlns:a16="http://schemas.microsoft.com/office/drawing/2014/main" id="{B278B31E-B516-48B2-9D5C-A9A530351B66}"/>
                </a:ext>
              </a:extLst>
            </p:cNvPr>
            <p:cNvSpPr>
              <a:spLocks/>
            </p:cNvSpPr>
            <p:nvPr/>
          </p:nvSpPr>
          <p:spPr bwMode="auto">
            <a:xfrm>
              <a:off x="3271838" y="4533900"/>
              <a:ext cx="101600" cy="85725"/>
            </a:xfrm>
            <a:custGeom>
              <a:avLst/>
              <a:gdLst>
                <a:gd name="T0" fmla="*/ 43 w 98"/>
                <a:gd name="T1" fmla="*/ 0 h 83"/>
                <a:gd name="T2" fmla="*/ 32 w 98"/>
                <a:gd name="T3" fmla="*/ 22 h 83"/>
                <a:gd name="T4" fmla="*/ 0 w 98"/>
                <a:gd name="T5" fmla="*/ 48 h 83"/>
                <a:gd name="T6" fmla="*/ 46 w 98"/>
                <a:gd name="T7" fmla="*/ 71 h 83"/>
                <a:gd name="T8" fmla="*/ 83 w 98"/>
                <a:gd name="T9" fmla="*/ 82 h 83"/>
                <a:gd name="T10" fmla="*/ 90 w 98"/>
                <a:gd name="T11" fmla="*/ 83 h 83"/>
                <a:gd name="T12" fmla="*/ 98 w 98"/>
                <a:gd name="T13" fmla="*/ 82 h 83"/>
                <a:gd name="T14" fmla="*/ 87 w 98"/>
                <a:gd name="T15" fmla="*/ 33 h 83"/>
                <a:gd name="T16" fmla="*/ 81 w 98"/>
                <a:gd name="T17" fmla="*/ 17 h 83"/>
                <a:gd name="T18" fmla="*/ 74 w 98"/>
                <a:gd name="T19" fmla="*/ 8 h 83"/>
                <a:gd name="T20" fmla="*/ 69 w 98"/>
                <a:gd name="T21" fmla="*/ 5 h 83"/>
                <a:gd name="T22" fmla="*/ 69 w 98"/>
                <a:gd name="T23" fmla="*/ 5 h 83"/>
                <a:gd name="T24" fmla="*/ 65 w 98"/>
                <a:gd name="T25" fmla="*/ 5 h 83"/>
                <a:gd name="T26" fmla="*/ 43 w 98"/>
                <a:gd name="T2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83">
                  <a:moveTo>
                    <a:pt x="43" y="0"/>
                  </a:moveTo>
                  <a:cubicBezTo>
                    <a:pt x="42" y="5"/>
                    <a:pt x="40" y="12"/>
                    <a:pt x="32" y="22"/>
                  </a:cubicBezTo>
                  <a:cubicBezTo>
                    <a:pt x="21" y="37"/>
                    <a:pt x="9" y="44"/>
                    <a:pt x="0" y="48"/>
                  </a:cubicBezTo>
                  <a:cubicBezTo>
                    <a:pt x="11" y="55"/>
                    <a:pt x="30" y="64"/>
                    <a:pt x="46" y="71"/>
                  </a:cubicBezTo>
                  <a:cubicBezTo>
                    <a:pt x="64" y="79"/>
                    <a:pt x="70" y="80"/>
                    <a:pt x="83" y="82"/>
                  </a:cubicBezTo>
                  <a:cubicBezTo>
                    <a:pt x="86" y="83"/>
                    <a:pt x="88" y="83"/>
                    <a:pt x="90" y="83"/>
                  </a:cubicBezTo>
                  <a:cubicBezTo>
                    <a:pt x="94" y="83"/>
                    <a:pt x="96" y="82"/>
                    <a:pt x="98" y="82"/>
                  </a:cubicBezTo>
                  <a:cubicBezTo>
                    <a:pt x="95" y="64"/>
                    <a:pt x="91" y="47"/>
                    <a:pt x="87" y="33"/>
                  </a:cubicBezTo>
                  <a:cubicBezTo>
                    <a:pt x="85" y="27"/>
                    <a:pt x="83" y="22"/>
                    <a:pt x="81" y="17"/>
                  </a:cubicBezTo>
                  <a:cubicBezTo>
                    <a:pt x="79" y="13"/>
                    <a:pt x="76" y="10"/>
                    <a:pt x="74" y="8"/>
                  </a:cubicBezTo>
                  <a:cubicBezTo>
                    <a:pt x="72" y="6"/>
                    <a:pt x="70" y="5"/>
                    <a:pt x="69" y="5"/>
                  </a:cubicBezTo>
                  <a:cubicBezTo>
                    <a:pt x="69" y="5"/>
                    <a:pt x="69" y="5"/>
                    <a:pt x="69" y="5"/>
                  </a:cubicBezTo>
                  <a:cubicBezTo>
                    <a:pt x="68" y="5"/>
                    <a:pt x="66" y="5"/>
                    <a:pt x="65" y="5"/>
                  </a:cubicBezTo>
                  <a:cubicBezTo>
                    <a:pt x="58" y="5"/>
                    <a:pt x="49" y="2"/>
                    <a:pt x="43"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72" name="Freeform 76">
              <a:extLst>
                <a:ext uri="{FF2B5EF4-FFF2-40B4-BE49-F238E27FC236}">
                  <a16:creationId xmlns:a16="http://schemas.microsoft.com/office/drawing/2014/main" id="{6ACF17C3-CD67-4982-89AC-8E4C6457F2A8}"/>
                </a:ext>
              </a:extLst>
            </p:cNvPr>
            <p:cNvSpPr>
              <a:spLocks/>
            </p:cNvSpPr>
            <p:nvPr/>
          </p:nvSpPr>
          <p:spPr bwMode="auto">
            <a:xfrm>
              <a:off x="3219450" y="4394200"/>
              <a:ext cx="111125" cy="122238"/>
            </a:xfrm>
            <a:custGeom>
              <a:avLst/>
              <a:gdLst>
                <a:gd name="T0" fmla="*/ 26 w 106"/>
                <a:gd name="T1" fmla="*/ 0 h 117"/>
                <a:gd name="T2" fmla="*/ 0 w 106"/>
                <a:gd name="T3" fmla="*/ 10 h 117"/>
                <a:gd name="T4" fmla="*/ 87 w 106"/>
                <a:gd name="T5" fmla="*/ 109 h 117"/>
                <a:gd name="T6" fmla="*/ 94 w 106"/>
                <a:gd name="T7" fmla="*/ 117 h 117"/>
                <a:gd name="T8" fmla="*/ 96 w 106"/>
                <a:gd name="T9" fmla="*/ 90 h 117"/>
                <a:gd name="T10" fmla="*/ 96 w 106"/>
                <a:gd name="T11" fmla="*/ 74 h 117"/>
                <a:gd name="T12" fmla="*/ 100 w 106"/>
                <a:gd name="T13" fmla="*/ 60 h 117"/>
                <a:gd name="T14" fmla="*/ 91 w 106"/>
                <a:gd name="T15" fmla="*/ 41 h 117"/>
                <a:gd name="T16" fmla="*/ 73 w 106"/>
                <a:gd name="T17" fmla="*/ 20 h 117"/>
                <a:gd name="T18" fmla="*/ 41 w 106"/>
                <a:gd name="T19" fmla="*/ 3 h 117"/>
                <a:gd name="T20" fmla="*/ 26 w 106"/>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17">
                  <a:moveTo>
                    <a:pt x="26" y="0"/>
                  </a:moveTo>
                  <a:cubicBezTo>
                    <a:pt x="12" y="6"/>
                    <a:pt x="0" y="10"/>
                    <a:pt x="0" y="10"/>
                  </a:cubicBezTo>
                  <a:cubicBezTo>
                    <a:pt x="0" y="10"/>
                    <a:pt x="87" y="108"/>
                    <a:pt x="87" y="109"/>
                  </a:cubicBezTo>
                  <a:cubicBezTo>
                    <a:pt x="87" y="110"/>
                    <a:pt x="90" y="113"/>
                    <a:pt x="94" y="117"/>
                  </a:cubicBezTo>
                  <a:cubicBezTo>
                    <a:pt x="97" y="109"/>
                    <a:pt x="101" y="98"/>
                    <a:pt x="96" y="90"/>
                  </a:cubicBezTo>
                  <a:cubicBezTo>
                    <a:pt x="96" y="90"/>
                    <a:pt x="92" y="80"/>
                    <a:pt x="96" y="74"/>
                  </a:cubicBezTo>
                  <a:cubicBezTo>
                    <a:pt x="101" y="68"/>
                    <a:pt x="106" y="69"/>
                    <a:pt x="100" y="60"/>
                  </a:cubicBezTo>
                  <a:cubicBezTo>
                    <a:pt x="94" y="52"/>
                    <a:pt x="93" y="48"/>
                    <a:pt x="91" y="41"/>
                  </a:cubicBezTo>
                  <a:cubicBezTo>
                    <a:pt x="88" y="34"/>
                    <a:pt x="79" y="24"/>
                    <a:pt x="73" y="20"/>
                  </a:cubicBezTo>
                  <a:cubicBezTo>
                    <a:pt x="68" y="16"/>
                    <a:pt x="51" y="6"/>
                    <a:pt x="41" y="3"/>
                  </a:cubicBezTo>
                  <a:cubicBezTo>
                    <a:pt x="34" y="1"/>
                    <a:pt x="32" y="1"/>
                    <a:pt x="26"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dirty="0">
                <a:solidFill>
                  <a:srgbClr val="575756"/>
                </a:solidFill>
                <a:latin typeface="Calibri"/>
              </a:endParaRPr>
            </a:p>
          </p:txBody>
        </p:sp>
        <p:sp>
          <p:nvSpPr>
            <p:cNvPr id="73" name="Freeform 77">
              <a:extLst>
                <a:ext uri="{FF2B5EF4-FFF2-40B4-BE49-F238E27FC236}">
                  <a16:creationId xmlns:a16="http://schemas.microsoft.com/office/drawing/2014/main" id="{87E2FA4D-B905-4353-8987-8B8F0FB03F38}"/>
                </a:ext>
              </a:extLst>
            </p:cNvPr>
            <p:cNvSpPr>
              <a:spLocks/>
            </p:cNvSpPr>
            <p:nvPr/>
          </p:nvSpPr>
          <p:spPr bwMode="auto">
            <a:xfrm>
              <a:off x="3084513" y="4391025"/>
              <a:ext cx="233362" cy="231775"/>
            </a:xfrm>
            <a:custGeom>
              <a:avLst/>
              <a:gdLst>
                <a:gd name="T0" fmla="*/ 131 w 223"/>
                <a:gd name="T1" fmla="*/ 0 h 222"/>
                <a:gd name="T2" fmla="*/ 125 w 223"/>
                <a:gd name="T3" fmla="*/ 1 h 222"/>
                <a:gd name="T4" fmla="*/ 119 w 223"/>
                <a:gd name="T5" fmla="*/ 2 h 222"/>
                <a:gd name="T6" fmla="*/ 114 w 223"/>
                <a:gd name="T7" fmla="*/ 2 h 222"/>
                <a:gd name="T8" fmla="*/ 109 w 223"/>
                <a:gd name="T9" fmla="*/ 2 h 222"/>
                <a:gd name="T10" fmla="*/ 101 w 223"/>
                <a:gd name="T11" fmla="*/ 4 h 222"/>
                <a:gd name="T12" fmla="*/ 92 w 223"/>
                <a:gd name="T13" fmla="*/ 13 h 222"/>
                <a:gd name="T14" fmla="*/ 52 w 223"/>
                <a:gd name="T15" fmla="*/ 27 h 222"/>
                <a:gd name="T16" fmla="*/ 23 w 223"/>
                <a:gd name="T17" fmla="*/ 60 h 222"/>
                <a:gd name="T18" fmla="*/ 5 w 223"/>
                <a:gd name="T19" fmla="*/ 110 h 222"/>
                <a:gd name="T20" fmla="*/ 10 w 223"/>
                <a:gd name="T21" fmla="*/ 161 h 222"/>
                <a:gd name="T22" fmla="*/ 59 w 223"/>
                <a:gd name="T23" fmla="*/ 214 h 222"/>
                <a:gd name="T24" fmla="*/ 95 w 223"/>
                <a:gd name="T25" fmla="*/ 222 h 222"/>
                <a:gd name="T26" fmla="*/ 120 w 223"/>
                <a:gd name="T27" fmla="*/ 217 h 222"/>
                <a:gd name="T28" fmla="*/ 142 w 223"/>
                <a:gd name="T29" fmla="*/ 205 h 222"/>
                <a:gd name="T30" fmla="*/ 148 w 223"/>
                <a:gd name="T31" fmla="*/ 218 h 222"/>
                <a:gd name="T32" fmla="*/ 153 w 223"/>
                <a:gd name="T33" fmla="*/ 216 h 222"/>
                <a:gd name="T34" fmla="*/ 172 w 223"/>
                <a:gd name="T35" fmla="*/ 186 h 222"/>
                <a:gd name="T36" fmla="*/ 179 w 223"/>
                <a:gd name="T37" fmla="*/ 184 h 222"/>
                <a:gd name="T38" fmla="*/ 177 w 223"/>
                <a:gd name="T39" fmla="*/ 181 h 222"/>
                <a:gd name="T40" fmla="*/ 216 w 223"/>
                <a:gd name="T41" fmla="*/ 133 h 222"/>
                <a:gd name="T42" fmla="*/ 222 w 223"/>
                <a:gd name="T43" fmla="*/ 136 h 222"/>
                <a:gd name="T44" fmla="*/ 223 w 223"/>
                <a:gd name="T45" fmla="*/ 122 h 222"/>
                <a:gd name="T46" fmla="*/ 223 w 223"/>
                <a:gd name="T47" fmla="*/ 120 h 222"/>
                <a:gd name="T48" fmla="*/ 216 w 223"/>
                <a:gd name="T49" fmla="*/ 112 h 222"/>
                <a:gd name="T50" fmla="*/ 129 w 223"/>
                <a:gd name="T51" fmla="*/ 13 h 222"/>
                <a:gd name="T52" fmla="*/ 155 w 223"/>
                <a:gd name="T53" fmla="*/ 3 h 222"/>
                <a:gd name="T54" fmla="*/ 148 w 223"/>
                <a:gd name="T55" fmla="*/ 3 h 222"/>
                <a:gd name="T56" fmla="*/ 131 w 223"/>
                <a:gd name="T5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3" h="222">
                  <a:moveTo>
                    <a:pt x="131" y="0"/>
                  </a:moveTo>
                  <a:cubicBezTo>
                    <a:pt x="130" y="0"/>
                    <a:pt x="128" y="0"/>
                    <a:pt x="125" y="1"/>
                  </a:cubicBezTo>
                  <a:cubicBezTo>
                    <a:pt x="123" y="2"/>
                    <a:pt x="121" y="2"/>
                    <a:pt x="119" y="2"/>
                  </a:cubicBezTo>
                  <a:cubicBezTo>
                    <a:pt x="117" y="2"/>
                    <a:pt x="115" y="2"/>
                    <a:pt x="114" y="2"/>
                  </a:cubicBezTo>
                  <a:cubicBezTo>
                    <a:pt x="112" y="2"/>
                    <a:pt x="110" y="2"/>
                    <a:pt x="109" y="2"/>
                  </a:cubicBezTo>
                  <a:cubicBezTo>
                    <a:pt x="106" y="2"/>
                    <a:pt x="103" y="2"/>
                    <a:pt x="101" y="4"/>
                  </a:cubicBezTo>
                  <a:cubicBezTo>
                    <a:pt x="95" y="9"/>
                    <a:pt x="102" y="10"/>
                    <a:pt x="92" y="13"/>
                  </a:cubicBezTo>
                  <a:cubicBezTo>
                    <a:pt x="82" y="16"/>
                    <a:pt x="62" y="18"/>
                    <a:pt x="52" y="27"/>
                  </a:cubicBezTo>
                  <a:cubicBezTo>
                    <a:pt x="42" y="37"/>
                    <a:pt x="31" y="37"/>
                    <a:pt x="23" y="60"/>
                  </a:cubicBezTo>
                  <a:cubicBezTo>
                    <a:pt x="15" y="82"/>
                    <a:pt x="9" y="97"/>
                    <a:pt x="5" y="110"/>
                  </a:cubicBezTo>
                  <a:cubicBezTo>
                    <a:pt x="0" y="124"/>
                    <a:pt x="0" y="147"/>
                    <a:pt x="10" y="161"/>
                  </a:cubicBezTo>
                  <a:cubicBezTo>
                    <a:pt x="19" y="175"/>
                    <a:pt x="40" y="207"/>
                    <a:pt x="59" y="214"/>
                  </a:cubicBezTo>
                  <a:cubicBezTo>
                    <a:pt x="71" y="218"/>
                    <a:pt x="82" y="222"/>
                    <a:pt x="95" y="222"/>
                  </a:cubicBezTo>
                  <a:cubicBezTo>
                    <a:pt x="102" y="222"/>
                    <a:pt x="111" y="221"/>
                    <a:pt x="120" y="217"/>
                  </a:cubicBezTo>
                  <a:cubicBezTo>
                    <a:pt x="136" y="210"/>
                    <a:pt x="140" y="207"/>
                    <a:pt x="142" y="205"/>
                  </a:cubicBezTo>
                  <a:cubicBezTo>
                    <a:pt x="142" y="209"/>
                    <a:pt x="142" y="218"/>
                    <a:pt x="148" y="218"/>
                  </a:cubicBezTo>
                  <a:cubicBezTo>
                    <a:pt x="149" y="218"/>
                    <a:pt x="151" y="217"/>
                    <a:pt x="153" y="216"/>
                  </a:cubicBezTo>
                  <a:cubicBezTo>
                    <a:pt x="165" y="208"/>
                    <a:pt x="165" y="189"/>
                    <a:pt x="172" y="186"/>
                  </a:cubicBezTo>
                  <a:cubicBezTo>
                    <a:pt x="174" y="186"/>
                    <a:pt x="176" y="185"/>
                    <a:pt x="179" y="184"/>
                  </a:cubicBezTo>
                  <a:cubicBezTo>
                    <a:pt x="178" y="183"/>
                    <a:pt x="178" y="182"/>
                    <a:pt x="177" y="181"/>
                  </a:cubicBezTo>
                  <a:cubicBezTo>
                    <a:pt x="167" y="173"/>
                    <a:pt x="216" y="133"/>
                    <a:pt x="216" y="133"/>
                  </a:cubicBezTo>
                  <a:cubicBezTo>
                    <a:pt x="216" y="133"/>
                    <a:pt x="219" y="134"/>
                    <a:pt x="222" y="136"/>
                  </a:cubicBezTo>
                  <a:cubicBezTo>
                    <a:pt x="223" y="130"/>
                    <a:pt x="222" y="126"/>
                    <a:pt x="223" y="122"/>
                  </a:cubicBezTo>
                  <a:cubicBezTo>
                    <a:pt x="223" y="121"/>
                    <a:pt x="223" y="121"/>
                    <a:pt x="223" y="120"/>
                  </a:cubicBezTo>
                  <a:cubicBezTo>
                    <a:pt x="219" y="116"/>
                    <a:pt x="216" y="113"/>
                    <a:pt x="216" y="112"/>
                  </a:cubicBezTo>
                  <a:cubicBezTo>
                    <a:pt x="216" y="111"/>
                    <a:pt x="129" y="13"/>
                    <a:pt x="129" y="13"/>
                  </a:cubicBezTo>
                  <a:cubicBezTo>
                    <a:pt x="129" y="13"/>
                    <a:pt x="141" y="9"/>
                    <a:pt x="155" y="3"/>
                  </a:cubicBezTo>
                  <a:cubicBezTo>
                    <a:pt x="153" y="3"/>
                    <a:pt x="151" y="3"/>
                    <a:pt x="148" y="3"/>
                  </a:cubicBezTo>
                  <a:cubicBezTo>
                    <a:pt x="140" y="2"/>
                    <a:pt x="136" y="0"/>
                    <a:pt x="131" y="0"/>
                  </a:cubicBezTo>
                </a:path>
              </a:pathLst>
            </a:custGeom>
            <a:solidFill>
              <a:srgbClr val="002E8A"/>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sp>
          <p:nvSpPr>
            <p:cNvPr id="74" name="Freeform 78">
              <a:extLst>
                <a:ext uri="{FF2B5EF4-FFF2-40B4-BE49-F238E27FC236}">
                  <a16:creationId xmlns:a16="http://schemas.microsoft.com/office/drawing/2014/main" id="{171A4077-2181-41D9-8BB4-3A6E4159BFA1}"/>
                </a:ext>
              </a:extLst>
            </p:cNvPr>
            <p:cNvSpPr>
              <a:spLocks/>
            </p:cNvSpPr>
            <p:nvPr/>
          </p:nvSpPr>
          <p:spPr bwMode="auto">
            <a:xfrm>
              <a:off x="3259138" y="4530725"/>
              <a:ext cx="57150" cy="52388"/>
            </a:xfrm>
            <a:custGeom>
              <a:avLst/>
              <a:gdLst>
                <a:gd name="T0" fmla="*/ 49 w 55"/>
                <a:gd name="T1" fmla="*/ 0 h 51"/>
                <a:gd name="T2" fmla="*/ 10 w 55"/>
                <a:gd name="T3" fmla="*/ 48 h 51"/>
                <a:gd name="T4" fmla="*/ 12 w 55"/>
                <a:gd name="T5" fmla="*/ 51 h 51"/>
                <a:gd name="T6" fmla="*/ 44 w 55"/>
                <a:gd name="T7" fmla="*/ 25 h 51"/>
                <a:gd name="T8" fmla="*/ 55 w 55"/>
                <a:gd name="T9" fmla="*/ 3 h 51"/>
                <a:gd name="T10" fmla="*/ 49 w 55"/>
                <a:gd name="T11" fmla="*/ 0 h 51"/>
              </a:gdLst>
              <a:ahLst/>
              <a:cxnLst>
                <a:cxn ang="0">
                  <a:pos x="T0" y="T1"/>
                </a:cxn>
                <a:cxn ang="0">
                  <a:pos x="T2" y="T3"/>
                </a:cxn>
                <a:cxn ang="0">
                  <a:pos x="T4" y="T5"/>
                </a:cxn>
                <a:cxn ang="0">
                  <a:pos x="T6" y="T7"/>
                </a:cxn>
                <a:cxn ang="0">
                  <a:pos x="T8" y="T9"/>
                </a:cxn>
                <a:cxn ang="0">
                  <a:pos x="T10" y="T11"/>
                </a:cxn>
              </a:cxnLst>
              <a:rect l="0" t="0" r="r" b="b"/>
              <a:pathLst>
                <a:path w="55" h="51">
                  <a:moveTo>
                    <a:pt x="49" y="0"/>
                  </a:moveTo>
                  <a:cubicBezTo>
                    <a:pt x="49" y="0"/>
                    <a:pt x="0" y="40"/>
                    <a:pt x="10" y="48"/>
                  </a:cubicBezTo>
                  <a:cubicBezTo>
                    <a:pt x="11" y="49"/>
                    <a:pt x="11" y="50"/>
                    <a:pt x="12" y="51"/>
                  </a:cubicBezTo>
                  <a:cubicBezTo>
                    <a:pt x="21" y="47"/>
                    <a:pt x="33" y="40"/>
                    <a:pt x="44" y="25"/>
                  </a:cubicBezTo>
                  <a:cubicBezTo>
                    <a:pt x="52" y="15"/>
                    <a:pt x="54" y="8"/>
                    <a:pt x="55" y="3"/>
                  </a:cubicBezTo>
                  <a:cubicBezTo>
                    <a:pt x="52" y="1"/>
                    <a:pt x="49" y="0"/>
                    <a:pt x="49" y="0"/>
                  </a:cubicBezTo>
                </a:path>
              </a:pathLst>
            </a:custGeom>
            <a:solidFill>
              <a:srgbClr val="002060"/>
            </a:solidFill>
            <a:ln>
              <a:noFill/>
            </a:ln>
          </p:spPr>
          <p:txBody>
            <a:bodyPr vert="horz" wrap="square" lIns="121914" tIns="60957" rIns="121914" bIns="60957" numCol="1" anchor="t" anchorCtr="0" compatLnSpc="1">
              <a:prstTxWarp prst="textNoShape">
                <a:avLst/>
              </a:prstTxWarp>
            </a:bodyPr>
            <a:lstStyle/>
            <a:p>
              <a:pPr defTabSz="1219017">
                <a:defRPr/>
              </a:pPr>
              <a:endParaRPr lang="en-ID" sz="2400">
                <a:solidFill>
                  <a:srgbClr val="575756"/>
                </a:solidFill>
                <a:latin typeface="Calibri"/>
              </a:endParaRPr>
            </a:p>
          </p:txBody>
        </p:sp>
      </p:grpSp>
      <p:pic>
        <p:nvPicPr>
          <p:cNvPr id="75" name="Imagen 74" descr="Imagen que contiene dibujo&#10;&#10;Descripción generada automáticamente">
            <a:extLst>
              <a:ext uri="{FF2B5EF4-FFF2-40B4-BE49-F238E27FC236}">
                <a16:creationId xmlns:a16="http://schemas.microsoft.com/office/drawing/2014/main" id="{6E9AC509-E7F2-41E6-800F-A58F50322A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76" name="Заголовок 10">
            <a:extLst>
              <a:ext uri="{FF2B5EF4-FFF2-40B4-BE49-F238E27FC236}">
                <a16:creationId xmlns:a16="http://schemas.microsoft.com/office/drawing/2014/main" id="{2A3B52A4-0D90-44FE-8BE3-F0BB2B0E4A4B}"/>
              </a:ext>
            </a:extLst>
          </p:cNvPr>
          <p:cNvSpPr>
            <a:spLocks noGrp="1"/>
          </p:cNvSpPr>
          <p:nvPr>
            <p:ph type="title"/>
          </p:nvPr>
        </p:nvSpPr>
        <p:spPr>
          <a:xfrm>
            <a:off x="717438" y="261015"/>
            <a:ext cx="10749659" cy="791562"/>
          </a:xfrm>
        </p:spPr>
        <p:txBody>
          <a:bodyPr/>
          <a:lstStyle/>
          <a:p>
            <a:pPr algn="l"/>
            <a:r>
              <a:rPr lang="es-ES" dirty="0">
                <a:solidFill>
                  <a:schemeClr val="tx1"/>
                </a:solidFill>
                <a:latin typeface="inherit"/>
              </a:rPr>
              <a:t>                                               EQUIPOS DE TRABAJO</a:t>
            </a:r>
            <a:endParaRPr lang="ru-RU" dirty="0"/>
          </a:p>
        </p:txBody>
      </p:sp>
      <p:sp>
        <p:nvSpPr>
          <p:cNvPr id="77" name="TextBox 24">
            <a:extLst>
              <a:ext uri="{FF2B5EF4-FFF2-40B4-BE49-F238E27FC236}">
                <a16:creationId xmlns:a16="http://schemas.microsoft.com/office/drawing/2014/main" id="{EF1B5757-EDA5-40FA-8E05-629F1218F65C}"/>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INVESTIGACIÓN</a:t>
            </a:r>
            <a:endParaRPr lang="ru-RU" sz="1400" b="1" dirty="0">
              <a:solidFill>
                <a:srgbClr val="FFFFFF"/>
              </a:solidFill>
              <a:latin typeface="Chevin Pro DemiBold" pitchFamily="34" charset="0"/>
              <a:cs typeface="Calibri"/>
            </a:endParaRPr>
          </a:p>
        </p:txBody>
      </p:sp>
    </p:spTree>
    <p:extLst>
      <p:ext uri="{BB962C8B-B14F-4D97-AF65-F5344CB8AC3E}">
        <p14:creationId xmlns:p14="http://schemas.microsoft.com/office/powerpoint/2010/main" val="412975662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14:presetBounceEnd="53333">
                                      <p:stCondLst>
                                        <p:cond delay="2250"/>
                                      </p:stCondLst>
                                      <p:childTnLst>
                                        <p:set>
                                          <p:cBhvr>
                                            <p:cTn id="6" dur="1" fill="hold">
                                              <p:stCondLst>
                                                <p:cond delay="0"/>
                                              </p:stCondLst>
                                            </p:cTn>
                                            <p:tgtEl>
                                              <p:spTgt spid="47"/>
                                            </p:tgtEl>
                                            <p:attrNameLst>
                                              <p:attrName>style.visibility</p:attrName>
                                            </p:attrNameLst>
                                          </p:cBhvr>
                                          <p:to>
                                            <p:strVal val="visible"/>
                                          </p:to>
                                        </p:set>
                                        <p:anim calcmode="lin" valueType="num" p14:bounceEnd="53333">
                                          <p:cBhvr additive="base">
                                            <p:cTn id="7" dur="750" fill="hold"/>
                                            <p:tgtEl>
                                              <p:spTgt spid="47"/>
                                            </p:tgtEl>
                                            <p:attrNameLst>
                                              <p:attrName>ppt_x</p:attrName>
                                            </p:attrNameLst>
                                          </p:cBhvr>
                                          <p:tavLst>
                                            <p:tav tm="0">
                                              <p:val>
                                                <p:strVal val="1+#ppt_w/2"/>
                                              </p:val>
                                            </p:tav>
                                            <p:tav tm="100000">
                                              <p:val>
                                                <p:strVal val="#ppt_x"/>
                                              </p:val>
                                            </p:tav>
                                          </p:tavLst>
                                        </p:anim>
                                        <p:anim calcmode="lin" valueType="num" p14:bounceEnd="53333">
                                          <p:cBhvr additive="base">
                                            <p:cTn id="8" dur="750" fill="hold"/>
                                            <p:tgtEl>
                                              <p:spTgt spid="47"/>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14:presetBounceEnd="53333">
                                      <p:stCondLst>
                                        <p:cond delay="2250"/>
                                      </p:stCondLst>
                                      <p:childTnLst>
                                        <p:set>
                                          <p:cBhvr>
                                            <p:cTn id="10" dur="1" fill="hold">
                                              <p:stCondLst>
                                                <p:cond delay="0"/>
                                              </p:stCondLst>
                                            </p:cTn>
                                            <p:tgtEl>
                                              <p:spTgt spid="58"/>
                                            </p:tgtEl>
                                            <p:attrNameLst>
                                              <p:attrName>style.visibility</p:attrName>
                                            </p:attrNameLst>
                                          </p:cBhvr>
                                          <p:to>
                                            <p:strVal val="visible"/>
                                          </p:to>
                                        </p:set>
                                        <p:anim calcmode="lin" valueType="num" p14:bounceEnd="53333">
                                          <p:cBhvr additive="base">
                                            <p:cTn id="11" dur="750" fill="hold"/>
                                            <p:tgtEl>
                                              <p:spTgt spid="58"/>
                                            </p:tgtEl>
                                            <p:attrNameLst>
                                              <p:attrName>ppt_x</p:attrName>
                                            </p:attrNameLst>
                                          </p:cBhvr>
                                          <p:tavLst>
                                            <p:tav tm="0">
                                              <p:val>
                                                <p:strVal val="0-#ppt_w/2"/>
                                              </p:val>
                                            </p:tav>
                                            <p:tav tm="100000">
                                              <p:val>
                                                <p:strVal val="#ppt_x"/>
                                              </p:val>
                                            </p:tav>
                                          </p:tavLst>
                                        </p:anim>
                                        <p:anim calcmode="lin" valueType="num" p14:bounceEnd="53333">
                                          <p:cBhvr additive="base">
                                            <p:cTn id="12" dur="7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22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750" fill="hold"/>
                                            <p:tgtEl>
                                              <p:spTgt spid="47"/>
                                            </p:tgtEl>
                                            <p:attrNameLst>
                                              <p:attrName>ppt_x</p:attrName>
                                            </p:attrNameLst>
                                          </p:cBhvr>
                                          <p:tavLst>
                                            <p:tav tm="0">
                                              <p:val>
                                                <p:strVal val="1+#ppt_w/2"/>
                                              </p:val>
                                            </p:tav>
                                            <p:tav tm="100000">
                                              <p:val>
                                                <p:strVal val="#ppt_x"/>
                                              </p:val>
                                            </p:tav>
                                          </p:tavLst>
                                        </p:anim>
                                        <p:anim calcmode="lin" valueType="num">
                                          <p:cBhvr additive="base">
                                            <p:cTn id="8" dur="750" fill="hold"/>
                                            <p:tgtEl>
                                              <p:spTgt spid="47"/>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225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750" fill="hold"/>
                                            <p:tgtEl>
                                              <p:spTgt spid="58"/>
                                            </p:tgtEl>
                                            <p:attrNameLst>
                                              <p:attrName>ppt_x</p:attrName>
                                            </p:attrNameLst>
                                          </p:cBhvr>
                                          <p:tavLst>
                                            <p:tav tm="0">
                                              <p:val>
                                                <p:strVal val="0-#ppt_w/2"/>
                                              </p:val>
                                            </p:tav>
                                            <p:tav tm="100000">
                                              <p:val>
                                                <p:strVal val="#ppt_x"/>
                                              </p:val>
                                            </p:tav>
                                          </p:tavLst>
                                        </p:anim>
                                        <p:anim calcmode="lin" valueType="num">
                                          <p:cBhvr additive="base">
                                            <p:cTn id="12" dur="7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flipV="1">
            <a:off x="11467097" y="6704985"/>
            <a:ext cx="107698" cy="45719"/>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5</a:t>
            </a:fld>
            <a:endParaRPr lang="ru-RU" sz="1400" dirty="0">
              <a:solidFill>
                <a:srgbClr val="FFFFFF"/>
              </a:solidFill>
              <a:latin typeface="Calibri"/>
            </a:endParaRPr>
          </a:p>
        </p:txBody>
      </p:sp>
      <p:sp>
        <p:nvSpPr>
          <p:cNvPr id="115" name="Заголовок 10">
            <a:extLst>
              <a:ext uri="{FF2B5EF4-FFF2-40B4-BE49-F238E27FC236}">
                <a16:creationId xmlns:a16="http://schemas.microsoft.com/office/drawing/2014/main" id="{DD30AB27-26C3-43EC-B35B-31A519C7CF6F}"/>
              </a:ext>
            </a:extLst>
          </p:cNvPr>
          <p:cNvSpPr>
            <a:spLocks noGrp="1"/>
          </p:cNvSpPr>
          <p:nvPr>
            <p:ph type="title"/>
          </p:nvPr>
        </p:nvSpPr>
        <p:spPr>
          <a:xfrm>
            <a:off x="717438" y="261015"/>
            <a:ext cx="10749659" cy="791562"/>
          </a:xfrm>
        </p:spPr>
        <p:txBody>
          <a:bodyPr>
            <a:normAutofit fontScale="90000"/>
          </a:bodyPr>
          <a:lstStyle/>
          <a:p>
            <a:pPr algn="l"/>
            <a:r>
              <a:rPr lang="es-ES" dirty="0">
                <a:solidFill>
                  <a:schemeClr val="tx1"/>
                </a:solidFill>
                <a:latin typeface="inherit"/>
              </a:rPr>
              <a:t>                                               </a:t>
            </a:r>
            <a:r>
              <a:rPr lang="es-ES" sz="2000" dirty="0">
                <a:solidFill>
                  <a:schemeClr val="tx1"/>
                </a:solidFill>
                <a:latin typeface="inherit"/>
              </a:rPr>
              <a:t>DIAGRAMA DE PROCESO DE IDENTIFICACIÓN Y REGISTRO DE FUENTES</a:t>
            </a:r>
            <a:br>
              <a:rPr lang="es-ES" dirty="0">
                <a:solidFill>
                  <a:schemeClr val="tx1"/>
                </a:solidFill>
                <a:latin typeface="inherit"/>
              </a:rPr>
            </a:br>
            <a:endParaRPr lang="ru-RU" dirty="0"/>
          </a:p>
        </p:txBody>
      </p:sp>
      <p:pic>
        <p:nvPicPr>
          <p:cNvPr id="116" name="Imagen 115" descr="Imagen que contiene dibujo&#10;&#10;Descripción generada automáticamente">
            <a:extLst>
              <a:ext uri="{FF2B5EF4-FFF2-40B4-BE49-F238E27FC236}">
                <a16:creationId xmlns:a16="http://schemas.microsoft.com/office/drawing/2014/main" id="{7E4FCCFB-BF53-4D0F-A891-3B5F1717EAF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dirty="0">
                <a:solidFill>
                  <a:srgbClr val="FFFFFF"/>
                </a:solidFill>
                <a:latin typeface="Chevin Pro DemiBold" pitchFamily="34" charset="0"/>
                <a:cs typeface="Calibri"/>
              </a:rPr>
              <a:t>INVESTIGACIÓN</a:t>
            </a:r>
            <a:endParaRPr lang="ru-RU" sz="1400" b="1" dirty="0">
              <a:solidFill>
                <a:srgbClr val="FFFFFF"/>
              </a:solidFill>
              <a:latin typeface="Chevin Pro DemiBold" pitchFamily="34" charset="0"/>
              <a:cs typeface="Calibri"/>
            </a:endParaRPr>
          </a:p>
        </p:txBody>
      </p:sp>
      <p:grpSp>
        <p:nvGrpSpPr>
          <p:cNvPr id="59" name="Group 45">
            <a:extLst>
              <a:ext uri="{FF2B5EF4-FFF2-40B4-BE49-F238E27FC236}">
                <a16:creationId xmlns:a16="http://schemas.microsoft.com/office/drawing/2014/main" id="{FA92E70F-9E9A-4F2A-A1DA-28776845BF90}"/>
              </a:ext>
            </a:extLst>
          </p:cNvPr>
          <p:cNvGrpSpPr/>
          <p:nvPr/>
        </p:nvGrpSpPr>
        <p:grpSpPr>
          <a:xfrm>
            <a:off x="3382603" y="2419424"/>
            <a:ext cx="1223111" cy="636950"/>
            <a:chOff x="369528" y="2147749"/>
            <a:chExt cx="1223174" cy="634252"/>
          </a:xfrm>
          <a:solidFill>
            <a:srgbClr val="7030A0"/>
          </a:solidFill>
        </p:grpSpPr>
        <p:sp>
          <p:nvSpPr>
            <p:cNvPr id="62" name="Rectangle 48">
              <a:extLst>
                <a:ext uri="{FF2B5EF4-FFF2-40B4-BE49-F238E27FC236}">
                  <a16:creationId xmlns:a16="http://schemas.microsoft.com/office/drawing/2014/main" id="{FFD35079-198E-4470-A6C9-D433DE7A7E42}"/>
                </a:ext>
              </a:extLst>
            </p:cNvPr>
            <p:cNvSpPr/>
            <p:nvPr/>
          </p:nvSpPr>
          <p:spPr>
            <a:xfrm>
              <a:off x="369528"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61" name="TextBox 47">
              <a:extLst>
                <a:ext uri="{FF2B5EF4-FFF2-40B4-BE49-F238E27FC236}">
                  <a16:creationId xmlns:a16="http://schemas.microsoft.com/office/drawing/2014/main" id="{943D0E0D-92A5-4797-B71E-1411005FC697}"/>
                </a:ext>
              </a:extLst>
            </p:cNvPr>
            <p:cNvSpPr txBox="1"/>
            <p:nvPr/>
          </p:nvSpPr>
          <p:spPr>
            <a:xfrm>
              <a:off x="369529" y="2204621"/>
              <a:ext cx="1217029" cy="507857"/>
            </a:xfrm>
            <a:prstGeom prst="rect">
              <a:avLst/>
            </a:prstGeom>
            <a:grpFill/>
          </p:spPr>
          <p:txBody>
            <a:bodyPr wrap="square" rtlCol="0">
              <a:spAutoFit/>
            </a:bodyPr>
            <a:lstStyle/>
            <a:p>
              <a:pPr algn="ctr" defTabSz="1219017"/>
              <a:r>
                <a:rPr lang="es-ES" sz="900" b="1" dirty="0">
                  <a:solidFill>
                    <a:srgbClr val="FFFFFF"/>
                  </a:solidFill>
                  <a:latin typeface="Calibri"/>
                </a:rPr>
                <a:t>Identificación y Registro de Fuentes de Información</a:t>
              </a:r>
              <a:endParaRPr lang="id-ID" sz="900" b="1" dirty="0">
                <a:solidFill>
                  <a:srgbClr val="FFFFFF"/>
                </a:solidFill>
                <a:latin typeface="Calibri"/>
              </a:endParaRPr>
            </a:p>
          </p:txBody>
        </p:sp>
      </p:grpSp>
      <p:grpSp>
        <p:nvGrpSpPr>
          <p:cNvPr id="64" name="Group 50">
            <a:extLst>
              <a:ext uri="{FF2B5EF4-FFF2-40B4-BE49-F238E27FC236}">
                <a16:creationId xmlns:a16="http://schemas.microsoft.com/office/drawing/2014/main" id="{F0F3D0D7-C7F7-4BCB-B570-B2826F6E037F}"/>
              </a:ext>
            </a:extLst>
          </p:cNvPr>
          <p:cNvGrpSpPr/>
          <p:nvPr/>
        </p:nvGrpSpPr>
        <p:grpSpPr>
          <a:xfrm>
            <a:off x="6101839" y="2402241"/>
            <a:ext cx="1223114" cy="634220"/>
            <a:chOff x="1746085" y="2147749"/>
            <a:chExt cx="1223174" cy="634252"/>
          </a:xfrm>
          <a:solidFill>
            <a:schemeClr val="accent5"/>
          </a:solidFill>
        </p:grpSpPr>
        <p:sp>
          <p:nvSpPr>
            <p:cNvPr id="67" name="Rectangle 53">
              <a:extLst>
                <a:ext uri="{FF2B5EF4-FFF2-40B4-BE49-F238E27FC236}">
                  <a16:creationId xmlns:a16="http://schemas.microsoft.com/office/drawing/2014/main" id="{E65081D8-D983-4D28-AA68-5BD34D9A6767}"/>
                </a:ext>
              </a:extLst>
            </p:cNvPr>
            <p:cNvSpPr/>
            <p:nvPr/>
          </p:nvSpPr>
          <p:spPr>
            <a:xfrm>
              <a:off x="1746085"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66" name="TextBox 52">
              <a:extLst>
                <a:ext uri="{FF2B5EF4-FFF2-40B4-BE49-F238E27FC236}">
                  <a16:creationId xmlns:a16="http://schemas.microsoft.com/office/drawing/2014/main" id="{048E2459-8204-49E1-BCB2-24B9D5C8F05F}"/>
                </a:ext>
              </a:extLst>
            </p:cNvPr>
            <p:cNvSpPr txBox="1"/>
            <p:nvPr/>
          </p:nvSpPr>
          <p:spPr>
            <a:xfrm>
              <a:off x="1810770" y="2284731"/>
              <a:ext cx="1096985" cy="369351"/>
            </a:xfrm>
            <a:prstGeom prst="rect">
              <a:avLst/>
            </a:prstGeom>
            <a:grpFill/>
          </p:spPr>
          <p:txBody>
            <a:bodyPr wrap="square" rtlCol="0">
              <a:spAutoFit/>
            </a:bodyPr>
            <a:lstStyle/>
            <a:p>
              <a:pPr algn="ctr" defTabSz="1219017"/>
              <a:r>
                <a:rPr lang="es-ES" sz="900" b="1" dirty="0">
                  <a:solidFill>
                    <a:srgbClr val="FFFFFF"/>
                  </a:solidFill>
                </a:rPr>
                <a:t>Contactar INFORMATICA</a:t>
              </a:r>
            </a:p>
          </p:txBody>
        </p:sp>
      </p:grpSp>
      <p:sp>
        <p:nvSpPr>
          <p:cNvPr id="73" name="Oval 133">
            <a:extLst>
              <a:ext uri="{FF2B5EF4-FFF2-40B4-BE49-F238E27FC236}">
                <a16:creationId xmlns:a16="http://schemas.microsoft.com/office/drawing/2014/main" id="{B602BE6E-C8D4-4169-BE47-9641F222CB8C}"/>
              </a:ext>
            </a:extLst>
          </p:cNvPr>
          <p:cNvSpPr/>
          <p:nvPr/>
        </p:nvSpPr>
        <p:spPr>
          <a:xfrm>
            <a:off x="10961522" y="4643434"/>
            <a:ext cx="269277" cy="276999"/>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351">
              <a:solidFill>
                <a:srgbClr val="FFFFFF"/>
              </a:solidFill>
              <a:latin typeface="Calibri"/>
            </a:endParaRPr>
          </a:p>
        </p:txBody>
      </p:sp>
      <p:cxnSp>
        <p:nvCxnSpPr>
          <p:cNvPr id="77" name="Straight Connector 22">
            <a:extLst>
              <a:ext uri="{FF2B5EF4-FFF2-40B4-BE49-F238E27FC236}">
                <a16:creationId xmlns:a16="http://schemas.microsoft.com/office/drawing/2014/main" id="{9DAA2899-FA5B-4D4C-94C1-CEEEC082B7F9}"/>
              </a:ext>
            </a:extLst>
          </p:cNvPr>
          <p:cNvCxnSpPr>
            <a:cxnSpLocks/>
            <a:stCxn id="183" idx="4"/>
            <a:endCxn id="85" idx="0"/>
          </p:cNvCxnSpPr>
          <p:nvPr/>
        </p:nvCxnSpPr>
        <p:spPr>
          <a:xfrm>
            <a:off x="5235129" y="2958262"/>
            <a:ext cx="8244" cy="1041556"/>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78" name="Straight Connector 57">
            <a:extLst>
              <a:ext uri="{FF2B5EF4-FFF2-40B4-BE49-F238E27FC236}">
                <a16:creationId xmlns:a16="http://schemas.microsoft.com/office/drawing/2014/main" id="{711FED00-A804-446C-9535-863CD7C3EE28}"/>
              </a:ext>
            </a:extLst>
          </p:cNvPr>
          <p:cNvCxnSpPr/>
          <p:nvPr/>
        </p:nvCxnSpPr>
        <p:spPr>
          <a:xfrm>
            <a:off x="13285337" y="1897885"/>
            <a:ext cx="0" cy="660214"/>
          </a:xfrm>
          <a:prstGeom prst="line">
            <a:avLst/>
          </a:prstGeom>
          <a:ln>
            <a:solidFill>
              <a:schemeClr val="bg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58">
            <a:extLst>
              <a:ext uri="{FF2B5EF4-FFF2-40B4-BE49-F238E27FC236}">
                <a16:creationId xmlns:a16="http://schemas.microsoft.com/office/drawing/2014/main" id="{694AAFEC-8FC4-4BEE-BDE0-0B46F3C494CA}"/>
              </a:ext>
            </a:extLst>
          </p:cNvPr>
          <p:cNvCxnSpPr/>
          <p:nvPr/>
        </p:nvCxnSpPr>
        <p:spPr>
          <a:xfrm flipH="1">
            <a:off x="12757950" y="2558096"/>
            <a:ext cx="52739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TextBox 102">
            <a:extLst>
              <a:ext uri="{FF2B5EF4-FFF2-40B4-BE49-F238E27FC236}">
                <a16:creationId xmlns:a16="http://schemas.microsoft.com/office/drawing/2014/main" id="{E5DB42E2-6EB9-4ACF-9DC6-8D9C807B392F}"/>
              </a:ext>
            </a:extLst>
          </p:cNvPr>
          <p:cNvSpPr txBox="1"/>
          <p:nvPr/>
        </p:nvSpPr>
        <p:spPr>
          <a:xfrm>
            <a:off x="4691004" y="2082650"/>
            <a:ext cx="1119239" cy="400110"/>
          </a:xfrm>
          <a:prstGeom prst="rect">
            <a:avLst/>
          </a:prstGeom>
          <a:noFill/>
        </p:spPr>
        <p:txBody>
          <a:bodyPr wrap="square" rtlCol="0">
            <a:spAutoFit/>
          </a:bodyPr>
          <a:lstStyle/>
          <a:p>
            <a:pPr algn="ctr" defTabSz="1219017"/>
            <a:r>
              <a:rPr lang="es-ES" sz="1000" dirty="0">
                <a:solidFill>
                  <a:srgbClr val="007635"/>
                </a:solidFill>
                <a:latin typeface="Calibri"/>
              </a:rPr>
              <a:t>¿Problemas con el link o archivos?</a:t>
            </a:r>
            <a:endParaRPr lang="id-ID" sz="1000" dirty="0">
              <a:solidFill>
                <a:srgbClr val="007635"/>
              </a:solidFill>
              <a:latin typeface="Calibri"/>
            </a:endParaRPr>
          </a:p>
        </p:txBody>
      </p:sp>
      <p:grpSp>
        <p:nvGrpSpPr>
          <p:cNvPr id="82" name="Group 45">
            <a:extLst>
              <a:ext uri="{FF2B5EF4-FFF2-40B4-BE49-F238E27FC236}">
                <a16:creationId xmlns:a16="http://schemas.microsoft.com/office/drawing/2014/main" id="{05631CDD-D370-45C4-A7EF-93A96FB3EDEA}"/>
              </a:ext>
            </a:extLst>
          </p:cNvPr>
          <p:cNvGrpSpPr/>
          <p:nvPr/>
        </p:nvGrpSpPr>
        <p:grpSpPr>
          <a:xfrm>
            <a:off x="4631817" y="3999818"/>
            <a:ext cx="1223112" cy="634220"/>
            <a:chOff x="369528" y="2147749"/>
            <a:chExt cx="1223174" cy="634252"/>
          </a:xfrm>
          <a:solidFill>
            <a:srgbClr val="002060"/>
          </a:solidFill>
        </p:grpSpPr>
        <p:sp>
          <p:nvSpPr>
            <p:cNvPr id="85" name="Rectangle 48">
              <a:extLst>
                <a:ext uri="{FF2B5EF4-FFF2-40B4-BE49-F238E27FC236}">
                  <a16:creationId xmlns:a16="http://schemas.microsoft.com/office/drawing/2014/main" id="{871190D8-8A67-4B53-82D9-272ED149BFD5}"/>
                </a:ext>
              </a:extLst>
            </p:cNvPr>
            <p:cNvSpPr/>
            <p:nvPr/>
          </p:nvSpPr>
          <p:spPr>
            <a:xfrm>
              <a:off x="369528"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84" name="TextBox 47">
              <a:extLst>
                <a:ext uri="{FF2B5EF4-FFF2-40B4-BE49-F238E27FC236}">
                  <a16:creationId xmlns:a16="http://schemas.microsoft.com/office/drawing/2014/main" id="{FC8472A8-B227-44B2-96CF-F0DC4F321664}"/>
                </a:ext>
              </a:extLst>
            </p:cNvPr>
            <p:cNvSpPr txBox="1"/>
            <p:nvPr/>
          </p:nvSpPr>
          <p:spPr>
            <a:xfrm>
              <a:off x="391381" y="2201089"/>
              <a:ext cx="1166195" cy="507857"/>
            </a:xfrm>
            <a:prstGeom prst="rect">
              <a:avLst/>
            </a:prstGeom>
            <a:grpFill/>
          </p:spPr>
          <p:txBody>
            <a:bodyPr wrap="square" rtlCol="0">
              <a:spAutoFit/>
            </a:bodyPr>
            <a:lstStyle/>
            <a:p>
              <a:pPr algn="ctr" defTabSz="1219017"/>
              <a:r>
                <a:rPr lang="es-ES" sz="900" b="1" dirty="0">
                  <a:solidFill>
                    <a:srgbClr val="FFFFFF"/>
                  </a:solidFill>
                </a:rPr>
                <a:t>Verificación de Registro a cargo del SIG</a:t>
              </a:r>
            </a:p>
          </p:txBody>
        </p:sp>
      </p:grpSp>
      <p:grpSp>
        <p:nvGrpSpPr>
          <p:cNvPr id="87" name="Group 45">
            <a:extLst>
              <a:ext uri="{FF2B5EF4-FFF2-40B4-BE49-F238E27FC236}">
                <a16:creationId xmlns:a16="http://schemas.microsoft.com/office/drawing/2014/main" id="{272AE759-9C02-44DD-A456-7F52D572AE79}"/>
              </a:ext>
            </a:extLst>
          </p:cNvPr>
          <p:cNvGrpSpPr/>
          <p:nvPr/>
        </p:nvGrpSpPr>
        <p:grpSpPr>
          <a:xfrm>
            <a:off x="1904744" y="2414436"/>
            <a:ext cx="1223113" cy="634220"/>
            <a:chOff x="369528" y="2147749"/>
            <a:chExt cx="1223174" cy="634252"/>
          </a:xfrm>
          <a:solidFill>
            <a:srgbClr val="7030A0"/>
          </a:solidFill>
        </p:grpSpPr>
        <p:sp>
          <p:nvSpPr>
            <p:cNvPr id="90" name="Rectangle 48">
              <a:extLst>
                <a:ext uri="{FF2B5EF4-FFF2-40B4-BE49-F238E27FC236}">
                  <a16:creationId xmlns:a16="http://schemas.microsoft.com/office/drawing/2014/main" id="{E6178F17-7196-4747-9ED8-75BA0944684D}"/>
                </a:ext>
              </a:extLst>
            </p:cNvPr>
            <p:cNvSpPr/>
            <p:nvPr/>
          </p:nvSpPr>
          <p:spPr>
            <a:xfrm>
              <a:off x="369528"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89" name="TextBox 47">
              <a:extLst>
                <a:ext uri="{FF2B5EF4-FFF2-40B4-BE49-F238E27FC236}">
                  <a16:creationId xmlns:a16="http://schemas.microsoft.com/office/drawing/2014/main" id="{DF8E7420-51F3-4DEB-A3D1-30151D5D7656}"/>
                </a:ext>
              </a:extLst>
            </p:cNvPr>
            <p:cNvSpPr txBox="1"/>
            <p:nvPr/>
          </p:nvSpPr>
          <p:spPr>
            <a:xfrm>
              <a:off x="381645" y="2217544"/>
              <a:ext cx="1188929" cy="507857"/>
            </a:xfrm>
            <a:prstGeom prst="rect">
              <a:avLst/>
            </a:prstGeom>
            <a:grpFill/>
          </p:spPr>
          <p:txBody>
            <a:bodyPr wrap="square" rtlCol="0">
              <a:spAutoFit/>
            </a:bodyPr>
            <a:lstStyle/>
            <a:p>
              <a:pPr algn="ctr" defTabSz="1219017"/>
              <a:r>
                <a:rPr lang="es-ES" sz="900" b="1" dirty="0">
                  <a:solidFill>
                    <a:srgbClr val="FFFFFF"/>
                  </a:solidFill>
                  <a:latin typeface="Calibri"/>
                </a:rPr>
                <a:t>Coordinación del EQUIPO a cargo del Investigador</a:t>
              </a:r>
              <a:endParaRPr lang="id-ID" sz="1400" b="1" dirty="0">
                <a:solidFill>
                  <a:srgbClr val="FFFFFF"/>
                </a:solidFill>
                <a:latin typeface="Calibri"/>
              </a:endParaRPr>
            </a:p>
          </p:txBody>
        </p:sp>
      </p:grpSp>
      <p:grpSp>
        <p:nvGrpSpPr>
          <p:cNvPr id="97" name="Group 45">
            <a:extLst>
              <a:ext uri="{FF2B5EF4-FFF2-40B4-BE49-F238E27FC236}">
                <a16:creationId xmlns:a16="http://schemas.microsoft.com/office/drawing/2014/main" id="{BFB2D5E5-A5DE-462B-BB50-D88E6012A09B}"/>
              </a:ext>
            </a:extLst>
          </p:cNvPr>
          <p:cNvGrpSpPr/>
          <p:nvPr/>
        </p:nvGrpSpPr>
        <p:grpSpPr>
          <a:xfrm>
            <a:off x="1912491" y="3886609"/>
            <a:ext cx="1223113" cy="634220"/>
            <a:chOff x="369528" y="2147749"/>
            <a:chExt cx="1223174" cy="634252"/>
          </a:xfrm>
          <a:solidFill>
            <a:srgbClr val="00B050"/>
          </a:solidFill>
        </p:grpSpPr>
        <p:sp>
          <p:nvSpPr>
            <p:cNvPr id="100" name="Rectangle 48">
              <a:extLst>
                <a:ext uri="{FF2B5EF4-FFF2-40B4-BE49-F238E27FC236}">
                  <a16:creationId xmlns:a16="http://schemas.microsoft.com/office/drawing/2014/main" id="{DF6965BF-2523-4122-B252-F961CB082E69}"/>
                </a:ext>
              </a:extLst>
            </p:cNvPr>
            <p:cNvSpPr/>
            <p:nvPr/>
          </p:nvSpPr>
          <p:spPr>
            <a:xfrm>
              <a:off x="369528"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99" name="TextBox 47">
              <a:extLst>
                <a:ext uri="{FF2B5EF4-FFF2-40B4-BE49-F238E27FC236}">
                  <a16:creationId xmlns:a16="http://schemas.microsoft.com/office/drawing/2014/main" id="{F6A29B28-A25F-42A9-91D4-05CC21FA391E}"/>
                </a:ext>
              </a:extLst>
            </p:cNvPr>
            <p:cNvSpPr txBox="1"/>
            <p:nvPr/>
          </p:nvSpPr>
          <p:spPr>
            <a:xfrm>
              <a:off x="397626" y="2286796"/>
              <a:ext cx="1175573" cy="369351"/>
            </a:xfrm>
            <a:prstGeom prst="rect">
              <a:avLst/>
            </a:prstGeom>
            <a:grpFill/>
          </p:spPr>
          <p:txBody>
            <a:bodyPr wrap="square" rtlCol="0">
              <a:spAutoFit/>
            </a:bodyPr>
            <a:lstStyle/>
            <a:p>
              <a:pPr algn="ctr" defTabSz="1219017"/>
              <a:r>
                <a:rPr lang="es-ES" sz="900" b="1" dirty="0">
                  <a:solidFill>
                    <a:srgbClr val="FFFFFF"/>
                  </a:solidFill>
                </a:rPr>
                <a:t>Asignación Entidades a EQUIPO</a:t>
              </a:r>
            </a:p>
          </p:txBody>
        </p:sp>
      </p:grpSp>
      <p:grpSp>
        <p:nvGrpSpPr>
          <p:cNvPr id="102" name="Group 50">
            <a:extLst>
              <a:ext uri="{FF2B5EF4-FFF2-40B4-BE49-F238E27FC236}">
                <a16:creationId xmlns:a16="http://schemas.microsoft.com/office/drawing/2014/main" id="{0E0613B6-9086-4189-84E4-95BEDDC1C765}"/>
              </a:ext>
            </a:extLst>
          </p:cNvPr>
          <p:cNvGrpSpPr/>
          <p:nvPr/>
        </p:nvGrpSpPr>
        <p:grpSpPr>
          <a:xfrm>
            <a:off x="4639068" y="4678240"/>
            <a:ext cx="1223113" cy="414446"/>
            <a:chOff x="1746084" y="2147749"/>
            <a:chExt cx="1223173" cy="634252"/>
          </a:xfrm>
          <a:noFill/>
        </p:grpSpPr>
        <p:sp>
          <p:nvSpPr>
            <p:cNvPr id="105" name="Rectangle 53">
              <a:extLst>
                <a:ext uri="{FF2B5EF4-FFF2-40B4-BE49-F238E27FC236}">
                  <a16:creationId xmlns:a16="http://schemas.microsoft.com/office/drawing/2014/main" id="{B406BF4C-A8EE-42AA-AD5B-3190F254F12F}"/>
                </a:ext>
              </a:extLst>
            </p:cNvPr>
            <p:cNvSpPr/>
            <p:nvPr/>
          </p:nvSpPr>
          <p:spPr>
            <a:xfrm>
              <a:off x="1746084" y="2147749"/>
              <a:ext cx="1223173" cy="634252"/>
            </a:xfrm>
            <a:prstGeom prst="rect">
              <a:avLst/>
            </a:prstGeom>
            <a:grp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chemeClr val="accent6"/>
                </a:solidFill>
                <a:latin typeface="Calibri"/>
              </a:endParaRPr>
            </a:p>
          </p:txBody>
        </p:sp>
        <p:sp>
          <p:nvSpPr>
            <p:cNvPr id="104" name="TextBox 52">
              <a:extLst>
                <a:ext uri="{FF2B5EF4-FFF2-40B4-BE49-F238E27FC236}">
                  <a16:creationId xmlns:a16="http://schemas.microsoft.com/office/drawing/2014/main" id="{680EDAA8-5536-43B0-8FFC-26E556E8EA7F}"/>
                </a:ext>
              </a:extLst>
            </p:cNvPr>
            <p:cNvSpPr txBox="1"/>
            <p:nvPr/>
          </p:nvSpPr>
          <p:spPr>
            <a:xfrm>
              <a:off x="1763917" y="2195675"/>
              <a:ext cx="1188307" cy="565214"/>
            </a:xfrm>
            <a:prstGeom prst="rect">
              <a:avLst/>
            </a:prstGeom>
            <a:grpFill/>
            <a:ln w="12700">
              <a:noFill/>
            </a:ln>
          </p:spPr>
          <p:txBody>
            <a:bodyPr wrap="square" rtlCol="0">
              <a:spAutoFit/>
            </a:bodyPr>
            <a:lstStyle/>
            <a:p>
              <a:pPr algn="ctr" defTabSz="1219017"/>
              <a:r>
                <a:rPr lang="es-ES" sz="900" dirty="0">
                  <a:solidFill>
                    <a:srgbClr val="002060"/>
                  </a:solidFill>
                  <a:latin typeface="Calibri"/>
                </a:rPr>
                <a:t>Verificar Fuentes Repetidas</a:t>
              </a:r>
              <a:endParaRPr lang="id-ID" sz="900" dirty="0">
                <a:solidFill>
                  <a:srgbClr val="002060"/>
                </a:solidFill>
                <a:latin typeface="Calibri"/>
              </a:endParaRPr>
            </a:p>
          </p:txBody>
        </p:sp>
      </p:grpSp>
      <p:cxnSp>
        <p:nvCxnSpPr>
          <p:cNvPr id="122" name="Straight Connector 22">
            <a:extLst>
              <a:ext uri="{FF2B5EF4-FFF2-40B4-BE49-F238E27FC236}">
                <a16:creationId xmlns:a16="http://schemas.microsoft.com/office/drawing/2014/main" id="{2A24DDAB-028B-414F-A16A-C01D36156875}"/>
              </a:ext>
            </a:extLst>
          </p:cNvPr>
          <p:cNvCxnSpPr>
            <a:cxnSpLocks/>
            <a:stCxn id="100" idx="0"/>
          </p:cNvCxnSpPr>
          <p:nvPr/>
        </p:nvCxnSpPr>
        <p:spPr>
          <a:xfrm flipH="1" flipV="1">
            <a:off x="2516301" y="3048656"/>
            <a:ext cx="7747" cy="837953"/>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28" name="Straight Connector 22">
            <a:extLst>
              <a:ext uri="{FF2B5EF4-FFF2-40B4-BE49-F238E27FC236}">
                <a16:creationId xmlns:a16="http://schemas.microsoft.com/office/drawing/2014/main" id="{EB6BF372-A510-4975-B9E6-ACAA748CA84C}"/>
              </a:ext>
            </a:extLst>
          </p:cNvPr>
          <p:cNvCxnSpPr>
            <a:cxnSpLocks/>
            <a:stCxn id="62" idx="3"/>
            <a:endCxn id="183" idx="2"/>
          </p:cNvCxnSpPr>
          <p:nvPr/>
        </p:nvCxnSpPr>
        <p:spPr>
          <a:xfrm flipV="1">
            <a:off x="4605714" y="2733288"/>
            <a:ext cx="404441" cy="4611"/>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grpSp>
        <p:nvGrpSpPr>
          <p:cNvPr id="154" name="Group 50">
            <a:extLst>
              <a:ext uri="{FF2B5EF4-FFF2-40B4-BE49-F238E27FC236}">
                <a16:creationId xmlns:a16="http://schemas.microsoft.com/office/drawing/2014/main" id="{2861A13D-CF41-4851-9264-515C4545296E}"/>
              </a:ext>
            </a:extLst>
          </p:cNvPr>
          <p:cNvGrpSpPr/>
          <p:nvPr/>
        </p:nvGrpSpPr>
        <p:grpSpPr>
          <a:xfrm>
            <a:off x="7716243" y="3942188"/>
            <a:ext cx="1223113" cy="634220"/>
            <a:chOff x="1746085" y="2147749"/>
            <a:chExt cx="1223174" cy="634252"/>
          </a:xfrm>
          <a:solidFill>
            <a:srgbClr val="0066FF"/>
          </a:solidFill>
        </p:grpSpPr>
        <p:sp>
          <p:nvSpPr>
            <p:cNvPr id="157" name="Rectangle 53">
              <a:extLst>
                <a:ext uri="{FF2B5EF4-FFF2-40B4-BE49-F238E27FC236}">
                  <a16:creationId xmlns:a16="http://schemas.microsoft.com/office/drawing/2014/main" id="{88CC5353-14C9-4D80-8DDD-AEF3B2D8481A}"/>
                </a:ext>
              </a:extLst>
            </p:cNvPr>
            <p:cNvSpPr/>
            <p:nvPr/>
          </p:nvSpPr>
          <p:spPr>
            <a:xfrm>
              <a:off x="1746085" y="2147749"/>
              <a:ext cx="1223174" cy="634252"/>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156" name="TextBox 52">
              <a:extLst>
                <a:ext uri="{FF2B5EF4-FFF2-40B4-BE49-F238E27FC236}">
                  <a16:creationId xmlns:a16="http://schemas.microsoft.com/office/drawing/2014/main" id="{3983D77B-E8B5-46FE-9C4F-248266036CE9}"/>
                </a:ext>
              </a:extLst>
            </p:cNvPr>
            <p:cNvSpPr txBox="1"/>
            <p:nvPr/>
          </p:nvSpPr>
          <p:spPr>
            <a:xfrm>
              <a:off x="1762050" y="2318789"/>
              <a:ext cx="1177323" cy="369351"/>
            </a:xfrm>
            <a:prstGeom prst="rect">
              <a:avLst/>
            </a:prstGeom>
            <a:grpFill/>
          </p:spPr>
          <p:txBody>
            <a:bodyPr wrap="square" rtlCol="0">
              <a:spAutoFit/>
            </a:bodyPr>
            <a:lstStyle/>
            <a:p>
              <a:pPr algn="ctr" defTabSz="1219017"/>
              <a:r>
                <a:rPr lang="es-ES" sz="900" b="1" dirty="0">
                  <a:solidFill>
                    <a:srgbClr val="FFFFFF"/>
                  </a:solidFill>
                  <a:latin typeface="Calibri"/>
                </a:rPr>
                <a:t>Verificación por parte del Supervisor</a:t>
              </a:r>
              <a:endParaRPr lang="id-ID" sz="900" b="1" dirty="0">
                <a:solidFill>
                  <a:srgbClr val="FFFFFF"/>
                </a:solidFill>
                <a:latin typeface="Calibri"/>
              </a:endParaRPr>
            </a:p>
          </p:txBody>
        </p:sp>
      </p:grpSp>
      <p:grpSp>
        <p:nvGrpSpPr>
          <p:cNvPr id="159" name="Group 45">
            <a:extLst>
              <a:ext uri="{FF2B5EF4-FFF2-40B4-BE49-F238E27FC236}">
                <a16:creationId xmlns:a16="http://schemas.microsoft.com/office/drawing/2014/main" id="{1C156BD4-936E-46C8-B76D-B54074584C6D}"/>
              </a:ext>
            </a:extLst>
          </p:cNvPr>
          <p:cNvGrpSpPr/>
          <p:nvPr/>
        </p:nvGrpSpPr>
        <p:grpSpPr>
          <a:xfrm>
            <a:off x="10484604" y="3889987"/>
            <a:ext cx="1223114" cy="634220"/>
            <a:chOff x="369527" y="2147749"/>
            <a:chExt cx="1223175" cy="634252"/>
          </a:xfrm>
          <a:solidFill>
            <a:schemeClr val="accent5"/>
          </a:solidFill>
        </p:grpSpPr>
        <p:grpSp>
          <p:nvGrpSpPr>
            <p:cNvPr id="160" name="Group 46">
              <a:extLst>
                <a:ext uri="{FF2B5EF4-FFF2-40B4-BE49-F238E27FC236}">
                  <a16:creationId xmlns:a16="http://schemas.microsoft.com/office/drawing/2014/main" id="{B120F8EC-5D1F-4E37-97E8-1B613B000A2E}"/>
                </a:ext>
              </a:extLst>
            </p:cNvPr>
            <p:cNvGrpSpPr/>
            <p:nvPr/>
          </p:nvGrpSpPr>
          <p:grpSpPr>
            <a:xfrm>
              <a:off x="369528" y="2147749"/>
              <a:ext cx="1223174" cy="634252"/>
              <a:chOff x="5568818" y="4268069"/>
              <a:chExt cx="1054364" cy="1054364"/>
            </a:xfrm>
            <a:grpFill/>
          </p:grpSpPr>
          <p:sp>
            <p:nvSpPr>
              <p:cNvPr id="162" name="Rectangle 48">
                <a:extLst>
                  <a:ext uri="{FF2B5EF4-FFF2-40B4-BE49-F238E27FC236}">
                    <a16:creationId xmlns:a16="http://schemas.microsoft.com/office/drawing/2014/main" id="{86F7220B-AFBB-4E11-9357-E69778696C2A}"/>
                  </a:ext>
                </a:extLst>
              </p:cNvPr>
              <p:cNvSpPr/>
              <p:nvPr/>
            </p:nvSpPr>
            <p:spPr>
              <a:xfrm>
                <a:off x="5568818" y="4268069"/>
                <a:ext cx="1054364" cy="1054364"/>
              </a:xfrm>
              <a:prstGeom prst="rect">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sp>
            <p:nvSpPr>
              <p:cNvPr id="163" name="Rectangle 49">
                <a:extLst>
                  <a:ext uri="{FF2B5EF4-FFF2-40B4-BE49-F238E27FC236}">
                    <a16:creationId xmlns:a16="http://schemas.microsoft.com/office/drawing/2014/main" id="{56A1CC98-9EFC-49E9-9F88-CCA42A1B8D65}"/>
                  </a:ext>
                </a:extLst>
              </p:cNvPr>
              <p:cNvSpPr/>
              <p:nvPr/>
            </p:nvSpPr>
            <p:spPr>
              <a:xfrm>
                <a:off x="5568818" y="5235563"/>
                <a:ext cx="1054364" cy="868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FFFFFF"/>
                  </a:solidFill>
                  <a:latin typeface="Calibri"/>
                </a:endParaRPr>
              </a:p>
            </p:txBody>
          </p:sp>
        </p:grpSp>
        <p:sp>
          <p:nvSpPr>
            <p:cNvPr id="161" name="TextBox 47">
              <a:extLst>
                <a:ext uri="{FF2B5EF4-FFF2-40B4-BE49-F238E27FC236}">
                  <a16:creationId xmlns:a16="http://schemas.microsoft.com/office/drawing/2014/main" id="{FE4D72C7-7035-4E41-BFB1-85F69100AA1E}"/>
                </a:ext>
              </a:extLst>
            </p:cNvPr>
            <p:cNvSpPr txBox="1"/>
            <p:nvPr/>
          </p:nvSpPr>
          <p:spPr>
            <a:xfrm>
              <a:off x="369527" y="2240669"/>
              <a:ext cx="1223175" cy="507857"/>
            </a:xfrm>
            <a:prstGeom prst="rect">
              <a:avLst/>
            </a:prstGeom>
            <a:grpFill/>
          </p:spPr>
          <p:txBody>
            <a:bodyPr wrap="square" rtlCol="0">
              <a:spAutoFit/>
            </a:bodyPr>
            <a:lstStyle/>
            <a:p>
              <a:pPr algn="ctr" defTabSz="1219017"/>
              <a:r>
                <a:rPr lang="es-ES" sz="900" b="1" dirty="0">
                  <a:solidFill>
                    <a:srgbClr val="FFFFFF"/>
                  </a:solidFill>
                </a:rPr>
                <a:t>INFORMATICA</a:t>
              </a:r>
            </a:p>
            <a:p>
              <a:pPr algn="ctr" defTabSz="1219017"/>
              <a:r>
                <a:rPr lang="es-ES" sz="900" b="1" dirty="0">
                  <a:solidFill>
                    <a:srgbClr val="FFFFFF"/>
                  </a:solidFill>
                </a:rPr>
                <a:t>Carga los Registros en BD/Repositorios</a:t>
              </a:r>
            </a:p>
          </p:txBody>
        </p:sp>
      </p:grpSp>
      <p:sp>
        <p:nvSpPr>
          <p:cNvPr id="183" name="Oval 130">
            <a:extLst>
              <a:ext uri="{FF2B5EF4-FFF2-40B4-BE49-F238E27FC236}">
                <a16:creationId xmlns:a16="http://schemas.microsoft.com/office/drawing/2014/main" id="{831609EC-D312-49E1-844C-58F16ADBFC57}"/>
              </a:ext>
            </a:extLst>
          </p:cNvPr>
          <p:cNvSpPr/>
          <p:nvPr/>
        </p:nvSpPr>
        <p:spPr>
          <a:xfrm>
            <a:off x="5010155" y="2508314"/>
            <a:ext cx="449948" cy="449948"/>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351">
              <a:solidFill>
                <a:srgbClr val="FFFFFF"/>
              </a:solidFill>
              <a:latin typeface="Calibri"/>
            </a:endParaRPr>
          </a:p>
        </p:txBody>
      </p:sp>
      <p:cxnSp>
        <p:nvCxnSpPr>
          <p:cNvPr id="92" name="Straight Connector 22">
            <a:extLst>
              <a:ext uri="{FF2B5EF4-FFF2-40B4-BE49-F238E27FC236}">
                <a16:creationId xmlns:a16="http://schemas.microsoft.com/office/drawing/2014/main" id="{ED3B23CE-6664-4879-94E2-8217A615DED1}"/>
              </a:ext>
            </a:extLst>
          </p:cNvPr>
          <p:cNvCxnSpPr>
            <a:cxnSpLocks/>
            <a:stCxn id="183" idx="6"/>
            <a:endCxn id="67" idx="1"/>
          </p:cNvCxnSpPr>
          <p:nvPr/>
        </p:nvCxnSpPr>
        <p:spPr>
          <a:xfrm flipV="1">
            <a:off x="5460103" y="2719351"/>
            <a:ext cx="641736" cy="13937"/>
          </a:xfrm>
          <a:prstGeom prst="line">
            <a:avLst/>
          </a:prstGeom>
          <a:ln w="19050">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grpSp>
        <p:nvGrpSpPr>
          <p:cNvPr id="94" name="Group 50">
            <a:extLst>
              <a:ext uri="{FF2B5EF4-FFF2-40B4-BE49-F238E27FC236}">
                <a16:creationId xmlns:a16="http://schemas.microsoft.com/office/drawing/2014/main" id="{4EC1AAE1-9D8B-49A9-B1F2-4DCBB0656838}"/>
              </a:ext>
            </a:extLst>
          </p:cNvPr>
          <p:cNvGrpSpPr/>
          <p:nvPr/>
        </p:nvGrpSpPr>
        <p:grpSpPr>
          <a:xfrm>
            <a:off x="4639068" y="5134289"/>
            <a:ext cx="1257361" cy="414445"/>
            <a:chOff x="1739936" y="2147749"/>
            <a:chExt cx="1294233" cy="634252"/>
          </a:xfrm>
          <a:noFill/>
        </p:grpSpPr>
        <p:sp>
          <p:nvSpPr>
            <p:cNvPr id="95" name="Rectangle 53">
              <a:extLst>
                <a:ext uri="{FF2B5EF4-FFF2-40B4-BE49-F238E27FC236}">
                  <a16:creationId xmlns:a16="http://schemas.microsoft.com/office/drawing/2014/main" id="{12DC9C76-D6D0-4E31-8D71-65550052601B}"/>
                </a:ext>
              </a:extLst>
            </p:cNvPr>
            <p:cNvSpPr/>
            <p:nvPr/>
          </p:nvSpPr>
          <p:spPr>
            <a:xfrm>
              <a:off x="1746084" y="2147749"/>
              <a:ext cx="1252833" cy="634252"/>
            </a:xfrm>
            <a:prstGeom prst="rect">
              <a:avLst/>
            </a:prstGeom>
            <a:grp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chemeClr val="accent6"/>
                </a:solidFill>
                <a:latin typeface="Calibri"/>
              </a:endParaRPr>
            </a:p>
          </p:txBody>
        </p:sp>
        <p:sp>
          <p:nvSpPr>
            <p:cNvPr id="96" name="TextBox 52">
              <a:extLst>
                <a:ext uri="{FF2B5EF4-FFF2-40B4-BE49-F238E27FC236}">
                  <a16:creationId xmlns:a16="http://schemas.microsoft.com/office/drawing/2014/main" id="{795C347C-FFBC-4765-9717-C053C2BB8B8D}"/>
                </a:ext>
              </a:extLst>
            </p:cNvPr>
            <p:cNvSpPr txBox="1"/>
            <p:nvPr/>
          </p:nvSpPr>
          <p:spPr>
            <a:xfrm>
              <a:off x="1739936" y="2153096"/>
              <a:ext cx="1294233" cy="565213"/>
            </a:xfrm>
            <a:prstGeom prst="rect">
              <a:avLst/>
            </a:prstGeom>
            <a:grpFill/>
            <a:ln w="12700">
              <a:noFill/>
            </a:ln>
          </p:spPr>
          <p:txBody>
            <a:bodyPr wrap="square" rtlCol="0">
              <a:spAutoFit/>
            </a:bodyPr>
            <a:lstStyle/>
            <a:p>
              <a:pPr algn="ctr" defTabSz="1219017"/>
              <a:r>
                <a:rPr lang="es-ES" sz="900" dirty="0">
                  <a:solidFill>
                    <a:srgbClr val="002060"/>
                  </a:solidFill>
                  <a:latin typeface="Calibri"/>
                </a:rPr>
                <a:t>Verificación Utilidad de Datos</a:t>
              </a:r>
              <a:endParaRPr lang="id-ID" sz="900" dirty="0">
                <a:solidFill>
                  <a:srgbClr val="002060"/>
                </a:solidFill>
                <a:latin typeface="Calibri"/>
              </a:endParaRPr>
            </a:p>
          </p:txBody>
        </p:sp>
      </p:grpSp>
      <p:grpSp>
        <p:nvGrpSpPr>
          <p:cNvPr id="123" name="Group 50">
            <a:extLst>
              <a:ext uri="{FF2B5EF4-FFF2-40B4-BE49-F238E27FC236}">
                <a16:creationId xmlns:a16="http://schemas.microsoft.com/office/drawing/2014/main" id="{AED4AEDB-A64A-4A27-8CB5-5A1059A7F58B}"/>
              </a:ext>
            </a:extLst>
          </p:cNvPr>
          <p:cNvGrpSpPr/>
          <p:nvPr/>
        </p:nvGrpSpPr>
        <p:grpSpPr>
          <a:xfrm>
            <a:off x="6530694" y="4349561"/>
            <a:ext cx="1223113" cy="555946"/>
            <a:chOff x="1746084" y="1931200"/>
            <a:chExt cx="1223173" cy="850801"/>
          </a:xfrm>
          <a:noFill/>
        </p:grpSpPr>
        <p:sp>
          <p:nvSpPr>
            <p:cNvPr id="124" name="Rectangle 53">
              <a:extLst>
                <a:ext uri="{FF2B5EF4-FFF2-40B4-BE49-F238E27FC236}">
                  <a16:creationId xmlns:a16="http://schemas.microsoft.com/office/drawing/2014/main" id="{D2F9A693-F316-4564-9018-47FE59E52CE4}"/>
                </a:ext>
              </a:extLst>
            </p:cNvPr>
            <p:cNvSpPr/>
            <p:nvPr/>
          </p:nvSpPr>
          <p:spPr>
            <a:xfrm>
              <a:off x="1746084" y="2147749"/>
              <a:ext cx="1223173" cy="634252"/>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007635"/>
                </a:solidFill>
                <a:latin typeface="Calibri"/>
              </a:endParaRPr>
            </a:p>
          </p:txBody>
        </p:sp>
        <p:sp>
          <p:nvSpPr>
            <p:cNvPr id="126" name="TextBox 52">
              <a:extLst>
                <a:ext uri="{FF2B5EF4-FFF2-40B4-BE49-F238E27FC236}">
                  <a16:creationId xmlns:a16="http://schemas.microsoft.com/office/drawing/2014/main" id="{4DB7EBD2-520D-44D7-8166-88A9C0E85236}"/>
                </a:ext>
              </a:extLst>
            </p:cNvPr>
            <p:cNvSpPr txBox="1"/>
            <p:nvPr/>
          </p:nvSpPr>
          <p:spPr>
            <a:xfrm>
              <a:off x="1931471" y="1931200"/>
              <a:ext cx="798844" cy="565213"/>
            </a:xfrm>
            <a:prstGeom prst="rect">
              <a:avLst/>
            </a:prstGeom>
            <a:grpFill/>
            <a:ln w="12700">
              <a:noFill/>
            </a:ln>
          </p:spPr>
          <p:txBody>
            <a:bodyPr wrap="square" rtlCol="0">
              <a:spAutoFit/>
            </a:bodyPr>
            <a:lstStyle/>
            <a:p>
              <a:pPr algn="ctr" defTabSz="1219017"/>
              <a:r>
                <a:rPr lang="es-ES" sz="900" dirty="0">
                  <a:solidFill>
                    <a:srgbClr val="007635"/>
                  </a:solidFill>
                  <a:latin typeface="Calibri"/>
                </a:rPr>
                <a:t>Verificación </a:t>
              </a:r>
            </a:p>
            <a:p>
              <a:pPr algn="ctr" defTabSz="1219017"/>
              <a:r>
                <a:rPr lang="es-ES" sz="900" dirty="0">
                  <a:solidFill>
                    <a:srgbClr val="007635"/>
                  </a:solidFill>
                  <a:latin typeface="Calibri"/>
                </a:rPr>
                <a:t>Supervisor</a:t>
              </a:r>
              <a:endParaRPr lang="id-ID" sz="900" dirty="0">
                <a:solidFill>
                  <a:srgbClr val="007635"/>
                </a:solidFill>
                <a:latin typeface="Calibri"/>
              </a:endParaRPr>
            </a:p>
          </p:txBody>
        </p:sp>
      </p:grpSp>
      <p:sp>
        <p:nvSpPr>
          <p:cNvPr id="127" name="TextBox 52">
            <a:extLst>
              <a:ext uri="{FF2B5EF4-FFF2-40B4-BE49-F238E27FC236}">
                <a16:creationId xmlns:a16="http://schemas.microsoft.com/office/drawing/2014/main" id="{DBED0FC3-72E7-48AC-B1B2-8E81D3895FE2}"/>
              </a:ext>
            </a:extLst>
          </p:cNvPr>
          <p:cNvSpPr txBox="1"/>
          <p:nvPr/>
        </p:nvSpPr>
        <p:spPr>
          <a:xfrm>
            <a:off x="5524785" y="2480779"/>
            <a:ext cx="388747" cy="253916"/>
          </a:xfrm>
          <a:prstGeom prst="rect">
            <a:avLst/>
          </a:prstGeom>
          <a:noFill/>
          <a:ln w="12700">
            <a:noFill/>
          </a:ln>
        </p:spPr>
        <p:txBody>
          <a:bodyPr wrap="square" rtlCol="0">
            <a:spAutoFit/>
          </a:bodyPr>
          <a:lstStyle/>
          <a:p>
            <a:pPr algn="ctr" defTabSz="1219017"/>
            <a:r>
              <a:rPr lang="es-ES" sz="1000" dirty="0">
                <a:solidFill>
                  <a:schemeClr val="accent1">
                    <a:lumMod val="60000"/>
                    <a:lumOff val="40000"/>
                  </a:schemeClr>
                </a:solidFill>
                <a:latin typeface="Calibri"/>
              </a:rPr>
              <a:t>SI</a:t>
            </a:r>
            <a:endParaRPr lang="id-ID" sz="1000" dirty="0">
              <a:solidFill>
                <a:schemeClr val="accent1">
                  <a:lumMod val="60000"/>
                  <a:lumOff val="40000"/>
                </a:schemeClr>
              </a:solidFill>
              <a:latin typeface="Calibri"/>
            </a:endParaRPr>
          </a:p>
        </p:txBody>
      </p:sp>
      <p:sp>
        <p:nvSpPr>
          <p:cNvPr id="129" name="TextBox 52">
            <a:extLst>
              <a:ext uri="{FF2B5EF4-FFF2-40B4-BE49-F238E27FC236}">
                <a16:creationId xmlns:a16="http://schemas.microsoft.com/office/drawing/2014/main" id="{0634C12F-6191-4D7B-B1CC-07236C9A3D1F}"/>
              </a:ext>
            </a:extLst>
          </p:cNvPr>
          <p:cNvSpPr txBox="1"/>
          <p:nvPr/>
        </p:nvSpPr>
        <p:spPr>
          <a:xfrm>
            <a:off x="4869551" y="3137868"/>
            <a:ext cx="388747" cy="253916"/>
          </a:xfrm>
          <a:prstGeom prst="rect">
            <a:avLst/>
          </a:prstGeom>
          <a:noFill/>
          <a:ln w="12700">
            <a:noFill/>
          </a:ln>
        </p:spPr>
        <p:txBody>
          <a:bodyPr wrap="square" rtlCol="0">
            <a:spAutoFit/>
          </a:bodyPr>
          <a:lstStyle/>
          <a:p>
            <a:pPr algn="ctr" defTabSz="1219017"/>
            <a:r>
              <a:rPr lang="es-ES" sz="1000" dirty="0">
                <a:solidFill>
                  <a:srgbClr val="007635"/>
                </a:solidFill>
                <a:latin typeface="Calibri"/>
              </a:rPr>
              <a:t>NO</a:t>
            </a:r>
            <a:endParaRPr lang="id-ID" sz="1000" dirty="0">
              <a:solidFill>
                <a:srgbClr val="007635"/>
              </a:solidFill>
              <a:latin typeface="Calibri"/>
            </a:endParaRPr>
          </a:p>
        </p:txBody>
      </p:sp>
      <p:grpSp>
        <p:nvGrpSpPr>
          <p:cNvPr id="132" name="Group 50">
            <a:extLst>
              <a:ext uri="{FF2B5EF4-FFF2-40B4-BE49-F238E27FC236}">
                <a16:creationId xmlns:a16="http://schemas.microsoft.com/office/drawing/2014/main" id="{F82A510D-C177-4AF9-B4A9-72E696808F39}"/>
              </a:ext>
            </a:extLst>
          </p:cNvPr>
          <p:cNvGrpSpPr/>
          <p:nvPr/>
        </p:nvGrpSpPr>
        <p:grpSpPr>
          <a:xfrm>
            <a:off x="9548173" y="3909419"/>
            <a:ext cx="1223112" cy="414445"/>
            <a:chOff x="1746084" y="2147749"/>
            <a:chExt cx="1223173" cy="634252"/>
          </a:xfrm>
          <a:noFill/>
        </p:grpSpPr>
        <p:sp>
          <p:nvSpPr>
            <p:cNvPr id="134" name="Rectangle 53">
              <a:extLst>
                <a:ext uri="{FF2B5EF4-FFF2-40B4-BE49-F238E27FC236}">
                  <a16:creationId xmlns:a16="http://schemas.microsoft.com/office/drawing/2014/main" id="{3105E006-7A9C-4BB1-BBB0-A64242E4F95E}"/>
                </a:ext>
              </a:extLst>
            </p:cNvPr>
            <p:cNvSpPr/>
            <p:nvPr/>
          </p:nvSpPr>
          <p:spPr>
            <a:xfrm>
              <a:off x="1746084" y="2147749"/>
              <a:ext cx="1223173" cy="634252"/>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007635"/>
                </a:solidFill>
                <a:latin typeface="Calibri"/>
              </a:endParaRPr>
            </a:p>
          </p:txBody>
        </p:sp>
        <p:sp>
          <p:nvSpPr>
            <p:cNvPr id="135" name="TextBox 52">
              <a:extLst>
                <a:ext uri="{FF2B5EF4-FFF2-40B4-BE49-F238E27FC236}">
                  <a16:creationId xmlns:a16="http://schemas.microsoft.com/office/drawing/2014/main" id="{BCE67EAF-C489-459D-937A-A325015E9677}"/>
                </a:ext>
              </a:extLst>
            </p:cNvPr>
            <p:cNvSpPr txBox="1"/>
            <p:nvPr/>
          </p:nvSpPr>
          <p:spPr>
            <a:xfrm>
              <a:off x="1967464" y="2280482"/>
              <a:ext cx="763389" cy="353257"/>
            </a:xfrm>
            <a:prstGeom prst="rect">
              <a:avLst/>
            </a:prstGeom>
            <a:grpFill/>
            <a:ln w="12700">
              <a:noFill/>
            </a:ln>
          </p:spPr>
          <p:txBody>
            <a:bodyPr wrap="none" rtlCol="0">
              <a:spAutoFit/>
            </a:bodyPr>
            <a:lstStyle/>
            <a:p>
              <a:pPr algn="ctr" defTabSz="1219017"/>
              <a:r>
                <a:rPr lang="es-ES" sz="900" dirty="0" err="1">
                  <a:solidFill>
                    <a:srgbClr val="007635"/>
                  </a:solidFill>
                  <a:latin typeface="Calibri"/>
                </a:rPr>
                <a:t>VºBº</a:t>
              </a:r>
              <a:r>
                <a:rPr lang="es-ES" sz="900" dirty="0">
                  <a:solidFill>
                    <a:srgbClr val="007635"/>
                  </a:solidFill>
                  <a:latin typeface="Calibri"/>
                </a:rPr>
                <a:t> Fuente</a:t>
              </a:r>
              <a:endParaRPr lang="id-ID" sz="900" dirty="0">
                <a:solidFill>
                  <a:srgbClr val="007635"/>
                </a:solidFill>
                <a:latin typeface="Calibri"/>
              </a:endParaRPr>
            </a:p>
          </p:txBody>
        </p:sp>
      </p:grpSp>
      <p:grpSp>
        <p:nvGrpSpPr>
          <p:cNvPr id="136" name="Group 50">
            <a:extLst>
              <a:ext uri="{FF2B5EF4-FFF2-40B4-BE49-F238E27FC236}">
                <a16:creationId xmlns:a16="http://schemas.microsoft.com/office/drawing/2014/main" id="{C909AF96-7710-42F2-9478-97B613EC858B}"/>
              </a:ext>
            </a:extLst>
          </p:cNvPr>
          <p:cNvGrpSpPr/>
          <p:nvPr/>
        </p:nvGrpSpPr>
        <p:grpSpPr>
          <a:xfrm rot="16200000">
            <a:off x="8839745" y="4956714"/>
            <a:ext cx="1223112" cy="414445"/>
            <a:chOff x="1746084" y="2147749"/>
            <a:chExt cx="1223173" cy="634252"/>
          </a:xfrm>
          <a:noFill/>
        </p:grpSpPr>
        <p:sp>
          <p:nvSpPr>
            <p:cNvPr id="137" name="Rectangle 53">
              <a:extLst>
                <a:ext uri="{FF2B5EF4-FFF2-40B4-BE49-F238E27FC236}">
                  <a16:creationId xmlns:a16="http://schemas.microsoft.com/office/drawing/2014/main" id="{AEC9A3B5-2B01-46F3-BA13-4DF5BC7D296E}"/>
                </a:ext>
              </a:extLst>
            </p:cNvPr>
            <p:cNvSpPr/>
            <p:nvPr/>
          </p:nvSpPr>
          <p:spPr>
            <a:xfrm>
              <a:off x="1746084" y="2147749"/>
              <a:ext cx="1223173" cy="634252"/>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chemeClr val="accent1">
                    <a:lumMod val="60000"/>
                    <a:lumOff val="40000"/>
                  </a:schemeClr>
                </a:solidFill>
                <a:latin typeface="Calibri"/>
              </a:endParaRPr>
            </a:p>
          </p:txBody>
        </p:sp>
        <p:sp>
          <p:nvSpPr>
            <p:cNvPr id="138" name="TextBox 52">
              <a:extLst>
                <a:ext uri="{FF2B5EF4-FFF2-40B4-BE49-F238E27FC236}">
                  <a16:creationId xmlns:a16="http://schemas.microsoft.com/office/drawing/2014/main" id="{8D8E114A-3C3D-42B5-AC0D-0503976321CF}"/>
                </a:ext>
              </a:extLst>
            </p:cNvPr>
            <p:cNvSpPr txBox="1"/>
            <p:nvPr/>
          </p:nvSpPr>
          <p:spPr>
            <a:xfrm>
              <a:off x="1855248" y="2280482"/>
              <a:ext cx="987820" cy="353257"/>
            </a:xfrm>
            <a:prstGeom prst="rect">
              <a:avLst/>
            </a:prstGeom>
            <a:grpFill/>
            <a:ln w="12700">
              <a:noFill/>
            </a:ln>
          </p:spPr>
          <p:txBody>
            <a:bodyPr wrap="none" rtlCol="0">
              <a:spAutoFit/>
            </a:bodyPr>
            <a:lstStyle/>
            <a:p>
              <a:pPr algn="ctr" defTabSz="1219017"/>
              <a:r>
                <a:rPr lang="es-ES" sz="900" dirty="0">
                  <a:solidFill>
                    <a:schemeClr val="accent1">
                      <a:lumMod val="60000"/>
                      <a:lumOff val="40000"/>
                    </a:schemeClr>
                  </a:solidFill>
                  <a:latin typeface="Calibri"/>
                </a:rPr>
                <a:t>Descartar Fuente</a:t>
              </a:r>
              <a:endParaRPr lang="id-ID" sz="900" dirty="0">
                <a:solidFill>
                  <a:schemeClr val="accent1">
                    <a:lumMod val="60000"/>
                    <a:lumOff val="40000"/>
                  </a:schemeClr>
                </a:solidFill>
                <a:latin typeface="Calibri"/>
              </a:endParaRPr>
            </a:p>
          </p:txBody>
        </p:sp>
      </p:grpSp>
      <p:cxnSp>
        <p:nvCxnSpPr>
          <p:cNvPr id="139" name="Straight Connector 22">
            <a:extLst>
              <a:ext uri="{FF2B5EF4-FFF2-40B4-BE49-F238E27FC236}">
                <a16:creationId xmlns:a16="http://schemas.microsoft.com/office/drawing/2014/main" id="{5A9A9CD8-60E9-4866-8D52-533F3B91CEDD}"/>
              </a:ext>
            </a:extLst>
          </p:cNvPr>
          <p:cNvCxnSpPr>
            <a:cxnSpLocks/>
            <a:stCxn id="141" idx="6"/>
            <a:endCxn id="161" idx="1"/>
          </p:cNvCxnSpPr>
          <p:nvPr/>
        </p:nvCxnSpPr>
        <p:spPr>
          <a:xfrm flipV="1">
            <a:off x="9793750" y="4236818"/>
            <a:ext cx="690854" cy="18091"/>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1" name="Oval 130">
            <a:extLst>
              <a:ext uri="{FF2B5EF4-FFF2-40B4-BE49-F238E27FC236}">
                <a16:creationId xmlns:a16="http://schemas.microsoft.com/office/drawing/2014/main" id="{1F6E627C-21AE-453A-A1FA-FA89C9BC8454}"/>
              </a:ext>
            </a:extLst>
          </p:cNvPr>
          <p:cNvSpPr/>
          <p:nvPr/>
        </p:nvSpPr>
        <p:spPr>
          <a:xfrm>
            <a:off x="9343802" y="4029935"/>
            <a:ext cx="449948" cy="449948"/>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351">
              <a:solidFill>
                <a:srgbClr val="FFFFFF"/>
              </a:solidFill>
              <a:latin typeface="Calibri"/>
            </a:endParaRPr>
          </a:p>
        </p:txBody>
      </p:sp>
      <p:cxnSp>
        <p:nvCxnSpPr>
          <p:cNvPr id="142" name="Straight Connector 22">
            <a:extLst>
              <a:ext uri="{FF2B5EF4-FFF2-40B4-BE49-F238E27FC236}">
                <a16:creationId xmlns:a16="http://schemas.microsoft.com/office/drawing/2014/main" id="{0626F2E0-382E-488C-A595-15186A4E6AA7}"/>
              </a:ext>
            </a:extLst>
          </p:cNvPr>
          <p:cNvCxnSpPr>
            <a:cxnSpLocks/>
            <a:stCxn id="141" idx="4"/>
          </p:cNvCxnSpPr>
          <p:nvPr/>
        </p:nvCxnSpPr>
        <p:spPr>
          <a:xfrm>
            <a:off x="9568776" y="4479883"/>
            <a:ext cx="0" cy="1364824"/>
          </a:xfrm>
          <a:prstGeom prst="line">
            <a:avLst/>
          </a:prstGeom>
          <a:ln w="19050">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grpSp>
        <p:nvGrpSpPr>
          <p:cNvPr id="143" name="Group 50">
            <a:extLst>
              <a:ext uri="{FF2B5EF4-FFF2-40B4-BE49-F238E27FC236}">
                <a16:creationId xmlns:a16="http://schemas.microsoft.com/office/drawing/2014/main" id="{31AB5A3F-CB3A-49B8-9EB9-871A6B489D35}"/>
              </a:ext>
            </a:extLst>
          </p:cNvPr>
          <p:cNvGrpSpPr/>
          <p:nvPr/>
        </p:nvGrpSpPr>
        <p:grpSpPr>
          <a:xfrm>
            <a:off x="6396781" y="3816959"/>
            <a:ext cx="1223112" cy="455383"/>
            <a:chOff x="1746084" y="2147749"/>
            <a:chExt cx="1223173" cy="696902"/>
          </a:xfrm>
          <a:noFill/>
        </p:grpSpPr>
        <p:sp>
          <p:nvSpPr>
            <p:cNvPr id="144" name="Rectangle 53">
              <a:extLst>
                <a:ext uri="{FF2B5EF4-FFF2-40B4-BE49-F238E27FC236}">
                  <a16:creationId xmlns:a16="http://schemas.microsoft.com/office/drawing/2014/main" id="{B8D3A754-73E9-48A1-B909-60CEEFC44128}"/>
                </a:ext>
              </a:extLst>
            </p:cNvPr>
            <p:cNvSpPr/>
            <p:nvPr/>
          </p:nvSpPr>
          <p:spPr>
            <a:xfrm>
              <a:off x="1746084" y="2147749"/>
              <a:ext cx="1223173" cy="634252"/>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007635"/>
                </a:solidFill>
                <a:latin typeface="Calibri"/>
              </a:endParaRPr>
            </a:p>
          </p:txBody>
        </p:sp>
        <p:sp>
          <p:nvSpPr>
            <p:cNvPr id="145" name="TextBox 52">
              <a:extLst>
                <a:ext uri="{FF2B5EF4-FFF2-40B4-BE49-F238E27FC236}">
                  <a16:creationId xmlns:a16="http://schemas.microsoft.com/office/drawing/2014/main" id="{B5ECB811-98D0-4456-8BE0-B78432A6BCB1}"/>
                </a:ext>
              </a:extLst>
            </p:cNvPr>
            <p:cNvSpPr txBox="1"/>
            <p:nvPr/>
          </p:nvSpPr>
          <p:spPr>
            <a:xfrm>
              <a:off x="2065228" y="2491394"/>
              <a:ext cx="763389" cy="353257"/>
            </a:xfrm>
            <a:prstGeom prst="rect">
              <a:avLst/>
            </a:prstGeom>
            <a:grpFill/>
            <a:ln w="12700">
              <a:noFill/>
            </a:ln>
          </p:spPr>
          <p:txBody>
            <a:bodyPr wrap="none" rtlCol="0">
              <a:spAutoFit/>
            </a:bodyPr>
            <a:lstStyle/>
            <a:p>
              <a:pPr algn="ctr" defTabSz="1219017"/>
              <a:r>
                <a:rPr lang="es-ES" sz="900" dirty="0" err="1">
                  <a:solidFill>
                    <a:srgbClr val="007635"/>
                  </a:solidFill>
                  <a:latin typeface="Calibri"/>
                </a:rPr>
                <a:t>VºBº</a:t>
              </a:r>
              <a:r>
                <a:rPr lang="es-ES" sz="900" dirty="0">
                  <a:solidFill>
                    <a:srgbClr val="007635"/>
                  </a:solidFill>
                  <a:latin typeface="Calibri"/>
                </a:rPr>
                <a:t> Fuente</a:t>
              </a:r>
              <a:endParaRPr lang="id-ID" sz="900" dirty="0">
                <a:solidFill>
                  <a:srgbClr val="007635"/>
                </a:solidFill>
                <a:latin typeface="Calibri"/>
              </a:endParaRPr>
            </a:p>
          </p:txBody>
        </p:sp>
      </p:grpSp>
      <p:grpSp>
        <p:nvGrpSpPr>
          <p:cNvPr id="147" name="Group 50">
            <a:extLst>
              <a:ext uri="{FF2B5EF4-FFF2-40B4-BE49-F238E27FC236}">
                <a16:creationId xmlns:a16="http://schemas.microsoft.com/office/drawing/2014/main" id="{6F222D16-3B14-46A0-BFA7-3F0AAF46417A}"/>
              </a:ext>
            </a:extLst>
          </p:cNvPr>
          <p:cNvGrpSpPr/>
          <p:nvPr/>
        </p:nvGrpSpPr>
        <p:grpSpPr>
          <a:xfrm rot="16200000">
            <a:off x="5729357" y="5002208"/>
            <a:ext cx="1223112" cy="414445"/>
            <a:chOff x="1746084" y="2147749"/>
            <a:chExt cx="1223173" cy="634252"/>
          </a:xfrm>
          <a:noFill/>
        </p:grpSpPr>
        <p:sp>
          <p:nvSpPr>
            <p:cNvPr id="148" name="Rectangle 53">
              <a:extLst>
                <a:ext uri="{FF2B5EF4-FFF2-40B4-BE49-F238E27FC236}">
                  <a16:creationId xmlns:a16="http://schemas.microsoft.com/office/drawing/2014/main" id="{69A010DB-960D-43BB-8520-A71B75734CB5}"/>
                </a:ext>
              </a:extLst>
            </p:cNvPr>
            <p:cNvSpPr/>
            <p:nvPr/>
          </p:nvSpPr>
          <p:spPr>
            <a:xfrm>
              <a:off x="1746084" y="2147749"/>
              <a:ext cx="1223173" cy="634252"/>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chemeClr val="accent1">
                    <a:lumMod val="60000"/>
                    <a:lumOff val="40000"/>
                  </a:schemeClr>
                </a:solidFill>
                <a:latin typeface="Calibri"/>
              </a:endParaRPr>
            </a:p>
          </p:txBody>
        </p:sp>
        <p:sp>
          <p:nvSpPr>
            <p:cNvPr id="153" name="TextBox 52">
              <a:extLst>
                <a:ext uri="{FF2B5EF4-FFF2-40B4-BE49-F238E27FC236}">
                  <a16:creationId xmlns:a16="http://schemas.microsoft.com/office/drawing/2014/main" id="{F8BB429B-44B9-441B-9336-0E389B95BAFA}"/>
                </a:ext>
              </a:extLst>
            </p:cNvPr>
            <p:cNvSpPr txBox="1"/>
            <p:nvPr/>
          </p:nvSpPr>
          <p:spPr>
            <a:xfrm>
              <a:off x="1855248" y="2280482"/>
              <a:ext cx="987820" cy="353257"/>
            </a:xfrm>
            <a:prstGeom prst="rect">
              <a:avLst/>
            </a:prstGeom>
            <a:grpFill/>
            <a:ln w="12700">
              <a:noFill/>
            </a:ln>
          </p:spPr>
          <p:txBody>
            <a:bodyPr wrap="none" rtlCol="0">
              <a:spAutoFit/>
            </a:bodyPr>
            <a:lstStyle/>
            <a:p>
              <a:pPr algn="ctr" defTabSz="1219017"/>
              <a:r>
                <a:rPr lang="es-ES" sz="900" dirty="0">
                  <a:solidFill>
                    <a:schemeClr val="accent1">
                      <a:lumMod val="60000"/>
                      <a:lumOff val="40000"/>
                    </a:schemeClr>
                  </a:solidFill>
                  <a:latin typeface="Calibri"/>
                </a:rPr>
                <a:t>Descartar Fuente</a:t>
              </a:r>
              <a:endParaRPr lang="id-ID" sz="900" dirty="0">
                <a:solidFill>
                  <a:schemeClr val="accent1">
                    <a:lumMod val="60000"/>
                    <a:lumOff val="40000"/>
                  </a:schemeClr>
                </a:solidFill>
                <a:latin typeface="Calibri"/>
              </a:endParaRPr>
            </a:p>
          </p:txBody>
        </p:sp>
      </p:grpSp>
      <p:cxnSp>
        <p:nvCxnSpPr>
          <p:cNvPr id="181" name="Straight Connector 22">
            <a:extLst>
              <a:ext uri="{FF2B5EF4-FFF2-40B4-BE49-F238E27FC236}">
                <a16:creationId xmlns:a16="http://schemas.microsoft.com/office/drawing/2014/main" id="{B5694D71-6B13-4786-A18C-7758F2927000}"/>
              </a:ext>
            </a:extLst>
          </p:cNvPr>
          <p:cNvCxnSpPr>
            <a:cxnSpLocks/>
            <a:stCxn id="182" idx="6"/>
            <a:endCxn id="156" idx="1"/>
          </p:cNvCxnSpPr>
          <p:nvPr/>
        </p:nvCxnSpPr>
        <p:spPr>
          <a:xfrm flipV="1">
            <a:off x="6677334" y="4297885"/>
            <a:ext cx="1054873" cy="20252"/>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82" name="Oval 130">
            <a:extLst>
              <a:ext uri="{FF2B5EF4-FFF2-40B4-BE49-F238E27FC236}">
                <a16:creationId xmlns:a16="http://schemas.microsoft.com/office/drawing/2014/main" id="{B88532DA-0CAF-480B-8A73-8622AD820FB5}"/>
              </a:ext>
            </a:extLst>
          </p:cNvPr>
          <p:cNvSpPr/>
          <p:nvPr/>
        </p:nvSpPr>
        <p:spPr>
          <a:xfrm>
            <a:off x="6227386" y="4093163"/>
            <a:ext cx="449948" cy="449948"/>
          </a:xfrm>
          <a:prstGeom prst="ellipse">
            <a:avLst/>
          </a:pr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351">
              <a:solidFill>
                <a:srgbClr val="FFFFFF"/>
              </a:solidFill>
              <a:latin typeface="Calibri"/>
            </a:endParaRPr>
          </a:p>
        </p:txBody>
      </p:sp>
      <p:cxnSp>
        <p:nvCxnSpPr>
          <p:cNvPr id="184" name="Straight Connector 22">
            <a:extLst>
              <a:ext uri="{FF2B5EF4-FFF2-40B4-BE49-F238E27FC236}">
                <a16:creationId xmlns:a16="http://schemas.microsoft.com/office/drawing/2014/main" id="{3FFAB899-0D8F-4FF7-8954-993F33E21E30}"/>
              </a:ext>
            </a:extLst>
          </p:cNvPr>
          <p:cNvCxnSpPr>
            <a:cxnSpLocks/>
            <a:stCxn id="182" idx="4"/>
          </p:cNvCxnSpPr>
          <p:nvPr/>
        </p:nvCxnSpPr>
        <p:spPr>
          <a:xfrm flipH="1">
            <a:off x="6445987" y="4543111"/>
            <a:ext cx="6373" cy="1293357"/>
          </a:xfrm>
          <a:prstGeom prst="line">
            <a:avLst/>
          </a:prstGeom>
          <a:ln w="19050">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22">
            <a:extLst>
              <a:ext uri="{FF2B5EF4-FFF2-40B4-BE49-F238E27FC236}">
                <a16:creationId xmlns:a16="http://schemas.microsoft.com/office/drawing/2014/main" id="{564820E9-8367-43B6-89CA-4BC4E470D13F}"/>
              </a:ext>
            </a:extLst>
          </p:cNvPr>
          <p:cNvCxnSpPr>
            <a:cxnSpLocks/>
          </p:cNvCxnSpPr>
          <p:nvPr/>
        </p:nvCxnSpPr>
        <p:spPr>
          <a:xfrm flipH="1" flipV="1">
            <a:off x="3991087" y="5836468"/>
            <a:ext cx="5602025" cy="16479"/>
          </a:xfrm>
          <a:prstGeom prst="line">
            <a:avLst/>
          </a:prstGeom>
          <a:ln w="19050">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2" name="Straight Connector 22">
            <a:extLst>
              <a:ext uri="{FF2B5EF4-FFF2-40B4-BE49-F238E27FC236}">
                <a16:creationId xmlns:a16="http://schemas.microsoft.com/office/drawing/2014/main" id="{3F1C998E-0C07-4247-BADC-16AA9AC0EF7A}"/>
              </a:ext>
            </a:extLst>
          </p:cNvPr>
          <p:cNvCxnSpPr>
            <a:cxnSpLocks/>
          </p:cNvCxnSpPr>
          <p:nvPr/>
        </p:nvCxnSpPr>
        <p:spPr>
          <a:xfrm flipV="1">
            <a:off x="3991087" y="3056374"/>
            <a:ext cx="3072" cy="2749131"/>
          </a:xfrm>
          <a:prstGeom prst="line">
            <a:avLst/>
          </a:prstGeom>
          <a:ln w="19050">
            <a:solidFill>
              <a:schemeClr val="accent1">
                <a:lumMod val="60000"/>
                <a:lumOff val="40000"/>
              </a:schemeClr>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4" name="Straight Connector 22">
            <a:extLst>
              <a:ext uri="{FF2B5EF4-FFF2-40B4-BE49-F238E27FC236}">
                <a16:creationId xmlns:a16="http://schemas.microsoft.com/office/drawing/2014/main" id="{B62B0CBE-9B85-4487-BB37-75AD4882A2A1}"/>
              </a:ext>
            </a:extLst>
          </p:cNvPr>
          <p:cNvCxnSpPr>
            <a:cxnSpLocks/>
            <a:stCxn id="90" idx="3"/>
            <a:endCxn id="61" idx="1"/>
          </p:cNvCxnSpPr>
          <p:nvPr/>
        </p:nvCxnSpPr>
        <p:spPr>
          <a:xfrm>
            <a:off x="3127857" y="2731546"/>
            <a:ext cx="254747" cy="1"/>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8" name="Straight Connector 22">
            <a:extLst>
              <a:ext uri="{FF2B5EF4-FFF2-40B4-BE49-F238E27FC236}">
                <a16:creationId xmlns:a16="http://schemas.microsoft.com/office/drawing/2014/main" id="{C2E69EB8-4F14-4C6F-BE47-7A8144653271}"/>
              </a:ext>
            </a:extLst>
          </p:cNvPr>
          <p:cNvCxnSpPr>
            <a:cxnSpLocks/>
          </p:cNvCxnSpPr>
          <p:nvPr/>
        </p:nvCxnSpPr>
        <p:spPr>
          <a:xfrm>
            <a:off x="6659049" y="3034517"/>
            <a:ext cx="0" cy="505147"/>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9" name="Straight Connector 22">
            <a:extLst>
              <a:ext uri="{FF2B5EF4-FFF2-40B4-BE49-F238E27FC236}">
                <a16:creationId xmlns:a16="http://schemas.microsoft.com/office/drawing/2014/main" id="{DA99713B-EAFE-4EC9-AF03-E8627808840D}"/>
              </a:ext>
            </a:extLst>
          </p:cNvPr>
          <p:cNvCxnSpPr>
            <a:cxnSpLocks/>
          </p:cNvCxnSpPr>
          <p:nvPr/>
        </p:nvCxnSpPr>
        <p:spPr>
          <a:xfrm flipH="1" flipV="1">
            <a:off x="5250624" y="3550271"/>
            <a:ext cx="1426710" cy="2633"/>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12" name="Straight Connector 22">
            <a:extLst>
              <a:ext uri="{FF2B5EF4-FFF2-40B4-BE49-F238E27FC236}">
                <a16:creationId xmlns:a16="http://schemas.microsoft.com/office/drawing/2014/main" id="{F79734C7-C85A-42E8-912A-4196BF0FA5AC}"/>
              </a:ext>
            </a:extLst>
          </p:cNvPr>
          <p:cNvCxnSpPr>
            <a:cxnSpLocks/>
            <a:stCxn id="85" idx="3"/>
            <a:endCxn id="182" idx="2"/>
          </p:cNvCxnSpPr>
          <p:nvPr/>
        </p:nvCxnSpPr>
        <p:spPr>
          <a:xfrm>
            <a:off x="5854929" y="4316928"/>
            <a:ext cx="372457" cy="1209"/>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13" name="Straight Connector 22">
            <a:extLst>
              <a:ext uri="{FF2B5EF4-FFF2-40B4-BE49-F238E27FC236}">
                <a16:creationId xmlns:a16="http://schemas.microsoft.com/office/drawing/2014/main" id="{5022075B-41D7-4FAC-847E-AA9C15163EBE}"/>
              </a:ext>
            </a:extLst>
          </p:cNvPr>
          <p:cNvCxnSpPr>
            <a:cxnSpLocks/>
            <a:stCxn id="157" idx="3"/>
            <a:endCxn id="141" idx="2"/>
          </p:cNvCxnSpPr>
          <p:nvPr/>
        </p:nvCxnSpPr>
        <p:spPr>
          <a:xfrm flipV="1">
            <a:off x="8939356" y="4254909"/>
            <a:ext cx="404446" cy="4389"/>
          </a:xfrm>
          <a:prstGeom prst="line">
            <a:avLst/>
          </a:prstGeom>
          <a:ln w="19050">
            <a:solidFill>
              <a:srgbClr val="007635"/>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5" name="Oval 133">
            <a:extLst>
              <a:ext uri="{FF2B5EF4-FFF2-40B4-BE49-F238E27FC236}">
                <a16:creationId xmlns:a16="http://schemas.microsoft.com/office/drawing/2014/main" id="{238FE8F1-FFF9-4B1D-923C-6E9565DA1977}"/>
              </a:ext>
            </a:extLst>
          </p:cNvPr>
          <p:cNvSpPr/>
          <p:nvPr/>
        </p:nvSpPr>
        <p:spPr>
          <a:xfrm>
            <a:off x="2373839" y="4688926"/>
            <a:ext cx="269277" cy="276999"/>
          </a:xfrm>
          <a:prstGeom prst="ellipse">
            <a:avLst/>
          </a:prstGeom>
          <a:solidFill>
            <a:srgbClr val="00763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351">
              <a:solidFill>
                <a:srgbClr val="FFFFFF"/>
              </a:solidFill>
              <a:latin typeface="Calibri"/>
            </a:endParaRPr>
          </a:p>
        </p:txBody>
      </p:sp>
      <p:grpSp>
        <p:nvGrpSpPr>
          <p:cNvPr id="220" name="Group 50">
            <a:extLst>
              <a:ext uri="{FF2B5EF4-FFF2-40B4-BE49-F238E27FC236}">
                <a16:creationId xmlns:a16="http://schemas.microsoft.com/office/drawing/2014/main" id="{10D165EE-FCE5-4293-B206-D82DDA86B1D0}"/>
              </a:ext>
            </a:extLst>
          </p:cNvPr>
          <p:cNvGrpSpPr/>
          <p:nvPr/>
        </p:nvGrpSpPr>
        <p:grpSpPr>
          <a:xfrm>
            <a:off x="7722018" y="4642086"/>
            <a:ext cx="1223113" cy="414446"/>
            <a:chOff x="1746084" y="2147749"/>
            <a:chExt cx="1223173" cy="634252"/>
          </a:xfrm>
          <a:noFill/>
        </p:grpSpPr>
        <p:sp>
          <p:nvSpPr>
            <p:cNvPr id="221" name="Rectangle 53">
              <a:extLst>
                <a:ext uri="{FF2B5EF4-FFF2-40B4-BE49-F238E27FC236}">
                  <a16:creationId xmlns:a16="http://schemas.microsoft.com/office/drawing/2014/main" id="{73EFC17F-BE20-443C-9CDD-E2C11CCE7626}"/>
                </a:ext>
              </a:extLst>
            </p:cNvPr>
            <p:cNvSpPr/>
            <p:nvPr/>
          </p:nvSpPr>
          <p:spPr>
            <a:xfrm>
              <a:off x="1746084" y="2147749"/>
              <a:ext cx="1223173" cy="634252"/>
            </a:xfrm>
            <a:prstGeom prst="rect">
              <a:avLst/>
            </a:prstGeom>
            <a:grp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0066FF"/>
                </a:solidFill>
                <a:latin typeface="Calibri"/>
              </a:endParaRPr>
            </a:p>
          </p:txBody>
        </p:sp>
        <p:sp>
          <p:nvSpPr>
            <p:cNvPr id="222" name="TextBox 52">
              <a:extLst>
                <a:ext uri="{FF2B5EF4-FFF2-40B4-BE49-F238E27FC236}">
                  <a16:creationId xmlns:a16="http://schemas.microsoft.com/office/drawing/2014/main" id="{A01F6D79-D220-4760-82C1-BD67B823D5E7}"/>
                </a:ext>
              </a:extLst>
            </p:cNvPr>
            <p:cNvSpPr txBox="1"/>
            <p:nvPr/>
          </p:nvSpPr>
          <p:spPr>
            <a:xfrm>
              <a:off x="1763917" y="2195675"/>
              <a:ext cx="1188307" cy="565211"/>
            </a:xfrm>
            <a:prstGeom prst="rect">
              <a:avLst/>
            </a:prstGeom>
            <a:grpFill/>
            <a:ln w="12700">
              <a:noFill/>
            </a:ln>
          </p:spPr>
          <p:txBody>
            <a:bodyPr wrap="square" rtlCol="0">
              <a:spAutoFit/>
            </a:bodyPr>
            <a:lstStyle/>
            <a:p>
              <a:pPr algn="ctr" defTabSz="1219017"/>
              <a:r>
                <a:rPr lang="es-ES" sz="900" dirty="0">
                  <a:solidFill>
                    <a:srgbClr val="0066FF"/>
                  </a:solidFill>
                  <a:latin typeface="Calibri"/>
                </a:rPr>
                <a:t>Verificar Consistencia de Datos</a:t>
              </a:r>
              <a:endParaRPr lang="id-ID" sz="900" dirty="0">
                <a:solidFill>
                  <a:srgbClr val="0066FF"/>
                </a:solidFill>
                <a:latin typeface="Calibri"/>
              </a:endParaRPr>
            </a:p>
          </p:txBody>
        </p:sp>
      </p:grpSp>
      <p:grpSp>
        <p:nvGrpSpPr>
          <p:cNvPr id="223" name="Group 50">
            <a:extLst>
              <a:ext uri="{FF2B5EF4-FFF2-40B4-BE49-F238E27FC236}">
                <a16:creationId xmlns:a16="http://schemas.microsoft.com/office/drawing/2014/main" id="{656CE0A7-D400-4A73-8E6E-A405E71E2905}"/>
              </a:ext>
            </a:extLst>
          </p:cNvPr>
          <p:cNvGrpSpPr/>
          <p:nvPr/>
        </p:nvGrpSpPr>
        <p:grpSpPr>
          <a:xfrm>
            <a:off x="7722018" y="5098137"/>
            <a:ext cx="1257361" cy="754810"/>
            <a:chOff x="1739936" y="2147749"/>
            <a:chExt cx="1294233" cy="752016"/>
          </a:xfrm>
          <a:noFill/>
        </p:grpSpPr>
        <p:sp>
          <p:nvSpPr>
            <p:cNvPr id="224" name="Rectangle 53">
              <a:extLst>
                <a:ext uri="{FF2B5EF4-FFF2-40B4-BE49-F238E27FC236}">
                  <a16:creationId xmlns:a16="http://schemas.microsoft.com/office/drawing/2014/main" id="{5B77B020-AADC-4D21-8138-40CC39ABF5F4}"/>
                </a:ext>
              </a:extLst>
            </p:cNvPr>
            <p:cNvSpPr/>
            <p:nvPr/>
          </p:nvSpPr>
          <p:spPr>
            <a:xfrm>
              <a:off x="1746084" y="2147749"/>
              <a:ext cx="1252833" cy="634252"/>
            </a:xfrm>
            <a:prstGeom prst="rect">
              <a:avLst/>
            </a:prstGeom>
            <a:grp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id-ID" sz="1200">
                <a:solidFill>
                  <a:srgbClr val="0066FF"/>
                </a:solidFill>
                <a:latin typeface="Calibri"/>
              </a:endParaRPr>
            </a:p>
          </p:txBody>
        </p:sp>
        <p:sp>
          <p:nvSpPr>
            <p:cNvPr id="225" name="TextBox 52">
              <a:extLst>
                <a:ext uri="{FF2B5EF4-FFF2-40B4-BE49-F238E27FC236}">
                  <a16:creationId xmlns:a16="http://schemas.microsoft.com/office/drawing/2014/main" id="{678BFCB1-2571-4C0A-99BB-D6D7A0FC3908}"/>
                </a:ext>
              </a:extLst>
            </p:cNvPr>
            <p:cNvSpPr txBox="1"/>
            <p:nvPr/>
          </p:nvSpPr>
          <p:spPr>
            <a:xfrm>
              <a:off x="1739936" y="2153095"/>
              <a:ext cx="1294233" cy="746670"/>
            </a:xfrm>
            <a:prstGeom prst="rect">
              <a:avLst/>
            </a:prstGeom>
            <a:grpFill/>
            <a:ln w="12700">
              <a:noFill/>
            </a:ln>
          </p:spPr>
          <p:txBody>
            <a:bodyPr wrap="square" rtlCol="0">
              <a:spAutoFit/>
            </a:bodyPr>
            <a:lstStyle/>
            <a:p>
              <a:pPr algn="ctr" defTabSz="1219017"/>
              <a:r>
                <a:rPr lang="es-ES" sz="900" dirty="0">
                  <a:solidFill>
                    <a:srgbClr val="0066FF"/>
                  </a:solidFill>
                  <a:latin typeface="Calibri"/>
                </a:rPr>
                <a:t>Verificación Completitud Registro y Funcionamiento de Vínculos</a:t>
              </a:r>
              <a:endParaRPr lang="id-ID" sz="900" dirty="0">
                <a:solidFill>
                  <a:srgbClr val="0066FF"/>
                </a:solidFill>
                <a:latin typeface="Calibri"/>
              </a:endParaRPr>
            </a:p>
          </p:txBody>
        </p:sp>
      </p:grpSp>
      <p:sp>
        <p:nvSpPr>
          <p:cNvPr id="218" name="Rectángulo 217">
            <a:extLst>
              <a:ext uri="{FF2B5EF4-FFF2-40B4-BE49-F238E27FC236}">
                <a16:creationId xmlns:a16="http://schemas.microsoft.com/office/drawing/2014/main" id="{8310CBD9-1808-48D3-A083-13A01B08FF0B}"/>
              </a:ext>
            </a:extLst>
          </p:cNvPr>
          <p:cNvSpPr/>
          <p:nvPr/>
        </p:nvSpPr>
        <p:spPr>
          <a:xfrm>
            <a:off x="10732001" y="2455795"/>
            <a:ext cx="900000" cy="18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chemeClr val="bg1"/>
                </a:solidFill>
              </a:rPr>
              <a:t>Centralizado</a:t>
            </a:r>
          </a:p>
        </p:txBody>
      </p:sp>
      <p:sp>
        <p:nvSpPr>
          <p:cNvPr id="226" name="Rectángulo 225">
            <a:extLst>
              <a:ext uri="{FF2B5EF4-FFF2-40B4-BE49-F238E27FC236}">
                <a16:creationId xmlns:a16="http://schemas.microsoft.com/office/drawing/2014/main" id="{3F9203AF-CB11-4050-B7FB-DAB394246292}"/>
              </a:ext>
            </a:extLst>
          </p:cNvPr>
          <p:cNvSpPr/>
          <p:nvPr/>
        </p:nvSpPr>
        <p:spPr>
          <a:xfrm>
            <a:off x="10732001" y="2698334"/>
            <a:ext cx="900000" cy="180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chemeClr val="bg1"/>
                </a:solidFill>
              </a:rPr>
              <a:t>Investigador</a:t>
            </a:r>
          </a:p>
        </p:txBody>
      </p:sp>
      <p:sp>
        <p:nvSpPr>
          <p:cNvPr id="227" name="Rectángulo 226">
            <a:extLst>
              <a:ext uri="{FF2B5EF4-FFF2-40B4-BE49-F238E27FC236}">
                <a16:creationId xmlns:a16="http://schemas.microsoft.com/office/drawing/2014/main" id="{57E7B05E-0FEF-4158-B7B6-31891F35670D}"/>
              </a:ext>
            </a:extLst>
          </p:cNvPr>
          <p:cNvSpPr/>
          <p:nvPr/>
        </p:nvSpPr>
        <p:spPr>
          <a:xfrm>
            <a:off x="10732001" y="2940873"/>
            <a:ext cx="900000" cy="180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chemeClr val="bg1"/>
                </a:solidFill>
              </a:rPr>
              <a:t>Informático</a:t>
            </a:r>
          </a:p>
        </p:txBody>
      </p:sp>
      <p:sp>
        <p:nvSpPr>
          <p:cNvPr id="228" name="Rectángulo 227">
            <a:extLst>
              <a:ext uri="{FF2B5EF4-FFF2-40B4-BE49-F238E27FC236}">
                <a16:creationId xmlns:a16="http://schemas.microsoft.com/office/drawing/2014/main" id="{0147CBAF-82B5-4117-A9C7-B75C05BF9777}"/>
              </a:ext>
            </a:extLst>
          </p:cNvPr>
          <p:cNvSpPr/>
          <p:nvPr/>
        </p:nvSpPr>
        <p:spPr>
          <a:xfrm>
            <a:off x="10732001" y="3183412"/>
            <a:ext cx="900000" cy="18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chemeClr val="bg1"/>
                </a:solidFill>
              </a:rPr>
              <a:t>SIG</a:t>
            </a:r>
          </a:p>
        </p:txBody>
      </p:sp>
      <p:sp>
        <p:nvSpPr>
          <p:cNvPr id="229" name="Rectángulo 228">
            <a:extLst>
              <a:ext uri="{FF2B5EF4-FFF2-40B4-BE49-F238E27FC236}">
                <a16:creationId xmlns:a16="http://schemas.microsoft.com/office/drawing/2014/main" id="{4C7F9236-CAF6-48CC-8EBE-E09727CD4838}"/>
              </a:ext>
            </a:extLst>
          </p:cNvPr>
          <p:cNvSpPr/>
          <p:nvPr/>
        </p:nvSpPr>
        <p:spPr>
          <a:xfrm>
            <a:off x="10732001" y="3425951"/>
            <a:ext cx="900000" cy="180000"/>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dirty="0">
                <a:solidFill>
                  <a:schemeClr val="bg1"/>
                </a:solidFill>
              </a:rPr>
              <a:t>Supervisor</a:t>
            </a:r>
          </a:p>
        </p:txBody>
      </p:sp>
      <p:sp>
        <p:nvSpPr>
          <p:cNvPr id="230" name="Rectángulo 229">
            <a:extLst>
              <a:ext uri="{FF2B5EF4-FFF2-40B4-BE49-F238E27FC236}">
                <a16:creationId xmlns:a16="http://schemas.microsoft.com/office/drawing/2014/main" id="{968830B4-4196-447D-B5AA-F1A646645EAE}"/>
              </a:ext>
            </a:extLst>
          </p:cNvPr>
          <p:cNvSpPr/>
          <p:nvPr/>
        </p:nvSpPr>
        <p:spPr>
          <a:xfrm>
            <a:off x="10639786" y="2391096"/>
            <a:ext cx="1067932" cy="1282749"/>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2" name="Conector: angular 231">
            <a:extLst>
              <a:ext uri="{FF2B5EF4-FFF2-40B4-BE49-F238E27FC236}">
                <a16:creationId xmlns:a16="http://schemas.microsoft.com/office/drawing/2014/main" id="{D7E87236-FEE6-43BC-82FD-A1441CE85A2B}"/>
              </a:ext>
            </a:extLst>
          </p:cNvPr>
          <p:cNvCxnSpPr>
            <a:stCxn id="215" idx="2"/>
            <a:endCxn id="73" idx="6"/>
          </p:cNvCxnSpPr>
          <p:nvPr/>
        </p:nvCxnSpPr>
        <p:spPr>
          <a:xfrm rot="10800000" flipH="1">
            <a:off x="2373839" y="4781934"/>
            <a:ext cx="8856960" cy="45492"/>
          </a:xfrm>
          <a:prstGeom prst="bentConnector5">
            <a:avLst>
              <a:gd name="adj1" fmla="val -6961"/>
              <a:gd name="adj2" fmla="val 6373611"/>
              <a:gd name="adj3" fmla="val 10766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6" name="Marcador de número de diapositiva 3">
            <a:extLst>
              <a:ext uri="{FF2B5EF4-FFF2-40B4-BE49-F238E27FC236}">
                <a16:creationId xmlns:a16="http://schemas.microsoft.com/office/drawing/2014/main" id="{1BB76C0D-3D2C-4E72-AE68-C4DD1E1454A4}"/>
              </a:ext>
            </a:extLst>
          </p:cNvPr>
          <p:cNvSpPr>
            <a:spLocks noGrp="1"/>
          </p:cNvSpPr>
          <p:nvPr>
            <p:ph type="sldNum" sz="quarter" idx="4"/>
          </p:nvPr>
        </p:nvSpPr>
        <p:spPr>
          <a:xfrm>
            <a:off x="10631539" y="6384924"/>
            <a:ext cx="828708" cy="365125"/>
          </a:xfrm>
        </p:spPr>
        <p:txBody>
          <a:bodyPr/>
          <a:lstStyle/>
          <a:p>
            <a:fld id="{E8BBD06A-759F-43F0-9FDD-30D8801384DF}" type="slidenum">
              <a:rPr lang="ru-RU" smtClean="0"/>
              <a:pPr/>
              <a:t>5</a:t>
            </a:fld>
            <a:endParaRPr lang="ru-RU" dirty="0"/>
          </a:p>
        </p:txBody>
      </p:sp>
      <p:sp>
        <p:nvSpPr>
          <p:cNvPr id="237" name="TextBox 52">
            <a:extLst>
              <a:ext uri="{FF2B5EF4-FFF2-40B4-BE49-F238E27FC236}">
                <a16:creationId xmlns:a16="http://schemas.microsoft.com/office/drawing/2014/main" id="{11FD32EB-DF04-4C4F-ABC5-41F8B697EA46}"/>
              </a:ext>
            </a:extLst>
          </p:cNvPr>
          <p:cNvSpPr txBox="1"/>
          <p:nvPr/>
        </p:nvSpPr>
        <p:spPr>
          <a:xfrm>
            <a:off x="2267686" y="4932128"/>
            <a:ext cx="511890" cy="246221"/>
          </a:xfrm>
          <a:prstGeom prst="rect">
            <a:avLst/>
          </a:prstGeom>
          <a:noFill/>
          <a:ln w="12700">
            <a:noFill/>
          </a:ln>
        </p:spPr>
        <p:txBody>
          <a:bodyPr wrap="square" rtlCol="0">
            <a:spAutoFit/>
          </a:bodyPr>
          <a:lstStyle/>
          <a:p>
            <a:pPr algn="ctr" defTabSz="1219017"/>
            <a:r>
              <a:rPr lang="es-ES" sz="1000" dirty="0">
                <a:solidFill>
                  <a:srgbClr val="007635"/>
                </a:solidFill>
                <a:latin typeface="Calibri"/>
              </a:rPr>
              <a:t>START</a:t>
            </a:r>
            <a:endParaRPr lang="id-ID" sz="1000" dirty="0">
              <a:solidFill>
                <a:srgbClr val="007635"/>
              </a:solidFill>
              <a:latin typeface="Calibri"/>
            </a:endParaRPr>
          </a:p>
        </p:txBody>
      </p:sp>
      <p:sp>
        <p:nvSpPr>
          <p:cNvPr id="238" name="TextBox 52">
            <a:extLst>
              <a:ext uri="{FF2B5EF4-FFF2-40B4-BE49-F238E27FC236}">
                <a16:creationId xmlns:a16="http://schemas.microsoft.com/office/drawing/2014/main" id="{BC1AF66E-6276-461F-9727-B3E98D85059D}"/>
              </a:ext>
            </a:extLst>
          </p:cNvPr>
          <p:cNvSpPr txBox="1"/>
          <p:nvPr/>
        </p:nvSpPr>
        <p:spPr>
          <a:xfrm>
            <a:off x="10840215" y="4888383"/>
            <a:ext cx="511890" cy="246221"/>
          </a:xfrm>
          <a:prstGeom prst="rect">
            <a:avLst/>
          </a:prstGeom>
          <a:noFill/>
          <a:ln w="12700">
            <a:noFill/>
          </a:ln>
        </p:spPr>
        <p:txBody>
          <a:bodyPr wrap="square" rtlCol="0">
            <a:spAutoFit/>
          </a:bodyPr>
          <a:lstStyle/>
          <a:p>
            <a:pPr algn="ctr" defTabSz="1219017"/>
            <a:r>
              <a:rPr lang="es-ES" sz="1000" dirty="0">
                <a:solidFill>
                  <a:schemeClr val="accent5"/>
                </a:solidFill>
                <a:latin typeface="Calibri"/>
              </a:rPr>
              <a:t>END</a:t>
            </a:r>
            <a:endParaRPr lang="id-ID" sz="1000" dirty="0">
              <a:solidFill>
                <a:schemeClr val="accent5"/>
              </a:solidFill>
              <a:latin typeface="Calibri"/>
            </a:endParaRPr>
          </a:p>
        </p:txBody>
      </p:sp>
    </p:spTree>
    <p:extLst>
      <p:ext uri="{BB962C8B-B14F-4D97-AF65-F5344CB8AC3E}">
        <p14:creationId xmlns:p14="http://schemas.microsoft.com/office/powerpoint/2010/main" val="104669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wipe(up)">
                                      <p:cBhvr>
                                        <p:cTn id="14" dur="500"/>
                                        <p:tgtEl>
                                          <p:spTgt spid="77"/>
                                        </p:tgtEl>
                                      </p:cBhvr>
                                    </p:animEffect>
                                  </p:childTnLst>
                                </p:cTn>
                              </p:par>
                              <p:par>
                                <p:cTn id="15" presetID="22" presetClass="entr" presetSubtype="1"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par>
                                <p:cTn id="18" presetID="22" presetClass="entr" presetSubtype="2"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right)">
                                      <p:cBhvr>
                                        <p:cTn id="20" dur="500"/>
                                        <p:tgtEl>
                                          <p:spTgt spid="7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up)">
                                      <p:cBhvr>
                                        <p:cTn id="43" dur="500"/>
                                        <p:tgtEl>
                                          <p:spTgt spid="122"/>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wipe(up)">
                                      <p:cBhvr>
                                        <p:cTn id="47" dur="500"/>
                                        <p:tgtEl>
                                          <p:spTgt spid="128"/>
                                        </p:tgtEl>
                                      </p:cBhvr>
                                    </p:animEffect>
                                  </p:childTnLst>
                                </p:cTn>
                              </p:par>
                              <p:par>
                                <p:cTn id="48" presetID="10" presetClass="entr" presetSubtype="0" fill="hold" nodeType="with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fade">
                                      <p:cBhvr>
                                        <p:cTn id="50" dur="500"/>
                                        <p:tgtEl>
                                          <p:spTgt spid="154"/>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500"/>
                                        <p:tgtEl>
                                          <p:spTgt spid="159"/>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92"/>
                                        </p:tgtEl>
                                        <p:attrNameLst>
                                          <p:attrName>style.visibility</p:attrName>
                                        </p:attrNameLst>
                                      </p:cBhvr>
                                      <p:to>
                                        <p:strVal val="visible"/>
                                      </p:to>
                                    </p:set>
                                    <p:animEffect transition="in" filter="wipe(up)">
                                      <p:cBhvr>
                                        <p:cTn id="58" dur="500"/>
                                        <p:tgtEl>
                                          <p:spTgt spid="92"/>
                                        </p:tgtEl>
                                      </p:cBhvr>
                                    </p:animEffect>
                                  </p:childTnLst>
                                </p:cTn>
                              </p:par>
                              <p:par>
                                <p:cTn id="59" presetID="10" presetClass="entr" presetSubtype="0" fill="hold"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fade">
                                      <p:cBhvr>
                                        <p:cTn id="61" dur="500"/>
                                        <p:tgtEl>
                                          <p:spTgt spid="94"/>
                                        </p:tgtEl>
                                      </p:cBhvr>
                                    </p:animEffect>
                                  </p:childTnLst>
                                </p:cTn>
                              </p:par>
                              <p:par>
                                <p:cTn id="62" presetID="10" presetClass="entr" presetSubtype="0" fill="hold" nodeType="withEffect">
                                  <p:stCondLst>
                                    <p:cond delay="0"/>
                                  </p:stCondLst>
                                  <p:childTnLst>
                                    <p:set>
                                      <p:cBhvr>
                                        <p:cTn id="63" dur="1" fill="hold">
                                          <p:stCondLst>
                                            <p:cond delay="0"/>
                                          </p:stCondLst>
                                        </p:cTn>
                                        <p:tgtEl>
                                          <p:spTgt spid="123"/>
                                        </p:tgtEl>
                                        <p:attrNameLst>
                                          <p:attrName>style.visibility</p:attrName>
                                        </p:attrNameLst>
                                      </p:cBhvr>
                                      <p:to>
                                        <p:strVal val="visible"/>
                                      </p:to>
                                    </p:set>
                                    <p:animEffect transition="in" filter="fade">
                                      <p:cBhvr>
                                        <p:cTn id="64" dur="500"/>
                                        <p:tgtEl>
                                          <p:spTgt spid="123"/>
                                        </p:tgtEl>
                                      </p:cBhvr>
                                    </p:animEffect>
                                  </p:childTnLst>
                                </p:cTn>
                              </p:par>
                              <p:par>
                                <p:cTn id="65" presetID="10" presetClass="entr" presetSubtype="0" fill="hold"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nodeType="with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fade">
                                      <p:cBhvr>
                                        <p:cTn id="70" dur="500"/>
                                        <p:tgtEl>
                                          <p:spTgt spid="136"/>
                                        </p:tgtEl>
                                      </p:cBhvr>
                                    </p:animEffect>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139"/>
                                        </p:tgtEl>
                                        <p:attrNameLst>
                                          <p:attrName>style.visibility</p:attrName>
                                        </p:attrNameLst>
                                      </p:cBhvr>
                                      <p:to>
                                        <p:strVal val="visible"/>
                                      </p:to>
                                    </p:set>
                                    <p:animEffect transition="in" filter="wipe(up)">
                                      <p:cBhvr>
                                        <p:cTn id="74" dur="500"/>
                                        <p:tgtEl>
                                          <p:spTgt spid="139"/>
                                        </p:tgtEl>
                                      </p:cBhvr>
                                    </p:animEffect>
                                  </p:childTnLst>
                                </p:cTn>
                              </p:par>
                            </p:childTnLst>
                          </p:cTn>
                        </p:par>
                        <p:par>
                          <p:cTn id="75" fill="hold">
                            <p:stCondLst>
                              <p:cond delay="5500"/>
                            </p:stCondLst>
                            <p:childTnLst>
                              <p:par>
                                <p:cTn id="76" presetID="22" presetClass="entr" presetSubtype="1" fill="hold" nodeType="afterEffect">
                                  <p:stCondLst>
                                    <p:cond delay="0"/>
                                  </p:stCondLst>
                                  <p:childTnLst>
                                    <p:set>
                                      <p:cBhvr>
                                        <p:cTn id="77" dur="1" fill="hold">
                                          <p:stCondLst>
                                            <p:cond delay="0"/>
                                          </p:stCondLst>
                                        </p:cTn>
                                        <p:tgtEl>
                                          <p:spTgt spid="142"/>
                                        </p:tgtEl>
                                        <p:attrNameLst>
                                          <p:attrName>style.visibility</p:attrName>
                                        </p:attrNameLst>
                                      </p:cBhvr>
                                      <p:to>
                                        <p:strVal val="visible"/>
                                      </p:to>
                                    </p:set>
                                    <p:animEffect transition="in" filter="wipe(up)">
                                      <p:cBhvr>
                                        <p:cTn id="78" dur="500"/>
                                        <p:tgtEl>
                                          <p:spTgt spid="142"/>
                                        </p:tgtEl>
                                      </p:cBhvr>
                                    </p:animEffect>
                                  </p:childTnLst>
                                </p:cTn>
                              </p:par>
                              <p:par>
                                <p:cTn id="79" presetID="10" presetClass="entr" presetSubtype="0" fill="hold" nodeType="withEffect">
                                  <p:stCondLst>
                                    <p:cond delay="0"/>
                                  </p:stCondLst>
                                  <p:childTnLst>
                                    <p:set>
                                      <p:cBhvr>
                                        <p:cTn id="80" dur="1" fill="hold">
                                          <p:stCondLst>
                                            <p:cond delay="0"/>
                                          </p:stCondLst>
                                        </p:cTn>
                                        <p:tgtEl>
                                          <p:spTgt spid="143"/>
                                        </p:tgtEl>
                                        <p:attrNameLst>
                                          <p:attrName>style.visibility</p:attrName>
                                        </p:attrNameLst>
                                      </p:cBhvr>
                                      <p:to>
                                        <p:strVal val="visible"/>
                                      </p:to>
                                    </p:set>
                                    <p:animEffect transition="in" filter="fade">
                                      <p:cBhvr>
                                        <p:cTn id="81" dur="500"/>
                                        <p:tgtEl>
                                          <p:spTgt spid="143"/>
                                        </p:tgtEl>
                                      </p:cBhvr>
                                    </p:animEffect>
                                  </p:childTnLst>
                                </p:cTn>
                              </p:par>
                              <p:par>
                                <p:cTn id="82" presetID="10" presetClass="entr" presetSubtype="0" fill="hold" nodeType="withEffect">
                                  <p:stCondLst>
                                    <p:cond delay="0"/>
                                  </p:stCondLst>
                                  <p:childTnLst>
                                    <p:set>
                                      <p:cBhvr>
                                        <p:cTn id="83" dur="1" fill="hold">
                                          <p:stCondLst>
                                            <p:cond delay="0"/>
                                          </p:stCondLst>
                                        </p:cTn>
                                        <p:tgtEl>
                                          <p:spTgt spid="147"/>
                                        </p:tgtEl>
                                        <p:attrNameLst>
                                          <p:attrName>style.visibility</p:attrName>
                                        </p:attrNameLst>
                                      </p:cBhvr>
                                      <p:to>
                                        <p:strVal val="visible"/>
                                      </p:to>
                                    </p:set>
                                    <p:animEffect transition="in" filter="fade">
                                      <p:cBhvr>
                                        <p:cTn id="84" dur="500"/>
                                        <p:tgtEl>
                                          <p:spTgt spid="147"/>
                                        </p:tgtEl>
                                      </p:cBhvr>
                                    </p:animEffect>
                                  </p:childTnLst>
                                </p:cTn>
                              </p:par>
                            </p:childTnLst>
                          </p:cTn>
                        </p:par>
                        <p:par>
                          <p:cTn id="85" fill="hold">
                            <p:stCondLst>
                              <p:cond delay="6000"/>
                            </p:stCondLst>
                            <p:childTnLst>
                              <p:par>
                                <p:cTn id="86" presetID="22" presetClass="entr" presetSubtype="1" fill="hold" nodeType="afterEffect">
                                  <p:stCondLst>
                                    <p:cond delay="0"/>
                                  </p:stCondLst>
                                  <p:childTnLst>
                                    <p:set>
                                      <p:cBhvr>
                                        <p:cTn id="87" dur="1" fill="hold">
                                          <p:stCondLst>
                                            <p:cond delay="0"/>
                                          </p:stCondLst>
                                        </p:cTn>
                                        <p:tgtEl>
                                          <p:spTgt spid="181"/>
                                        </p:tgtEl>
                                        <p:attrNameLst>
                                          <p:attrName>style.visibility</p:attrName>
                                        </p:attrNameLst>
                                      </p:cBhvr>
                                      <p:to>
                                        <p:strVal val="visible"/>
                                      </p:to>
                                    </p:set>
                                    <p:animEffect transition="in" filter="wipe(up)">
                                      <p:cBhvr>
                                        <p:cTn id="88" dur="500"/>
                                        <p:tgtEl>
                                          <p:spTgt spid="181"/>
                                        </p:tgtEl>
                                      </p:cBhvr>
                                    </p:animEffect>
                                  </p:childTnLst>
                                </p:cTn>
                              </p:par>
                            </p:childTnLst>
                          </p:cTn>
                        </p:par>
                        <p:par>
                          <p:cTn id="89" fill="hold">
                            <p:stCondLst>
                              <p:cond delay="6500"/>
                            </p:stCondLst>
                            <p:childTnLst>
                              <p:par>
                                <p:cTn id="90" presetID="22" presetClass="entr" presetSubtype="1" fill="hold" nodeType="afterEffect">
                                  <p:stCondLst>
                                    <p:cond delay="0"/>
                                  </p:stCondLst>
                                  <p:childTnLst>
                                    <p:set>
                                      <p:cBhvr>
                                        <p:cTn id="91" dur="1" fill="hold">
                                          <p:stCondLst>
                                            <p:cond delay="0"/>
                                          </p:stCondLst>
                                        </p:cTn>
                                        <p:tgtEl>
                                          <p:spTgt spid="184"/>
                                        </p:tgtEl>
                                        <p:attrNameLst>
                                          <p:attrName>style.visibility</p:attrName>
                                        </p:attrNameLst>
                                      </p:cBhvr>
                                      <p:to>
                                        <p:strVal val="visible"/>
                                      </p:to>
                                    </p:set>
                                    <p:animEffect transition="in" filter="wipe(up)">
                                      <p:cBhvr>
                                        <p:cTn id="92" dur="500"/>
                                        <p:tgtEl>
                                          <p:spTgt spid="184"/>
                                        </p:tgtEl>
                                      </p:cBhvr>
                                    </p:animEffect>
                                  </p:childTnLst>
                                </p:cTn>
                              </p:par>
                            </p:childTnLst>
                          </p:cTn>
                        </p:par>
                        <p:par>
                          <p:cTn id="93" fill="hold">
                            <p:stCondLst>
                              <p:cond delay="7000"/>
                            </p:stCondLst>
                            <p:childTnLst>
                              <p:par>
                                <p:cTn id="94" presetID="22" presetClass="entr" presetSubtype="1" fill="hold" nodeType="afterEffect">
                                  <p:stCondLst>
                                    <p:cond delay="0"/>
                                  </p:stCondLst>
                                  <p:childTnLst>
                                    <p:set>
                                      <p:cBhvr>
                                        <p:cTn id="95" dur="1" fill="hold">
                                          <p:stCondLst>
                                            <p:cond delay="0"/>
                                          </p:stCondLst>
                                        </p:cTn>
                                        <p:tgtEl>
                                          <p:spTgt spid="185"/>
                                        </p:tgtEl>
                                        <p:attrNameLst>
                                          <p:attrName>style.visibility</p:attrName>
                                        </p:attrNameLst>
                                      </p:cBhvr>
                                      <p:to>
                                        <p:strVal val="visible"/>
                                      </p:to>
                                    </p:set>
                                    <p:animEffect transition="in" filter="wipe(up)">
                                      <p:cBhvr>
                                        <p:cTn id="96" dur="500"/>
                                        <p:tgtEl>
                                          <p:spTgt spid="185"/>
                                        </p:tgtEl>
                                      </p:cBhvr>
                                    </p:animEffect>
                                  </p:childTnLst>
                                </p:cTn>
                              </p:par>
                            </p:childTnLst>
                          </p:cTn>
                        </p:par>
                        <p:par>
                          <p:cTn id="97" fill="hold">
                            <p:stCondLst>
                              <p:cond delay="7500"/>
                            </p:stCondLst>
                            <p:childTnLst>
                              <p:par>
                                <p:cTn id="98" presetID="22" presetClass="entr" presetSubtype="1" fill="hold" nodeType="afterEffect">
                                  <p:stCondLst>
                                    <p:cond delay="0"/>
                                  </p:stCondLst>
                                  <p:childTnLst>
                                    <p:set>
                                      <p:cBhvr>
                                        <p:cTn id="99" dur="1" fill="hold">
                                          <p:stCondLst>
                                            <p:cond delay="0"/>
                                          </p:stCondLst>
                                        </p:cTn>
                                        <p:tgtEl>
                                          <p:spTgt spid="202"/>
                                        </p:tgtEl>
                                        <p:attrNameLst>
                                          <p:attrName>style.visibility</p:attrName>
                                        </p:attrNameLst>
                                      </p:cBhvr>
                                      <p:to>
                                        <p:strVal val="visible"/>
                                      </p:to>
                                    </p:set>
                                    <p:animEffect transition="in" filter="wipe(up)">
                                      <p:cBhvr>
                                        <p:cTn id="100" dur="500"/>
                                        <p:tgtEl>
                                          <p:spTgt spid="202"/>
                                        </p:tgtEl>
                                      </p:cBhvr>
                                    </p:animEffect>
                                  </p:childTnLst>
                                </p:cTn>
                              </p:par>
                            </p:childTnLst>
                          </p:cTn>
                        </p:par>
                        <p:par>
                          <p:cTn id="101" fill="hold">
                            <p:stCondLst>
                              <p:cond delay="8000"/>
                            </p:stCondLst>
                            <p:childTnLst>
                              <p:par>
                                <p:cTn id="102" presetID="22" presetClass="entr" presetSubtype="1" fill="hold" nodeType="afterEffect">
                                  <p:stCondLst>
                                    <p:cond delay="0"/>
                                  </p:stCondLst>
                                  <p:childTnLst>
                                    <p:set>
                                      <p:cBhvr>
                                        <p:cTn id="103" dur="1" fill="hold">
                                          <p:stCondLst>
                                            <p:cond delay="0"/>
                                          </p:stCondLst>
                                        </p:cTn>
                                        <p:tgtEl>
                                          <p:spTgt spid="204"/>
                                        </p:tgtEl>
                                        <p:attrNameLst>
                                          <p:attrName>style.visibility</p:attrName>
                                        </p:attrNameLst>
                                      </p:cBhvr>
                                      <p:to>
                                        <p:strVal val="visible"/>
                                      </p:to>
                                    </p:set>
                                    <p:animEffect transition="in" filter="wipe(up)">
                                      <p:cBhvr>
                                        <p:cTn id="104" dur="500"/>
                                        <p:tgtEl>
                                          <p:spTgt spid="204"/>
                                        </p:tgtEl>
                                      </p:cBhvr>
                                    </p:animEffect>
                                  </p:childTnLst>
                                </p:cTn>
                              </p:par>
                            </p:childTnLst>
                          </p:cTn>
                        </p:par>
                        <p:par>
                          <p:cTn id="105" fill="hold">
                            <p:stCondLst>
                              <p:cond delay="8500"/>
                            </p:stCondLst>
                            <p:childTnLst>
                              <p:par>
                                <p:cTn id="106" presetID="22" presetClass="entr" presetSubtype="1" fill="hold" nodeType="afterEffect">
                                  <p:stCondLst>
                                    <p:cond delay="0"/>
                                  </p:stCondLst>
                                  <p:childTnLst>
                                    <p:set>
                                      <p:cBhvr>
                                        <p:cTn id="107" dur="1" fill="hold">
                                          <p:stCondLst>
                                            <p:cond delay="0"/>
                                          </p:stCondLst>
                                        </p:cTn>
                                        <p:tgtEl>
                                          <p:spTgt spid="208"/>
                                        </p:tgtEl>
                                        <p:attrNameLst>
                                          <p:attrName>style.visibility</p:attrName>
                                        </p:attrNameLst>
                                      </p:cBhvr>
                                      <p:to>
                                        <p:strVal val="visible"/>
                                      </p:to>
                                    </p:set>
                                    <p:animEffect transition="in" filter="wipe(up)">
                                      <p:cBhvr>
                                        <p:cTn id="108" dur="500"/>
                                        <p:tgtEl>
                                          <p:spTgt spid="208"/>
                                        </p:tgtEl>
                                      </p:cBhvr>
                                    </p:animEffect>
                                  </p:childTnLst>
                                </p:cTn>
                              </p:par>
                            </p:childTnLst>
                          </p:cTn>
                        </p:par>
                        <p:par>
                          <p:cTn id="109" fill="hold">
                            <p:stCondLst>
                              <p:cond delay="9000"/>
                            </p:stCondLst>
                            <p:childTnLst>
                              <p:par>
                                <p:cTn id="110" presetID="22" presetClass="entr" presetSubtype="1" fill="hold" nodeType="afterEffect">
                                  <p:stCondLst>
                                    <p:cond delay="0"/>
                                  </p:stCondLst>
                                  <p:childTnLst>
                                    <p:set>
                                      <p:cBhvr>
                                        <p:cTn id="111" dur="1" fill="hold">
                                          <p:stCondLst>
                                            <p:cond delay="0"/>
                                          </p:stCondLst>
                                        </p:cTn>
                                        <p:tgtEl>
                                          <p:spTgt spid="209"/>
                                        </p:tgtEl>
                                        <p:attrNameLst>
                                          <p:attrName>style.visibility</p:attrName>
                                        </p:attrNameLst>
                                      </p:cBhvr>
                                      <p:to>
                                        <p:strVal val="visible"/>
                                      </p:to>
                                    </p:set>
                                    <p:animEffect transition="in" filter="wipe(up)">
                                      <p:cBhvr>
                                        <p:cTn id="112" dur="500"/>
                                        <p:tgtEl>
                                          <p:spTgt spid="209"/>
                                        </p:tgtEl>
                                      </p:cBhvr>
                                    </p:animEffect>
                                  </p:childTnLst>
                                </p:cTn>
                              </p:par>
                            </p:childTnLst>
                          </p:cTn>
                        </p:par>
                        <p:par>
                          <p:cTn id="113" fill="hold">
                            <p:stCondLst>
                              <p:cond delay="9500"/>
                            </p:stCondLst>
                            <p:childTnLst>
                              <p:par>
                                <p:cTn id="114" presetID="22" presetClass="entr" presetSubtype="1" fill="hold" nodeType="afterEffect">
                                  <p:stCondLst>
                                    <p:cond delay="0"/>
                                  </p:stCondLst>
                                  <p:childTnLst>
                                    <p:set>
                                      <p:cBhvr>
                                        <p:cTn id="115" dur="1" fill="hold">
                                          <p:stCondLst>
                                            <p:cond delay="0"/>
                                          </p:stCondLst>
                                        </p:cTn>
                                        <p:tgtEl>
                                          <p:spTgt spid="212"/>
                                        </p:tgtEl>
                                        <p:attrNameLst>
                                          <p:attrName>style.visibility</p:attrName>
                                        </p:attrNameLst>
                                      </p:cBhvr>
                                      <p:to>
                                        <p:strVal val="visible"/>
                                      </p:to>
                                    </p:set>
                                    <p:animEffect transition="in" filter="wipe(up)">
                                      <p:cBhvr>
                                        <p:cTn id="116" dur="500"/>
                                        <p:tgtEl>
                                          <p:spTgt spid="212"/>
                                        </p:tgtEl>
                                      </p:cBhvr>
                                    </p:animEffect>
                                  </p:childTnLst>
                                </p:cTn>
                              </p:par>
                            </p:childTnLst>
                          </p:cTn>
                        </p:par>
                        <p:par>
                          <p:cTn id="117" fill="hold">
                            <p:stCondLst>
                              <p:cond delay="10000"/>
                            </p:stCondLst>
                            <p:childTnLst>
                              <p:par>
                                <p:cTn id="118" presetID="22" presetClass="entr" presetSubtype="1" fill="hold" nodeType="afterEffect">
                                  <p:stCondLst>
                                    <p:cond delay="0"/>
                                  </p:stCondLst>
                                  <p:childTnLst>
                                    <p:set>
                                      <p:cBhvr>
                                        <p:cTn id="119" dur="1" fill="hold">
                                          <p:stCondLst>
                                            <p:cond delay="0"/>
                                          </p:stCondLst>
                                        </p:cTn>
                                        <p:tgtEl>
                                          <p:spTgt spid="213"/>
                                        </p:tgtEl>
                                        <p:attrNameLst>
                                          <p:attrName>style.visibility</p:attrName>
                                        </p:attrNameLst>
                                      </p:cBhvr>
                                      <p:to>
                                        <p:strVal val="visible"/>
                                      </p:to>
                                    </p:set>
                                    <p:animEffect transition="in" filter="wipe(up)">
                                      <p:cBhvr>
                                        <p:cTn id="120" dur="500"/>
                                        <p:tgtEl>
                                          <p:spTgt spid="213"/>
                                        </p:tgtEl>
                                      </p:cBhvr>
                                    </p:animEffect>
                                  </p:childTnLst>
                                </p:cTn>
                              </p:par>
                              <p:par>
                                <p:cTn id="121" presetID="10" presetClass="entr" presetSubtype="0" fill="hold" nodeType="withEffect">
                                  <p:stCondLst>
                                    <p:cond delay="0"/>
                                  </p:stCondLst>
                                  <p:childTnLst>
                                    <p:set>
                                      <p:cBhvr>
                                        <p:cTn id="122" dur="1" fill="hold">
                                          <p:stCondLst>
                                            <p:cond delay="0"/>
                                          </p:stCondLst>
                                        </p:cTn>
                                        <p:tgtEl>
                                          <p:spTgt spid="220"/>
                                        </p:tgtEl>
                                        <p:attrNameLst>
                                          <p:attrName>style.visibility</p:attrName>
                                        </p:attrNameLst>
                                      </p:cBhvr>
                                      <p:to>
                                        <p:strVal val="visible"/>
                                      </p:to>
                                    </p:set>
                                    <p:animEffect transition="in" filter="fade">
                                      <p:cBhvr>
                                        <p:cTn id="123" dur="500"/>
                                        <p:tgtEl>
                                          <p:spTgt spid="220"/>
                                        </p:tgtEl>
                                      </p:cBhvr>
                                    </p:animEffect>
                                  </p:childTnLst>
                                </p:cTn>
                              </p:par>
                              <p:par>
                                <p:cTn id="124" presetID="10" presetClass="entr" presetSubtype="0" fill="hold" nodeType="withEffect">
                                  <p:stCondLst>
                                    <p:cond delay="0"/>
                                  </p:stCondLst>
                                  <p:childTnLst>
                                    <p:set>
                                      <p:cBhvr>
                                        <p:cTn id="125" dur="1" fill="hold">
                                          <p:stCondLst>
                                            <p:cond delay="0"/>
                                          </p:stCondLst>
                                        </p:cTn>
                                        <p:tgtEl>
                                          <p:spTgt spid="223"/>
                                        </p:tgtEl>
                                        <p:attrNameLst>
                                          <p:attrName>style.visibility</p:attrName>
                                        </p:attrNameLst>
                                      </p:cBhvr>
                                      <p:to>
                                        <p:strVal val="visible"/>
                                      </p:to>
                                    </p:set>
                                    <p:animEffect transition="in" filter="fade">
                                      <p:cBhvr>
                                        <p:cTn id="126"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6</a:t>
            </a:fld>
            <a:endParaRPr lang="ru-RU" sz="1400" dirty="0">
              <a:solidFill>
                <a:srgbClr val="FFFFFF"/>
              </a:solidFill>
              <a:latin typeface="Calibri"/>
            </a:endParaRPr>
          </a:p>
        </p:txBody>
      </p:sp>
      <p:sp>
        <p:nvSpPr>
          <p:cNvPr id="10" name="Заголовок 10"/>
          <p:cNvSpPr>
            <a:spLocks noGrp="1"/>
          </p:cNvSpPr>
          <p:nvPr>
            <p:ph type="title"/>
          </p:nvPr>
        </p:nvSpPr>
        <p:spPr>
          <a:xfrm>
            <a:off x="717438" y="261015"/>
            <a:ext cx="10749659" cy="899995"/>
          </a:xfrm>
        </p:spPr>
        <p:txBody>
          <a:bodyPr/>
          <a:lstStyle/>
          <a:p>
            <a:r>
              <a:rPr lang="en-US" dirty="0">
                <a:solidFill>
                  <a:schemeClr val="tx1"/>
                </a:solidFill>
                <a:latin typeface="inherit"/>
              </a:rPr>
              <a:t>FUENTES</a:t>
            </a:r>
            <a:endParaRPr lang="ru-RU" dirty="0"/>
          </a:p>
        </p:txBody>
      </p:sp>
      <p:pic>
        <p:nvPicPr>
          <p:cNvPr id="11" name="Imagen 10" descr="Imagen que contiene dibujo&#10;&#10;Descripción generada automáticamente">
            <a:extLst>
              <a:ext uri="{FF2B5EF4-FFF2-40B4-BE49-F238E27FC236}">
                <a16:creationId xmlns:a16="http://schemas.microsoft.com/office/drawing/2014/main" id="{D3E67977-DA4A-4A44-A9FB-D13957C04D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3" name="TextBox 24">
            <a:extLst>
              <a:ext uri="{FF2B5EF4-FFF2-40B4-BE49-F238E27FC236}">
                <a16:creationId xmlns:a16="http://schemas.microsoft.com/office/drawing/2014/main" id="{7EB38626-91E5-4F99-B92A-9DDFBFFBAE7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REGISTRO</a:t>
            </a:r>
            <a:endParaRPr lang="ru-RU" sz="1400" b="1" dirty="0">
              <a:solidFill>
                <a:srgbClr val="FFFFFF"/>
              </a:solidFill>
              <a:latin typeface="Chevin Pro DemiBold" pitchFamily="34" charset="0"/>
              <a:cs typeface="Calibri"/>
            </a:endParaRPr>
          </a:p>
        </p:txBody>
      </p:sp>
      <p:pic>
        <p:nvPicPr>
          <p:cNvPr id="3" name="Imagen 2" descr="Captura de pantalla de un celular con texto&#10;&#10;Descripción generada automáticamente">
            <a:extLst>
              <a:ext uri="{FF2B5EF4-FFF2-40B4-BE49-F238E27FC236}">
                <a16:creationId xmlns:a16="http://schemas.microsoft.com/office/drawing/2014/main" id="{09B4AC58-8792-4B13-B4A0-50388B4E3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1269009"/>
            <a:ext cx="11180966" cy="5491030"/>
          </a:xfrm>
          <a:prstGeom prst="rect">
            <a:avLst/>
          </a:prstGeom>
        </p:spPr>
      </p:pic>
    </p:spTree>
    <p:extLst>
      <p:ext uri="{BB962C8B-B14F-4D97-AF65-F5344CB8AC3E}">
        <p14:creationId xmlns:p14="http://schemas.microsoft.com/office/powerpoint/2010/main" val="358061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7</a:t>
            </a:fld>
            <a:endParaRPr lang="ru-RU" sz="1400" dirty="0">
              <a:solidFill>
                <a:srgbClr val="FFFFFF"/>
              </a:solidFill>
              <a:latin typeface="Calibri"/>
            </a:endParaRPr>
          </a:p>
        </p:txBody>
      </p:sp>
      <p:sp>
        <p:nvSpPr>
          <p:cNvPr id="10" name="Заголовок 10"/>
          <p:cNvSpPr>
            <a:spLocks noGrp="1"/>
          </p:cNvSpPr>
          <p:nvPr>
            <p:ph type="title"/>
          </p:nvPr>
        </p:nvSpPr>
        <p:spPr>
          <a:xfrm>
            <a:off x="717438" y="261015"/>
            <a:ext cx="10749659" cy="899995"/>
          </a:xfrm>
        </p:spPr>
        <p:txBody>
          <a:bodyPr/>
          <a:lstStyle/>
          <a:p>
            <a:r>
              <a:rPr lang="en-US" dirty="0">
                <a:solidFill>
                  <a:schemeClr val="tx1"/>
                </a:solidFill>
                <a:latin typeface="inherit"/>
              </a:rPr>
              <a:t>DETALLE FUENTES</a:t>
            </a:r>
            <a:endParaRPr lang="ru-RU" dirty="0"/>
          </a:p>
        </p:txBody>
      </p:sp>
      <p:pic>
        <p:nvPicPr>
          <p:cNvPr id="11" name="Imagen 10" descr="Imagen que contiene dibujo&#10;&#10;Descripción generada automáticamente">
            <a:extLst>
              <a:ext uri="{FF2B5EF4-FFF2-40B4-BE49-F238E27FC236}">
                <a16:creationId xmlns:a16="http://schemas.microsoft.com/office/drawing/2014/main" id="{D3E67977-DA4A-4A44-A9FB-D13957C04D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3" name="TextBox 24">
            <a:extLst>
              <a:ext uri="{FF2B5EF4-FFF2-40B4-BE49-F238E27FC236}">
                <a16:creationId xmlns:a16="http://schemas.microsoft.com/office/drawing/2014/main" id="{7EB38626-91E5-4F99-B92A-9DDFBFFBAE7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REGISTRO</a:t>
            </a:r>
            <a:endParaRPr lang="ru-RU" sz="1400" b="1" dirty="0">
              <a:solidFill>
                <a:srgbClr val="FFFFFF"/>
              </a:solidFill>
              <a:latin typeface="Chevin Pro DemiBold" pitchFamily="34" charset="0"/>
              <a:cs typeface="Calibri"/>
            </a:endParaRPr>
          </a:p>
        </p:txBody>
      </p:sp>
      <p:pic>
        <p:nvPicPr>
          <p:cNvPr id="3" name="Imagen 2" descr="Captura de pantalla de un celular&#10;&#10;Descripción generada automáticamente">
            <a:extLst>
              <a:ext uri="{FF2B5EF4-FFF2-40B4-BE49-F238E27FC236}">
                <a16:creationId xmlns:a16="http://schemas.microsoft.com/office/drawing/2014/main" id="{77BE809B-0E1D-469F-91C4-FC313B172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38" y="1322392"/>
            <a:ext cx="11276274" cy="1716083"/>
          </a:xfrm>
          <a:prstGeom prst="rect">
            <a:avLst/>
          </a:prstGeom>
        </p:spPr>
      </p:pic>
    </p:spTree>
    <p:extLst>
      <p:ext uri="{BB962C8B-B14F-4D97-AF65-F5344CB8AC3E}">
        <p14:creationId xmlns:p14="http://schemas.microsoft.com/office/powerpoint/2010/main" val="263582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8</a:t>
            </a:fld>
            <a:endParaRPr lang="ru-RU" sz="1400" dirty="0">
              <a:solidFill>
                <a:srgbClr val="FFFFFF"/>
              </a:solidFill>
              <a:latin typeface="Calibri"/>
            </a:endParaRPr>
          </a:p>
        </p:txBody>
      </p:sp>
      <p:sp>
        <p:nvSpPr>
          <p:cNvPr id="10" name="Заголовок 10"/>
          <p:cNvSpPr>
            <a:spLocks noGrp="1"/>
          </p:cNvSpPr>
          <p:nvPr>
            <p:ph type="title"/>
          </p:nvPr>
        </p:nvSpPr>
        <p:spPr>
          <a:xfrm>
            <a:off x="717438" y="261015"/>
            <a:ext cx="10749659" cy="899995"/>
          </a:xfrm>
        </p:spPr>
        <p:txBody>
          <a:bodyPr/>
          <a:lstStyle/>
          <a:p>
            <a:r>
              <a:rPr lang="en-US" dirty="0">
                <a:solidFill>
                  <a:schemeClr val="tx1"/>
                </a:solidFill>
                <a:latin typeface="inherit"/>
              </a:rPr>
              <a:t>GEOSERVICIOS</a:t>
            </a:r>
            <a:endParaRPr lang="ru-RU" dirty="0"/>
          </a:p>
        </p:txBody>
      </p:sp>
      <p:pic>
        <p:nvPicPr>
          <p:cNvPr id="11" name="Imagen 10" descr="Imagen que contiene dibujo&#10;&#10;Descripción generada automáticamente">
            <a:extLst>
              <a:ext uri="{FF2B5EF4-FFF2-40B4-BE49-F238E27FC236}">
                <a16:creationId xmlns:a16="http://schemas.microsoft.com/office/drawing/2014/main" id="{D3E67977-DA4A-4A44-A9FB-D13957C04D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3" name="TextBox 24">
            <a:extLst>
              <a:ext uri="{FF2B5EF4-FFF2-40B4-BE49-F238E27FC236}">
                <a16:creationId xmlns:a16="http://schemas.microsoft.com/office/drawing/2014/main" id="{7EB38626-91E5-4F99-B92A-9DDFBFFBAE7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REGISTRO</a:t>
            </a:r>
            <a:endParaRPr lang="ru-RU" sz="1400" b="1" dirty="0">
              <a:solidFill>
                <a:srgbClr val="FFFFFF"/>
              </a:solidFill>
              <a:latin typeface="Chevin Pro DemiBold" pitchFamily="34" charset="0"/>
              <a:cs typeface="Calibri"/>
            </a:endParaRPr>
          </a:p>
        </p:txBody>
      </p:sp>
      <p:pic>
        <p:nvPicPr>
          <p:cNvPr id="3" name="Imagen 2" descr="Imagen que contiene captura de pantalla, cocina&#10;&#10;Descripción generada automáticamente">
            <a:extLst>
              <a:ext uri="{FF2B5EF4-FFF2-40B4-BE49-F238E27FC236}">
                <a16:creationId xmlns:a16="http://schemas.microsoft.com/office/drawing/2014/main" id="{72821842-B49C-4019-BBF5-640C779F5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55" y="1161010"/>
            <a:ext cx="11076574" cy="1886990"/>
          </a:xfrm>
          <a:prstGeom prst="rect">
            <a:avLst/>
          </a:prstGeom>
        </p:spPr>
      </p:pic>
    </p:spTree>
    <p:extLst>
      <p:ext uri="{BB962C8B-B14F-4D97-AF65-F5344CB8AC3E}">
        <p14:creationId xmlns:p14="http://schemas.microsoft.com/office/powerpoint/2010/main" val="71761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defRPr/>
            </a:pPr>
            <a:fld id="{C36D633A-E9D6-4868-9F6A-A76B40F1089A}" type="slidenum">
              <a:rPr lang="ru-RU" sz="1400">
                <a:solidFill>
                  <a:srgbClr val="FFFFFF"/>
                </a:solidFill>
                <a:latin typeface="Calibri"/>
              </a:rPr>
              <a:pPr algn="ctr" defTabSz="1219017">
                <a:defRPr/>
              </a:pPr>
              <a:t>9</a:t>
            </a:fld>
            <a:endParaRPr lang="ru-RU" sz="1400" dirty="0">
              <a:solidFill>
                <a:srgbClr val="FFFFFF"/>
              </a:solidFill>
              <a:latin typeface="Calibri"/>
            </a:endParaRPr>
          </a:p>
        </p:txBody>
      </p:sp>
      <p:sp>
        <p:nvSpPr>
          <p:cNvPr id="10" name="Заголовок 10"/>
          <p:cNvSpPr>
            <a:spLocks noGrp="1"/>
          </p:cNvSpPr>
          <p:nvPr>
            <p:ph type="title"/>
          </p:nvPr>
        </p:nvSpPr>
        <p:spPr>
          <a:xfrm>
            <a:off x="717438" y="261015"/>
            <a:ext cx="10749659" cy="899995"/>
          </a:xfrm>
        </p:spPr>
        <p:txBody>
          <a:bodyPr/>
          <a:lstStyle/>
          <a:p>
            <a:r>
              <a:rPr lang="en-US" dirty="0">
                <a:solidFill>
                  <a:schemeClr val="tx1"/>
                </a:solidFill>
                <a:latin typeface="inherit"/>
              </a:rPr>
              <a:t>ARCHIVOS</a:t>
            </a:r>
            <a:endParaRPr lang="ru-RU" dirty="0"/>
          </a:p>
        </p:txBody>
      </p:sp>
      <p:pic>
        <p:nvPicPr>
          <p:cNvPr id="11" name="Imagen 10" descr="Imagen que contiene dibujo&#10;&#10;Descripción generada automáticamente">
            <a:extLst>
              <a:ext uri="{FF2B5EF4-FFF2-40B4-BE49-F238E27FC236}">
                <a16:creationId xmlns:a16="http://schemas.microsoft.com/office/drawing/2014/main" id="{D3E67977-DA4A-4A44-A9FB-D13957C04D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012" t="24683" r="17532" b="22834"/>
          <a:stretch/>
        </p:blipFill>
        <p:spPr>
          <a:xfrm>
            <a:off x="11158238" y="422397"/>
            <a:ext cx="278968" cy="342615"/>
          </a:xfrm>
          <a:prstGeom prst="rect">
            <a:avLst/>
          </a:prstGeom>
        </p:spPr>
      </p:pic>
      <p:sp>
        <p:nvSpPr>
          <p:cNvPr id="13" name="TextBox 24">
            <a:extLst>
              <a:ext uri="{FF2B5EF4-FFF2-40B4-BE49-F238E27FC236}">
                <a16:creationId xmlns:a16="http://schemas.microsoft.com/office/drawing/2014/main" id="{7EB38626-91E5-4F99-B92A-9DDFBFFBAE7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defRPr/>
            </a:pPr>
            <a:r>
              <a:rPr lang="en-US" sz="1400" b="1" dirty="0">
                <a:solidFill>
                  <a:srgbClr val="FFFFFF"/>
                </a:solidFill>
                <a:latin typeface="Chevin Pro DemiBold" pitchFamily="34" charset="0"/>
                <a:cs typeface="Calibri"/>
              </a:rPr>
              <a:t>REGISTRO</a:t>
            </a:r>
            <a:endParaRPr lang="ru-RU" sz="1400" b="1" dirty="0">
              <a:solidFill>
                <a:srgbClr val="FFFFFF"/>
              </a:solidFill>
              <a:latin typeface="Chevin Pro DemiBold" pitchFamily="34" charset="0"/>
              <a:cs typeface="Calibri"/>
            </a:endParaRPr>
          </a:p>
        </p:txBody>
      </p:sp>
      <p:pic>
        <p:nvPicPr>
          <p:cNvPr id="3" name="Imagen 2" descr="Captura de pantalla de un celular&#10;&#10;Descripción generada automáticamente">
            <a:extLst>
              <a:ext uri="{FF2B5EF4-FFF2-40B4-BE49-F238E27FC236}">
                <a16:creationId xmlns:a16="http://schemas.microsoft.com/office/drawing/2014/main" id="{FCB1A68F-9A91-4647-A1C4-52F915E6F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75" y="1049490"/>
            <a:ext cx="11267850" cy="5369283"/>
          </a:xfrm>
          <a:prstGeom prst="rect">
            <a:avLst/>
          </a:prstGeom>
        </p:spPr>
      </p:pic>
    </p:spTree>
    <p:extLst>
      <p:ext uri="{BB962C8B-B14F-4D97-AF65-F5344CB8AC3E}">
        <p14:creationId xmlns:p14="http://schemas.microsoft.com/office/powerpoint/2010/main" val="2867242017"/>
      </p:ext>
    </p:extLst>
  </p:cSld>
  <p:clrMapOvr>
    <a:masterClrMapping/>
  </p:clrMapOvr>
</p:sld>
</file>

<file path=ppt/theme/theme1.xml><?xml version="1.0" encoding="utf-8"?>
<a:theme xmlns:a="http://schemas.openxmlformats.org/drawingml/2006/main" name="Тема Office">
  <a:themeElements>
    <a:clrScheme name="Personalizado 6">
      <a:dk1>
        <a:srgbClr val="575756"/>
      </a:dk1>
      <a:lt1>
        <a:srgbClr val="FFFFFF"/>
      </a:lt1>
      <a:dk2>
        <a:srgbClr val="5A6378"/>
      </a:dk2>
      <a:lt2>
        <a:srgbClr val="F5F5F5"/>
      </a:lt2>
      <a:accent1>
        <a:srgbClr val="E20613"/>
      </a:accent1>
      <a:accent2>
        <a:srgbClr val="E6432D"/>
      </a:accent2>
      <a:accent3>
        <a:srgbClr val="E71A0E"/>
      </a:accent3>
      <a:accent4>
        <a:srgbClr val="D31B18"/>
      </a:accent4>
      <a:accent5>
        <a:srgbClr val="B80F00"/>
      </a:accent5>
      <a:accent6>
        <a:srgbClr val="9D0B01"/>
      </a:accent6>
      <a:hlink>
        <a:srgbClr val="CC0613"/>
      </a:hlink>
      <a:folHlink>
        <a:srgbClr val="CC0613"/>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2684</TotalTime>
  <Words>907</Words>
  <Application>Microsoft Office PowerPoint</Application>
  <PresentationFormat>Panorámica</PresentationFormat>
  <Paragraphs>112</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Chevin Pro DemiBold</vt:lpstr>
      <vt:lpstr>Chevin Pro Light</vt:lpstr>
      <vt:lpstr>inherit</vt:lpstr>
      <vt:lpstr>Roboto Light</vt:lpstr>
      <vt:lpstr>Roboto Thin</vt:lpstr>
      <vt:lpstr>Тема Office</vt:lpstr>
      <vt:lpstr>Presentación de PowerPoint</vt:lpstr>
      <vt:lpstr>                                               EQUIPOS DE TRABAJO</vt:lpstr>
      <vt:lpstr>                                               EQUIPOS DE TRABAJO</vt:lpstr>
      <vt:lpstr>                                               EQUIPOS DE TRABAJO</vt:lpstr>
      <vt:lpstr>                                               DIAGRAMA DE PROCESO DE IDENTIFICACIÓN Y REGISTRO DE FUENTES </vt:lpstr>
      <vt:lpstr>FUENTES</vt:lpstr>
      <vt:lpstr>DETALLE FUENTES</vt:lpstr>
      <vt:lpstr>GEOSERVICIOS</vt:lpstr>
      <vt:lpstr>ARCHIVOS</vt:lpstr>
      <vt:lpstr>VARIABLES</vt:lpstr>
      <vt:lpstr>                                               TEMA - SUBTEMA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Patricio Emanuelli</cp:lastModifiedBy>
  <cp:revision>7</cp:revision>
  <dcterms:created xsi:type="dcterms:W3CDTF">2020-02-23T14:46:55Z</dcterms:created>
  <dcterms:modified xsi:type="dcterms:W3CDTF">2020-02-25T11:31:47Z</dcterms:modified>
</cp:coreProperties>
</file>