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3EE4B-D852-4686-9245-BA42400C222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3840FB1D-6A69-4163-82D5-BACF1FF9837B}">
      <dgm:prSet phldrT="[Texto]"/>
      <dgm:spPr/>
      <dgm:t>
        <a:bodyPr/>
        <a:lstStyle/>
        <a:p>
          <a:r>
            <a:rPr lang="es-ES" dirty="0"/>
            <a:t>DATA GÉNERO</a:t>
          </a:r>
          <a:endParaRPr lang="es-CL" dirty="0"/>
        </a:p>
      </dgm:t>
    </dgm:pt>
    <dgm:pt modelId="{1F2C3442-19D1-4EE7-A104-5CCBAC715D24}" type="parTrans" cxnId="{21135AFE-7B34-4404-B90B-687E64C60C24}">
      <dgm:prSet/>
      <dgm:spPr/>
      <dgm:t>
        <a:bodyPr/>
        <a:lstStyle/>
        <a:p>
          <a:endParaRPr lang="es-CL"/>
        </a:p>
      </dgm:t>
    </dgm:pt>
    <dgm:pt modelId="{37504434-59BA-410E-9907-C0E8D358A8D3}" type="sibTrans" cxnId="{21135AFE-7B34-4404-B90B-687E64C60C24}">
      <dgm:prSet/>
      <dgm:spPr/>
      <dgm:t>
        <a:bodyPr/>
        <a:lstStyle/>
        <a:p>
          <a:endParaRPr lang="es-CL"/>
        </a:p>
      </dgm:t>
    </dgm:pt>
    <dgm:pt modelId="{5CFE6C0E-6C3E-4D29-BE2F-5AB692267DBA}">
      <dgm:prSet phldrT="[Texto]"/>
      <dgm:spPr/>
      <dgm:t>
        <a:bodyPr/>
        <a:lstStyle/>
        <a:p>
          <a:r>
            <a:rPr lang="es-ES" dirty="0"/>
            <a:t>Demográfico</a:t>
          </a:r>
          <a:endParaRPr lang="es-CL" dirty="0"/>
        </a:p>
      </dgm:t>
    </dgm:pt>
    <dgm:pt modelId="{2CA2467A-C603-4DDB-B461-C9435CA844CC}" type="parTrans" cxnId="{440BC752-18CC-43B2-87BE-DE5D22441F76}">
      <dgm:prSet/>
      <dgm:spPr/>
      <dgm:t>
        <a:bodyPr/>
        <a:lstStyle/>
        <a:p>
          <a:endParaRPr lang="es-CL"/>
        </a:p>
      </dgm:t>
    </dgm:pt>
    <dgm:pt modelId="{77FA5E50-788C-47E2-86B7-93644AECCD84}" type="sibTrans" cxnId="{440BC752-18CC-43B2-87BE-DE5D22441F76}">
      <dgm:prSet/>
      <dgm:spPr/>
      <dgm:t>
        <a:bodyPr/>
        <a:lstStyle/>
        <a:p>
          <a:endParaRPr lang="es-CL"/>
        </a:p>
      </dgm:t>
    </dgm:pt>
    <dgm:pt modelId="{27FD8331-BEB6-42F3-B412-66AFDBF5E46D}">
      <dgm:prSet phldrT="[Texto]"/>
      <dgm:spPr/>
      <dgm:t>
        <a:bodyPr/>
        <a:lstStyle/>
        <a:p>
          <a:r>
            <a:rPr lang="es-ES" dirty="0"/>
            <a:t>Político</a:t>
          </a:r>
          <a:endParaRPr lang="es-CL" dirty="0"/>
        </a:p>
      </dgm:t>
    </dgm:pt>
    <dgm:pt modelId="{222D9E9E-21CE-4EDD-A9D6-EE559DAF20F0}" type="parTrans" cxnId="{97170499-87F5-4BEF-84BC-FD068502E25B}">
      <dgm:prSet/>
      <dgm:spPr/>
      <dgm:t>
        <a:bodyPr/>
        <a:lstStyle/>
        <a:p>
          <a:endParaRPr lang="es-CL"/>
        </a:p>
      </dgm:t>
    </dgm:pt>
    <dgm:pt modelId="{244C6A3C-CEE7-4FDD-AAEE-CA5EA8E96520}" type="sibTrans" cxnId="{97170499-87F5-4BEF-84BC-FD068502E25B}">
      <dgm:prSet/>
      <dgm:spPr/>
      <dgm:t>
        <a:bodyPr/>
        <a:lstStyle/>
        <a:p>
          <a:endParaRPr lang="es-CL"/>
        </a:p>
      </dgm:t>
    </dgm:pt>
    <dgm:pt modelId="{DF8481DB-4F09-4BA1-BB2A-7375A04E23BB}">
      <dgm:prSet phldrT="[Texto]"/>
      <dgm:spPr/>
      <dgm:t>
        <a:bodyPr/>
        <a:lstStyle/>
        <a:p>
          <a:r>
            <a:rPr lang="es-ES" dirty="0"/>
            <a:t>Empresas</a:t>
          </a:r>
          <a:endParaRPr lang="es-CL" dirty="0"/>
        </a:p>
      </dgm:t>
    </dgm:pt>
    <dgm:pt modelId="{91066637-0C3B-4042-B79A-9537B96E21BE}" type="parTrans" cxnId="{4388877F-C86E-42DF-8D6D-AF40BB09FE9E}">
      <dgm:prSet/>
      <dgm:spPr/>
      <dgm:t>
        <a:bodyPr/>
        <a:lstStyle/>
        <a:p>
          <a:endParaRPr lang="es-CL"/>
        </a:p>
      </dgm:t>
    </dgm:pt>
    <dgm:pt modelId="{C10DC404-ABC2-4F1D-ACD7-4BBB5E7FC154}" type="sibTrans" cxnId="{4388877F-C86E-42DF-8D6D-AF40BB09FE9E}">
      <dgm:prSet/>
      <dgm:spPr/>
      <dgm:t>
        <a:bodyPr/>
        <a:lstStyle/>
        <a:p>
          <a:endParaRPr lang="es-CL"/>
        </a:p>
      </dgm:t>
    </dgm:pt>
    <dgm:pt modelId="{D25B2E2B-A635-42B1-8279-C06C0E713E63}">
      <dgm:prSet phldrT="[Texto]"/>
      <dgm:spPr/>
      <dgm:t>
        <a:bodyPr/>
        <a:lstStyle/>
        <a:p>
          <a:r>
            <a:rPr lang="es-ES" dirty="0"/>
            <a:t>Educativo</a:t>
          </a:r>
          <a:endParaRPr lang="es-CL" dirty="0"/>
        </a:p>
      </dgm:t>
    </dgm:pt>
    <dgm:pt modelId="{757BE1BF-1F20-45E8-AF58-B05C8A2BD343}" type="parTrans" cxnId="{7928BDDA-EAEE-47B2-BE68-C5380E5C0B10}">
      <dgm:prSet/>
      <dgm:spPr/>
      <dgm:t>
        <a:bodyPr/>
        <a:lstStyle/>
        <a:p>
          <a:endParaRPr lang="es-CL"/>
        </a:p>
      </dgm:t>
    </dgm:pt>
    <dgm:pt modelId="{D45F537A-02F2-4AF1-B242-8E97E9CD4C3B}" type="sibTrans" cxnId="{7928BDDA-EAEE-47B2-BE68-C5380E5C0B10}">
      <dgm:prSet/>
      <dgm:spPr/>
      <dgm:t>
        <a:bodyPr/>
        <a:lstStyle/>
        <a:p>
          <a:endParaRPr lang="es-CL"/>
        </a:p>
      </dgm:t>
    </dgm:pt>
    <dgm:pt modelId="{44A53330-FFBD-410E-88B4-8279DF0FCD90}">
      <dgm:prSet phldrT="[Texto]"/>
      <dgm:spPr/>
      <dgm:t>
        <a:bodyPr/>
        <a:lstStyle/>
        <a:p>
          <a:r>
            <a:rPr lang="es-ES" dirty="0"/>
            <a:t>Violencia </a:t>
          </a:r>
          <a:endParaRPr lang="es-CL" dirty="0"/>
        </a:p>
      </dgm:t>
    </dgm:pt>
    <dgm:pt modelId="{0549EDEE-713A-413D-B23B-F569490EFEA9}" type="parTrans" cxnId="{B078E014-F2F7-40E8-96BC-2E5064476260}">
      <dgm:prSet/>
      <dgm:spPr/>
      <dgm:t>
        <a:bodyPr/>
        <a:lstStyle/>
        <a:p>
          <a:endParaRPr lang="es-CL"/>
        </a:p>
      </dgm:t>
    </dgm:pt>
    <dgm:pt modelId="{46D22D50-D65F-4F04-A69B-DB1926B42011}" type="sibTrans" cxnId="{B078E014-F2F7-40E8-96BC-2E5064476260}">
      <dgm:prSet/>
      <dgm:spPr/>
      <dgm:t>
        <a:bodyPr/>
        <a:lstStyle/>
        <a:p>
          <a:endParaRPr lang="es-CL"/>
        </a:p>
      </dgm:t>
    </dgm:pt>
    <dgm:pt modelId="{D4C82C37-0852-4A5C-90F4-D444170D0B66}">
      <dgm:prSet phldrT="[Texto]"/>
      <dgm:spPr/>
      <dgm:t>
        <a:bodyPr/>
        <a:lstStyle/>
        <a:p>
          <a:r>
            <a:rPr lang="es-ES" dirty="0"/>
            <a:t>Económico/Trabajo</a:t>
          </a:r>
          <a:endParaRPr lang="es-CL" dirty="0"/>
        </a:p>
      </dgm:t>
    </dgm:pt>
    <dgm:pt modelId="{EAA0D367-6FA0-4433-89A8-9C5542A0DF80}" type="parTrans" cxnId="{A2E1D6AC-58FC-4916-AA9B-FBAF68184B73}">
      <dgm:prSet/>
      <dgm:spPr/>
      <dgm:t>
        <a:bodyPr/>
        <a:lstStyle/>
        <a:p>
          <a:endParaRPr lang="es-CL"/>
        </a:p>
      </dgm:t>
    </dgm:pt>
    <dgm:pt modelId="{861F9735-F4FC-44C1-9CEF-26B68E61C830}" type="sibTrans" cxnId="{A2E1D6AC-58FC-4916-AA9B-FBAF68184B73}">
      <dgm:prSet/>
      <dgm:spPr/>
      <dgm:t>
        <a:bodyPr/>
        <a:lstStyle/>
        <a:p>
          <a:endParaRPr lang="es-CL"/>
        </a:p>
      </dgm:t>
    </dgm:pt>
    <dgm:pt modelId="{9AA73E9D-F9CA-4657-8E40-B43614F74E91}">
      <dgm:prSet phldrT="[Texto]"/>
      <dgm:spPr/>
      <dgm:t>
        <a:bodyPr/>
        <a:lstStyle/>
        <a:p>
          <a:r>
            <a:rPr lang="es-ES" dirty="0"/>
            <a:t>Base de datos de DI</a:t>
          </a:r>
          <a:endParaRPr lang="es-CL" dirty="0"/>
        </a:p>
      </dgm:t>
    </dgm:pt>
    <dgm:pt modelId="{F7DBA9FA-BD39-4B54-B7F7-866E7FD20EBA}" type="parTrans" cxnId="{F56A9B50-6759-40C9-86AF-333B2535BF8F}">
      <dgm:prSet/>
      <dgm:spPr/>
      <dgm:t>
        <a:bodyPr/>
        <a:lstStyle/>
        <a:p>
          <a:endParaRPr lang="es-CL"/>
        </a:p>
      </dgm:t>
    </dgm:pt>
    <dgm:pt modelId="{942B18E5-33AB-46D1-8083-BF3929B163C1}" type="sibTrans" cxnId="{F56A9B50-6759-40C9-86AF-333B2535BF8F}">
      <dgm:prSet/>
      <dgm:spPr/>
      <dgm:t>
        <a:bodyPr/>
        <a:lstStyle/>
        <a:p>
          <a:endParaRPr lang="es-CL"/>
        </a:p>
      </dgm:t>
    </dgm:pt>
    <dgm:pt modelId="{531C807B-941D-43A7-9B07-C6BECB8083BE}">
      <dgm:prSet phldrT="[Texto]"/>
      <dgm:spPr/>
      <dgm:t>
        <a:bodyPr/>
        <a:lstStyle/>
        <a:p>
          <a:r>
            <a:rPr lang="es-ES" dirty="0"/>
            <a:t>Organizaciones de mujeres</a:t>
          </a:r>
          <a:endParaRPr lang="es-CL" dirty="0"/>
        </a:p>
      </dgm:t>
    </dgm:pt>
    <dgm:pt modelId="{35EA480C-DF93-42FA-BB9D-46748F7FC34D}" type="parTrans" cxnId="{4B4A58FD-218E-4236-98FB-739FCD3B821E}">
      <dgm:prSet/>
      <dgm:spPr/>
      <dgm:t>
        <a:bodyPr/>
        <a:lstStyle/>
        <a:p>
          <a:endParaRPr lang="es-CL"/>
        </a:p>
      </dgm:t>
    </dgm:pt>
    <dgm:pt modelId="{41448516-0106-40E2-BF94-AB75138C85AC}" type="sibTrans" cxnId="{4B4A58FD-218E-4236-98FB-739FCD3B821E}">
      <dgm:prSet/>
      <dgm:spPr/>
      <dgm:t>
        <a:bodyPr/>
        <a:lstStyle/>
        <a:p>
          <a:endParaRPr lang="es-CL"/>
        </a:p>
      </dgm:t>
    </dgm:pt>
    <dgm:pt modelId="{7B245B74-8F45-41E8-BDFF-720364839608}" type="pres">
      <dgm:prSet presAssocID="{1583EE4B-D852-4686-9245-BA42400C22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ECD841-475C-40EA-A3F6-474B0EAD4B98}" type="pres">
      <dgm:prSet presAssocID="{3840FB1D-6A69-4163-82D5-BACF1FF9837B}" presName="hierRoot1" presStyleCnt="0">
        <dgm:presLayoutVars>
          <dgm:hierBranch val="init"/>
        </dgm:presLayoutVars>
      </dgm:prSet>
      <dgm:spPr/>
    </dgm:pt>
    <dgm:pt modelId="{2770016C-EA82-492B-AD0D-5C5AB8A956CB}" type="pres">
      <dgm:prSet presAssocID="{3840FB1D-6A69-4163-82D5-BACF1FF9837B}" presName="rootComposite1" presStyleCnt="0"/>
      <dgm:spPr/>
    </dgm:pt>
    <dgm:pt modelId="{8112E51F-76F6-410E-BDE8-0DB19911CE34}" type="pres">
      <dgm:prSet presAssocID="{3840FB1D-6A69-4163-82D5-BACF1FF9837B}" presName="rootText1" presStyleLbl="node0" presStyleIdx="0" presStyleCnt="1">
        <dgm:presLayoutVars>
          <dgm:chPref val="3"/>
        </dgm:presLayoutVars>
      </dgm:prSet>
      <dgm:spPr/>
    </dgm:pt>
    <dgm:pt modelId="{6BC53B30-1F17-4A1F-AF23-AEEF8F0909AA}" type="pres">
      <dgm:prSet presAssocID="{3840FB1D-6A69-4163-82D5-BACF1FF9837B}" presName="rootConnector1" presStyleLbl="node1" presStyleIdx="0" presStyleCnt="0"/>
      <dgm:spPr/>
    </dgm:pt>
    <dgm:pt modelId="{4A9915A8-6FCE-4600-B5A4-AC86259D4F3B}" type="pres">
      <dgm:prSet presAssocID="{3840FB1D-6A69-4163-82D5-BACF1FF9837B}" presName="hierChild2" presStyleCnt="0"/>
      <dgm:spPr/>
    </dgm:pt>
    <dgm:pt modelId="{2DE45832-F02B-4821-8AE7-60B073907823}" type="pres">
      <dgm:prSet presAssocID="{2CA2467A-C603-4DDB-B461-C9435CA844CC}" presName="Name37" presStyleLbl="parChTrans1D2" presStyleIdx="0" presStyleCnt="8"/>
      <dgm:spPr/>
    </dgm:pt>
    <dgm:pt modelId="{B8D5E93B-807A-454F-9209-305185FCE794}" type="pres">
      <dgm:prSet presAssocID="{5CFE6C0E-6C3E-4D29-BE2F-5AB692267DBA}" presName="hierRoot2" presStyleCnt="0">
        <dgm:presLayoutVars>
          <dgm:hierBranch val="init"/>
        </dgm:presLayoutVars>
      </dgm:prSet>
      <dgm:spPr/>
    </dgm:pt>
    <dgm:pt modelId="{B4A4102B-C704-4DE1-9236-A66A52562F9E}" type="pres">
      <dgm:prSet presAssocID="{5CFE6C0E-6C3E-4D29-BE2F-5AB692267DBA}" presName="rootComposite" presStyleCnt="0"/>
      <dgm:spPr/>
    </dgm:pt>
    <dgm:pt modelId="{823221AA-1510-4FE2-AA5C-CC2163BBB3A8}" type="pres">
      <dgm:prSet presAssocID="{5CFE6C0E-6C3E-4D29-BE2F-5AB692267DBA}" presName="rootText" presStyleLbl="node2" presStyleIdx="0" presStyleCnt="8">
        <dgm:presLayoutVars>
          <dgm:chPref val="3"/>
        </dgm:presLayoutVars>
      </dgm:prSet>
      <dgm:spPr/>
    </dgm:pt>
    <dgm:pt modelId="{AD699AA9-9267-48E8-8D57-B340DBF374D9}" type="pres">
      <dgm:prSet presAssocID="{5CFE6C0E-6C3E-4D29-BE2F-5AB692267DBA}" presName="rootConnector" presStyleLbl="node2" presStyleIdx="0" presStyleCnt="8"/>
      <dgm:spPr/>
    </dgm:pt>
    <dgm:pt modelId="{5079AF21-4F10-42C3-967C-B6D49D48FFA5}" type="pres">
      <dgm:prSet presAssocID="{5CFE6C0E-6C3E-4D29-BE2F-5AB692267DBA}" presName="hierChild4" presStyleCnt="0"/>
      <dgm:spPr/>
    </dgm:pt>
    <dgm:pt modelId="{6C82E68A-7456-4BBD-8344-39632DBB8651}" type="pres">
      <dgm:prSet presAssocID="{5CFE6C0E-6C3E-4D29-BE2F-5AB692267DBA}" presName="hierChild5" presStyleCnt="0"/>
      <dgm:spPr/>
    </dgm:pt>
    <dgm:pt modelId="{C9A239DF-1B88-4295-BFFE-85604E5889EC}" type="pres">
      <dgm:prSet presAssocID="{222D9E9E-21CE-4EDD-A9D6-EE559DAF20F0}" presName="Name37" presStyleLbl="parChTrans1D2" presStyleIdx="1" presStyleCnt="8"/>
      <dgm:spPr/>
    </dgm:pt>
    <dgm:pt modelId="{9244CAC5-2271-4C28-86E7-1EF461425E01}" type="pres">
      <dgm:prSet presAssocID="{27FD8331-BEB6-42F3-B412-66AFDBF5E46D}" presName="hierRoot2" presStyleCnt="0">
        <dgm:presLayoutVars>
          <dgm:hierBranch val="init"/>
        </dgm:presLayoutVars>
      </dgm:prSet>
      <dgm:spPr/>
    </dgm:pt>
    <dgm:pt modelId="{1F5D8A12-03B1-40FF-9AB9-A71B7C400638}" type="pres">
      <dgm:prSet presAssocID="{27FD8331-BEB6-42F3-B412-66AFDBF5E46D}" presName="rootComposite" presStyleCnt="0"/>
      <dgm:spPr/>
    </dgm:pt>
    <dgm:pt modelId="{49575005-5071-4820-9F6E-89E58DBF866A}" type="pres">
      <dgm:prSet presAssocID="{27FD8331-BEB6-42F3-B412-66AFDBF5E46D}" presName="rootText" presStyleLbl="node2" presStyleIdx="1" presStyleCnt="8">
        <dgm:presLayoutVars>
          <dgm:chPref val="3"/>
        </dgm:presLayoutVars>
      </dgm:prSet>
      <dgm:spPr/>
    </dgm:pt>
    <dgm:pt modelId="{1A9BC3EF-2D02-48D0-B448-8E87E0A9EF64}" type="pres">
      <dgm:prSet presAssocID="{27FD8331-BEB6-42F3-B412-66AFDBF5E46D}" presName="rootConnector" presStyleLbl="node2" presStyleIdx="1" presStyleCnt="8"/>
      <dgm:spPr/>
    </dgm:pt>
    <dgm:pt modelId="{83811F6E-2C38-4F9B-A15B-400EADF14648}" type="pres">
      <dgm:prSet presAssocID="{27FD8331-BEB6-42F3-B412-66AFDBF5E46D}" presName="hierChild4" presStyleCnt="0"/>
      <dgm:spPr/>
    </dgm:pt>
    <dgm:pt modelId="{B9AB3157-499B-453D-81C7-E6537EF5A038}" type="pres">
      <dgm:prSet presAssocID="{27FD8331-BEB6-42F3-B412-66AFDBF5E46D}" presName="hierChild5" presStyleCnt="0"/>
      <dgm:spPr/>
    </dgm:pt>
    <dgm:pt modelId="{A1DE89FD-46FD-4E84-BFB0-5C4FC10A7128}" type="pres">
      <dgm:prSet presAssocID="{91066637-0C3B-4042-B79A-9537B96E21BE}" presName="Name37" presStyleLbl="parChTrans1D2" presStyleIdx="2" presStyleCnt="8"/>
      <dgm:spPr/>
    </dgm:pt>
    <dgm:pt modelId="{D3B5FE6A-9922-449E-A433-13EC6869AB69}" type="pres">
      <dgm:prSet presAssocID="{DF8481DB-4F09-4BA1-BB2A-7375A04E23BB}" presName="hierRoot2" presStyleCnt="0">
        <dgm:presLayoutVars>
          <dgm:hierBranch val="init"/>
        </dgm:presLayoutVars>
      </dgm:prSet>
      <dgm:spPr/>
    </dgm:pt>
    <dgm:pt modelId="{8B422C5E-E305-4A69-8715-595560534E69}" type="pres">
      <dgm:prSet presAssocID="{DF8481DB-4F09-4BA1-BB2A-7375A04E23BB}" presName="rootComposite" presStyleCnt="0"/>
      <dgm:spPr/>
    </dgm:pt>
    <dgm:pt modelId="{F192DBA0-34A0-47CA-A4E3-E9BD85D85C29}" type="pres">
      <dgm:prSet presAssocID="{DF8481DB-4F09-4BA1-BB2A-7375A04E23BB}" presName="rootText" presStyleLbl="node2" presStyleIdx="2" presStyleCnt="8">
        <dgm:presLayoutVars>
          <dgm:chPref val="3"/>
        </dgm:presLayoutVars>
      </dgm:prSet>
      <dgm:spPr/>
    </dgm:pt>
    <dgm:pt modelId="{7F7C1CCA-92DA-46FB-92A0-2EC0EF9FA6F0}" type="pres">
      <dgm:prSet presAssocID="{DF8481DB-4F09-4BA1-BB2A-7375A04E23BB}" presName="rootConnector" presStyleLbl="node2" presStyleIdx="2" presStyleCnt="8"/>
      <dgm:spPr/>
    </dgm:pt>
    <dgm:pt modelId="{5DACA694-92ED-41E8-B4A3-BBB11BF4D422}" type="pres">
      <dgm:prSet presAssocID="{DF8481DB-4F09-4BA1-BB2A-7375A04E23BB}" presName="hierChild4" presStyleCnt="0"/>
      <dgm:spPr/>
    </dgm:pt>
    <dgm:pt modelId="{423E8CCE-3F3B-44FF-AA18-DA8937C1C358}" type="pres">
      <dgm:prSet presAssocID="{DF8481DB-4F09-4BA1-BB2A-7375A04E23BB}" presName="hierChild5" presStyleCnt="0"/>
      <dgm:spPr/>
    </dgm:pt>
    <dgm:pt modelId="{FFE08041-3173-41C6-B4CF-CE514CE6999F}" type="pres">
      <dgm:prSet presAssocID="{757BE1BF-1F20-45E8-AF58-B05C8A2BD343}" presName="Name37" presStyleLbl="parChTrans1D2" presStyleIdx="3" presStyleCnt="8"/>
      <dgm:spPr/>
    </dgm:pt>
    <dgm:pt modelId="{AE223C99-A2F4-480D-AFED-9AD7A05C2B1C}" type="pres">
      <dgm:prSet presAssocID="{D25B2E2B-A635-42B1-8279-C06C0E713E63}" presName="hierRoot2" presStyleCnt="0">
        <dgm:presLayoutVars>
          <dgm:hierBranch val="init"/>
        </dgm:presLayoutVars>
      </dgm:prSet>
      <dgm:spPr/>
    </dgm:pt>
    <dgm:pt modelId="{3D673521-D66F-41BD-B876-942BC662AE62}" type="pres">
      <dgm:prSet presAssocID="{D25B2E2B-A635-42B1-8279-C06C0E713E63}" presName="rootComposite" presStyleCnt="0"/>
      <dgm:spPr/>
    </dgm:pt>
    <dgm:pt modelId="{05165326-B7A4-4FE7-8854-05B983866169}" type="pres">
      <dgm:prSet presAssocID="{D25B2E2B-A635-42B1-8279-C06C0E713E63}" presName="rootText" presStyleLbl="node2" presStyleIdx="3" presStyleCnt="8">
        <dgm:presLayoutVars>
          <dgm:chPref val="3"/>
        </dgm:presLayoutVars>
      </dgm:prSet>
      <dgm:spPr/>
    </dgm:pt>
    <dgm:pt modelId="{A90F3493-4C17-4ED4-8F96-E5EA8095551B}" type="pres">
      <dgm:prSet presAssocID="{D25B2E2B-A635-42B1-8279-C06C0E713E63}" presName="rootConnector" presStyleLbl="node2" presStyleIdx="3" presStyleCnt="8"/>
      <dgm:spPr/>
    </dgm:pt>
    <dgm:pt modelId="{3E31DA8A-53D2-4D3A-8546-B347BD6E8A96}" type="pres">
      <dgm:prSet presAssocID="{D25B2E2B-A635-42B1-8279-C06C0E713E63}" presName="hierChild4" presStyleCnt="0"/>
      <dgm:spPr/>
    </dgm:pt>
    <dgm:pt modelId="{BD1393B5-76EE-449B-9BEF-BF323307C519}" type="pres">
      <dgm:prSet presAssocID="{D25B2E2B-A635-42B1-8279-C06C0E713E63}" presName="hierChild5" presStyleCnt="0"/>
      <dgm:spPr/>
    </dgm:pt>
    <dgm:pt modelId="{7EC8EF35-A0D9-4924-ADDD-C2AB8AFE9B71}" type="pres">
      <dgm:prSet presAssocID="{0549EDEE-713A-413D-B23B-F569490EFEA9}" presName="Name37" presStyleLbl="parChTrans1D2" presStyleIdx="4" presStyleCnt="8"/>
      <dgm:spPr/>
    </dgm:pt>
    <dgm:pt modelId="{32678651-9A36-4660-A9DD-9FC1B50B510F}" type="pres">
      <dgm:prSet presAssocID="{44A53330-FFBD-410E-88B4-8279DF0FCD90}" presName="hierRoot2" presStyleCnt="0">
        <dgm:presLayoutVars>
          <dgm:hierBranch val="init"/>
        </dgm:presLayoutVars>
      </dgm:prSet>
      <dgm:spPr/>
    </dgm:pt>
    <dgm:pt modelId="{E71A73DA-421D-4857-8ED8-CAAA12477CC1}" type="pres">
      <dgm:prSet presAssocID="{44A53330-FFBD-410E-88B4-8279DF0FCD90}" presName="rootComposite" presStyleCnt="0"/>
      <dgm:spPr/>
    </dgm:pt>
    <dgm:pt modelId="{D6D9BB51-CC5D-428B-B07C-A68425D96CC3}" type="pres">
      <dgm:prSet presAssocID="{44A53330-FFBD-410E-88B4-8279DF0FCD90}" presName="rootText" presStyleLbl="node2" presStyleIdx="4" presStyleCnt="8">
        <dgm:presLayoutVars>
          <dgm:chPref val="3"/>
        </dgm:presLayoutVars>
      </dgm:prSet>
      <dgm:spPr/>
    </dgm:pt>
    <dgm:pt modelId="{1B2F7D5D-8E0C-4C90-97FF-A933C44920DF}" type="pres">
      <dgm:prSet presAssocID="{44A53330-FFBD-410E-88B4-8279DF0FCD90}" presName="rootConnector" presStyleLbl="node2" presStyleIdx="4" presStyleCnt="8"/>
      <dgm:spPr/>
    </dgm:pt>
    <dgm:pt modelId="{D7A06CFE-961D-4BE1-AD35-F276B0617200}" type="pres">
      <dgm:prSet presAssocID="{44A53330-FFBD-410E-88B4-8279DF0FCD90}" presName="hierChild4" presStyleCnt="0"/>
      <dgm:spPr/>
    </dgm:pt>
    <dgm:pt modelId="{9C78C481-E7F3-42FE-869B-941BEBAE45C0}" type="pres">
      <dgm:prSet presAssocID="{44A53330-FFBD-410E-88B4-8279DF0FCD90}" presName="hierChild5" presStyleCnt="0"/>
      <dgm:spPr/>
    </dgm:pt>
    <dgm:pt modelId="{04C64CAA-6460-4AA2-A81F-B9FABA5B61F1}" type="pres">
      <dgm:prSet presAssocID="{EAA0D367-6FA0-4433-89A8-9C5542A0DF80}" presName="Name37" presStyleLbl="parChTrans1D2" presStyleIdx="5" presStyleCnt="8"/>
      <dgm:spPr/>
    </dgm:pt>
    <dgm:pt modelId="{F6F510B4-BD74-4F4B-9A7C-80CD0B19950E}" type="pres">
      <dgm:prSet presAssocID="{D4C82C37-0852-4A5C-90F4-D444170D0B66}" presName="hierRoot2" presStyleCnt="0">
        <dgm:presLayoutVars>
          <dgm:hierBranch val="init"/>
        </dgm:presLayoutVars>
      </dgm:prSet>
      <dgm:spPr/>
    </dgm:pt>
    <dgm:pt modelId="{CB9B27D8-3024-465C-871A-FBD88C669CF7}" type="pres">
      <dgm:prSet presAssocID="{D4C82C37-0852-4A5C-90F4-D444170D0B66}" presName="rootComposite" presStyleCnt="0"/>
      <dgm:spPr/>
    </dgm:pt>
    <dgm:pt modelId="{26C72802-1D25-4CE6-B5D0-966913034FAD}" type="pres">
      <dgm:prSet presAssocID="{D4C82C37-0852-4A5C-90F4-D444170D0B66}" presName="rootText" presStyleLbl="node2" presStyleIdx="5" presStyleCnt="8">
        <dgm:presLayoutVars>
          <dgm:chPref val="3"/>
        </dgm:presLayoutVars>
      </dgm:prSet>
      <dgm:spPr/>
    </dgm:pt>
    <dgm:pt modelId="{B9FFFC39-CC29-4F6E-8E45-1EA5B55A7F98}" type="pres">
      <dgm:prSet presAssocID="{D4C82C37-0852-4A5C-90F4-D444170D0B66}" presName="rootConnector" presStyleLbl="node2" presStyleIdx="5" presStyleCnt="8"/>
      <dgm:spPr/>
    </dgm:pt>
    <dgm:pt modelId="{AEF67B3B-67D2-461C-9E90-6FA3D6754FDE}" type="pres">
      <dgm:prSet presAssocID="{D4C82C37-0852-4A5C-90F4-D444170D0B66}" presName="hierChild4" presStyleCnt="0"/>
      <dgm:spPr/>
    </dgm:pt>
    <dgm:pt modelId="{71FFB551-632C-4708-9668-72AB702FE6C0}" type="pres">
      <dgm:prSet presAssocID="{D4C82C37-0852-4A5C-90F4-D444170D0B66}" presName="hierChild5" presStyleCnt="0"/>
      <dgm:spPr/>
    </dgm:pt>
    <dgm:pt modelId="{AB704757-5660-4B07-BDFC-77BE8B876B37}" type="pres">
      <dgm:prSet presAssocID="{35EA480C-DF93-42FA-BB9D-46748F7FC34D}" presName="Name37" presStyleLbl="parChTrans1D2" presStyleIdx="6" presStyleCnt="8"/>
      <dgm:spPr/>
    </dgm:pt>
    <dgm:pt modelId="{32D32768-92B8-4B26-8B5C-B737FA7013EF}" type="pres">
      <dgm:prSet presAssocID="{531C807B-941D-43A7-9B07-C6BECB8083BE}" presName="hierRoot2" presStyleCnt="0">
        <dgm:presLayoutVars>
          <dgm:hierBranch val="init"/>
        </dgm:presLayoutVars>
      </dgm:prSet>
      <dgm:spPr/>
    </dgm:pt>
    <dgm:pt modelId="{0FA5E162-E92A-495A-82C8-0D2D8710CDDC}" type="pres">
      <dgm:prSet presAssocID="{531C807B-941D-43A7-9B07-C6BECB8083BE}" presName="rootComposite" presStyleCnt="0"/>
      <dgm:spPr/>
    </dgm:pt>
    <dgm:pt modelId="{D42D183D-24C2-4CFD-9095-7389705F0432}" type="pres">
      <dgm:prSet presAssocID="{531C807B-941D-43A7-9B07-C6BECB8083BE}" presName="rootText" presStyleLbl="node2" presStyleIdx="6" presStyleCnt="8">
        <dgm:presLayoutVars>
          <dgm:chPref val="3"/>
        </dgm:presLayoutVars>
      </dgm:prSet>
      <dgm:spPr/>
    </dgm:pt>
    <dgm:pt modelId="{DD8BE6F8-66DF-4D31-AC34-82B11A7CC506}" type="pres">
      <dgm:prSet presAssocID="{531C807B-941D-43A7-9B07-C6BECB8083BE}" presName="rootConnector" presStyleLbl="node2" presStyleIdx="6" presStyleCnt="8"/>
      <dgm:spPr/>
    </dgm:pt>
    <dgm:pt modelId="{DED8623D-D6AA-483E-972B-EBB1518B238B}" type="pres">
      <dgm:prSet presAssocID="{531C807B-941D-43A7-9B07-C6BECB8083BE}" presName="hierChild4" presStyleCnt="0"/>
      <dgm:spPr/>
    </dgm:pt>
    <dgm:pt modelId="{D1AFA2A8-AD09-492F-AED8-BE532B3901C3}" type="pres">
      <dgm:prSet presAssocID="{531C807B-941D-43A7-9B07-C6BECB8083BE}" presName="hierChild5" presStyleCnt="0"/>
      <dgm:spPr/>
    </dgm:pt>
    <dgm:pt modelId="{2D9F683D-5CEC-4DCB-A325-1DC5FC2FBA59}" type="pres">
      <dgm:prSet presAssocID="{F7DBA9FA-BD39-4B54-B7F7-866E7FD20EBA}" presName="Name37" presStyleLbl="parChTrans1D2" presStyleIdx="7" presStyleCnt="8"/>
      <dgm:spPr/>
    </dgm:pt>
    <dgm:pt modelId="{B526F7F4-2314-4119-92E7-E604C2E0474C}" type="pres">
      <dgm:prSet presAssocID="{9AA73E9D-F9CA-4657-8E40-B43614F74E91}" presName="hierRoot2" presStyleCnt="0">
        <dgm:presLayoutVars>
          <dgm:hierBranch val="init"/>
        </dgm:presLayoutVars>
      </dgm:prSet>
      <dgm:spPr/>
    </dgm:pt>
    <dgm:pt modelId="{882479EE-7B19-4125-8C3F-D71852F0F839}" type="pres">
      <dgm:prSet presAssocID="{9AA73E9D-F9CA-4657-8E40-B43614F74E91}" presName="rootComposite" presStyleCnt="0"/>
      <dgm:spPr/>
    </dgm:pt>
    <dgm:pt modelId="{60FDA401-312D-428F-9C27-FD5DE74D29E1}" type="pres">
      <dgm:prSet presAssocID="{9AA73E9D-F9CA-4657-8E40-B43614F74E91}" presName="rootText" presStyleLbl="node2" presStyleIdx="7" presStyleCnt="8">
        <dgm:presLayoutVars>
          <dgm:chPref val="3"/>
        </dgm:presLayoutVars>
      </dgm:prSet>
      <dgm:spPr/>
    </dgm:pt>
    <dgm:pt modelId="{453DD7AA-4A2C-46F7-97FE-D05E98A48B9D}" type="pres">
      <dgm:prSet presAssocID="{9AA73E9D-F9CA-4657-8E40-B43614F74E91}" presName="rootConnector" presStyleLbl="node2" presStyleIdx="7" presStyleCnt="8"/>
      <dgm:spPr/>
    </dgm:pt>
    <dgm:pt modelId="{C5913CE9-F4ED-4161-8F00-C0F5DA533D48}" type="pres">
      <dgm:prSet presAssocID="{9AA73E9D-F9CA-4657-8E40-B43614F74E91}" presName="hierChild4" presStyleCnt="0"/>
      <dgm:spPr/>
    </dgm:pt>
    <dgm:pt modelId="{B4D39560-96B2-4DAA-A4F2-164889CFA173}" type="pres">
      <dgm:prSet presAssocID="{9AA73E9D-F9CA-4657-8E40-B43614F74E91}" presName="hierChild5" presStyleCnt="0"/>
      <dgm:spPr/>
    </dgm:pt>
    <dgm:pt modelId="{B556D468-A3AF-4D90-8F89-4F13EE7C712F}" type="pres">
      <dgm:prSet presAssocID="{3840FB1D-6A69-4163-82D5-BACF1FF9837B}" presName="hierChild3" presStyleCnt="0"/>
      <dgm:spPr/>
    </dgm:pt>
  </dgm:ptLst>
  <dgm:cxnLst>
    <dgm:cxn modelId="{BABF2110-2543-4DD8-9FE8-79B59CD9492D}" type="presOf" srcId="{3840FB1D-6A69-4163-82D5-BACF1FF9837B}" destId="{8112E51F-76F6-410E-BDE8-0DB19911CE34}" srcOrd="0" destOrd="0" presId="urn:microsoft.com/office/officeart/2005/8/layout/orgChart1"/>
    <dgm:cxn modelId="{B078E014-F2F7-40E8-96BC-2E5064476260}" srcId="{3840FB1D-6A69-4163-82D5-BACF1FF9837B}" destId="{44A53330-FFBD-410E-88B4-8279DF0FCD90}" srcOrd="4" destOrd="0" parTransId="{0549EDEE-713A-413D-B23B-F569490EFEA9}" sibTransId="{46D22D50-D65F-4F04-A69B-DB1926B42011}"/>
    <dgm:cxn modelId="{15BA301C-4751-4610-B976-75032B287456}" type="presOf" srcId="{531C807B-941D-43A7-9B07-C6BECB8083BE}" destId="{DD8BE6F8-66DF-4D31-AC34-82B11A7CC506}" srcOrd="1" destOrd="0" presId="urn:microsoft.com/office/officeart/2005/8/layout/orgChart1"/>
    <dgm:cxn modelId="{6A28092C-552A-4CEA-8F26-4A43BE615106}" type="presOf" srcId="{531C807B-941D-43A7-9B07-C6BECB8083BE}" destId="{D42D183D-24C2-4CFD-9095-7389705F0432}" srcOrd="0" destOrd="0" presId="urn:microsoft.com/office/officeart/2005/8/layout/orgChart1"/>
    <dgm:cxn modelId="{0B9B472F-944F-419B-A692-9ECAFE572476}" type="presOf" srcId="{757BE1BF-1F20-45E8-AF58-B05C8A2BD343}" destId="{FFE08041-3173-41C6-B4CF-CE514CE6999F}" srcOrd="0" destOrd="0" presId="urn:microsoft.com/office/officeart/2005/8/layout/orgChart1"/>
    <dgm:cxn modelId="{5FAC2734-AB9F-46B2-A708-29BAB1ECFB78}" type="presOf" srcId="{D25B2E2B-A635-42B1-8279-C06C0E713E63}" destId="{A90F3493-4C17-4ED4-8F96-E5EA8095551B}" srcOrd="1" destOrd="0" presId="urn:microsoft.com/office/officeart/2005/8/layout/orgChart1"/>
    <dgm:cxn modelId="{0E6A793E-58C8-437F-92C3-17747477547A}" type="presOf" srcId="{3840FB1D-6A69-4163-82D5-BACF1FF9837B}" destId="{6BC53B30-1F17-4A1F-AF23-AEEF8F0909AA}" srcOrd="1" destOrd="0" presId="urn:microsoft.com/office/officeart/2005/8/layout/orgChart1"/>
    <dgm:cxn modelId="{B89D6066-CF45-450D-997E-5CF4B00161F1}" type="presOf" srcId="{44A53330-FFBD-410E-88B4-8279DF0FCD90}" destId="{D6D9BB51-CC5D-428B-B07C-A68425D96CC3}" srcOrd="0" destOrd="0" presId="urn:microsoft.com/office/officeart/2005/8/layout/orgChart1"/>
    <dgm:cxn modelId="{F56A9B50-6759-40C9-86AF-333B2535BF8F}" srcId="{3840FB1D-6A69-4163-82D5-BACF1FF9837B}" destId="{9AA73E9D-F9CA-4657-8E40-B43614F74E91}" srcOrd="7" destOrd="0" parTransId="{F7DBA9FA-BD39-4B54-B7F7-866E7FD20EBA}" sibTransId="{942B18E5-33AB-46D1-8083-BF3929B163C1}"/>
    <dgm:cxn modelId="{30CDBA70-7929-4F58-B8B1-CE754F109C63}" type="presOf" srcId="{0549EDEE-713A-413D-B23B-F569490EFEA9}" destId="{7EC8EF35-A0D9-4924-ADDD-C2AB8AFE9B71}" srcOrd="0" destOrd="0" presId="urn:microsoft.com/office/officeart/2005/8/layout/orgChart1"/>
    <dgm:cxn modelId="{F774F850-61F1-44E6-963C-F1BCC91E1D7F}" type="presOf" srcId="{27FD8331-BEB6-42F3-B412-66AFDBF5E46D}" destId="{49575005-5071-4820-9F6E-89E58DBF866A}" srcOrd="0" destOrd="0" presId="urn:microsoft.com/office/officeart/2005/8/layout/orgChart1"/>
    <dgm:cxn modelId="{59E4F671-E52C-4E77-9FD0-F696E0BFE164}" type="presOf" srcId="{44A53330-FFBD-410E-88B4-8279DF0FCD90}" destId="{1B2F7D5D-8E0C-4C90-97FF-A933C44920DF}" srcOrd="1" destOrd="0" presId="urn:microsoft.com/office/officeart/2005/8/layout/orgChart1"/>
    <dgm:cxn modelId="{440BC752-18CC-43B2-87BE-DE5D22441F76}" srcId="{3840FB1D-6A69-4163-82D5-BACF1FF9837B}" destId="{5CFE6C0E-6C3E-4D29-BE2F-5AB692267DBA}" srcOrd="0" destOrd="0" parTransId="{2CA2467A-C603-4DDB-B461-C9435CA844CC}" sibTransId="{77FA5E50-788C-47E2-86B7-93644AECCD84}"/>
    <dgm:cxn modelId="{323CF378-4BDC-4976-A444-807355CA354D}" type="presOf" srcId="{DF8481DB-4F09-4BA1-BB2A-7375A04E23BB}" destId="{7F7C1CCA-92DA-46FB-92A0-2EC0EF9FA6F0}" srcOrd="1" destOrd="0" presId="urn:microsoft.com/office/officeart/2005/8/layout/orgChart1"/>
    <dgm:cxn modelId="{4388877F-C86E-42DF-8D6D-AF40BB09FE9E}" srcId="{3840FB1D-6A69-4163-82D5-BACF1FF9837B}" destId="{DF8481DB-4F09-4BA1-BB2A-7375A04E23BB}" srcOrd="2" destOrd="0" parTransId="{91066637-0C3B-4042-B79A-9537B96E21BE}" sibTransId="{C10DC404-ABC2-4F1D-ACD7-4BBB5E7FC154}"/>
    <dgm:cxn modelId="{EADDB57F-786C-42F0-827F-C7BEB05913E5}" type="presOf" srcId="{EAA0D367-6FA0-4433-89A8-9C5542A0DF80}" destId="{04C64CAA-6460-4AA2-A81F-B9FABA5B61F1}" srcOrd="0" destOrd="0" presId="urn:microsoft.com/office/officeart/2005/8/layout/orgChart1"/>
    <dgm:cxn modelId="{8451338B-BCD3-4C25-BEE7-F4CA099A47DA}" type="presOf" srcId="{5CFE6C0E-6C3E-4D29-BE2F-5AB692267DBA}" destId="{823221AA-1510-4FE2-AA5C-CC2163BBB3A8}" srcOrd="0" destOrd="0" presId="urn:microsoft.com/office/officeart/2005/8/layout/orgChart1"/>
    <dgm:cxn modelId="{97170499-87F5-4BEF-84BC-FD068502E25B}" srcId="{3840FB1D-6A69-4163-82D5-BACF1FF9837B}" destId="{27FD8331-BEB6-42F3-B412-66AFDBF5E46D}" srcOrd="1" destOrd="0" parTransId="{222D9E9E-21CE-4EDD-A9D6-EE559DAF20F0}" sibTransId="{244C6A3C-CEE7-4FDD-AAEE-CA5EA8E96520}"/>
    <dgm:cxn modelId="{38C998A4-86DA-42BC-BB13-BCA9F1AEDB5B}" type="presOf" srcId="{9AA73E9D-F9CA-4657-8E40-B43614F74E91}" destId="{453DD7AA-4A2C-46F7-97FE-D05E98A48B9D}" srcOrd="1" destOrd="0" presId="urn:microsoft.com/office/officeart/2005/8/layout/orgChart1"/>
    <dgm:cxn modelId="{5DAF38AC-DFB4-4D2E-989D-970983EE0A19}" type="presOf" srcId="{2CA2467A-C603-4DDB-B461-C9435CA844CC}" destId="{2DE45832-F02B-4821-8AE7-60B073907823}" srcOrd="0" destOrd="0" presId="urn:microsoft.com/office/officeart/2005/8/layout/orgChart1"/>
    <dgm:cxn modelId="{A2E1D6AC-58FC-4916-AA9B-FBAF68184B73}" srcId="{3840FB1D-6A69-4163-82D5-BACF1FF9837B}" destId="{D4C82C37-0852-4A5C-90F4-D444170D0B66}" srcOrd="5" destOrd="0" parTransId="{EAA0D367-6FA0-4433-89A8-9C5542A0DF80}" sibTransId="{861F9735-F4FC-44C1-9CEF-26B68E61C830}"/>
    <dgm:cxn modelId="{FB692CB2-DB37-49C5-B8A6-636BCA1B1413}" type="presOf" srcId="{9AA73E9D-F9CA-4657-8E40-B43614F74E91}" destId="{60FDA401-312D-428F-9C27-FD5DE74D29E1}" srcOrd="0" destOrd="0" presId="urn:microsoft.com/office/officeart/2005/8/layout/orgChart1"/>
    <dgm:cxn modelId="{D2C2EEBB-DCFB-43C1-8BCA-D0A027C71D6A}" type="presOf" srcId="{222D9E9E-21CE-4EDD-A9D6-EE559DAF20F0}" destId="{C9A239DF-1B88-4295-BFFE-85604E5889EC}" srcOrd="0" destOrd="0" presId="urn:microsoft.com/office/officeart/2005/8/layout/orgChart1"/>
    <dgm:cxn modelId="{907A45C1-BD92-46BE-A124-622B4DDBFFBF}" type="presOf" srcId="{91066637-0C3B-4042-B79A-9537B96E21BE}" destId="{A1DE89FD-46FD-4E84-BFB0-5C4FC10A7128}" srcOrd="0" destOrd="0" presId="urn:microsoft.com/office/officeart/2005/8/layout/orgChart1"/>
    <dgm:cxn modelId="{374ADCCC-4E02-498C-854A-B8620782FE31}" type="presOf" srcId="{D4C82C37-0852-4A5C-90F4-D444170D0B66}" destId="{26C72802-1D25-4CE6-B5D0-966913034FAD}" srcOrd="0" destOrd="0" presId="urn:microsoft.com/office/officeart/2005/8/layout/orgChart1"/>
    <dgm:cxn modelId="{A29B6CD9-81DD-4692-B124-98073A7C0459}" type="presOf" srcId="{F7DBA9FA-BD39-4B54-B7F7-866E7FD20EBA}" destId="{2D9F683D-5CEC-4DCB-A325-1DC5FC2FBA59}" srcOrd="0" destOrd="0" presId="urn:microsoft.com/office/officeart/2005/8/layout/orgChart1"/>
    <dgm:cxn modelId="{CDB278D9-DCC5-40B2-811C-C749F73391C3}" type="presOf" srcId="{DF8481DB-4F09-4BA1-BB2A-7375A04E23BB}" destId="{F192DBA0-34A0-47CA-A4E3-E9BD85D85C29}" srcOrd="0" destOrd="0" presId="urn:microsoft.com/office/officeart/2005/8/layout/orgChart1"/>
    <dgm:cxn modelId="{7928BDDA-EAEE-47B2-BE68-C5380E5C0B10}" srcId="{3840FB1D-6A69-4163-82D5-BACF1FF9837B}" destId="{D25B2E2B-A635-42B1-8279-C06C0E713E63}" srcOrd="3" destOrd="0" parTransId="{757BE1BF-1F20-45E8-AF58-B05C8A2BD343}" sibTransId="{D45F537A-02F2-4AF1-B242-8E97E9CD4C3B}"/>
    <dgm:cxn modelId="{53AACCDF-ACE0-43D5-8BF3-4B396DA7C06E}" type="presOf" srcId="{D25B2E2B-A635-42B1-8279-C06C0E713E63}" destId="{05165326-B7A4-4FE7-8854-05B983866169}" srcOrd="0" destOrd="0" presId="urn:microsoft.com/office/officeart/2005/8/layout/orgChart1"/>
    <dgm:cxn modelId="{5C3652E3-097C-48AD-89CA-627A31EDB07D}" type="presOf" srcId="{27FD8331-BEB6-42F3-B412-66AFDBF5E46D}" destId="{1A9BC3EF-2D02-48D0-B448-8E87E0A9EF64}" srcOrd="1" destOrd="0" presId="urn:microsoft.com/office/officeart/2005/8/layout/orgChart1"/>
    <dgm:cxn modelId="{3D8853F1-A472-4384-89E9-E36C42B0FF81}" type="presOf" srcId="{1583EE4B-D852-4686-9245-BA42400C2221}" destId="{7B245B74-8F45-41E8-BDFF-720364839608}" srcOrd="0" destOrd="0" presId="urn:microsoft.com/office/officeart/2005/8/layout/orgChart1"/>
    <dgm:cxn modelId="{43A5E6F1-86C1-4E59-AACF-A175DB5EF49F}" type="presOf" srcId="{5CFE6C0E-6C3E-4D29-BE2F-5AB692267DBA}" destId="{AD699AA9-9267-48E8-8D57-B340DBF374D9}" srcOrd="1" destOrd="0" presId="urn:microsoft.com/office/officeart/2005/8/layout/orgChart1"/>
    <dgm:cxn modelId="{7556F3FA-061B-4393-BFB2-EC9BC5457F2C}" type="presOf" srcId="{D4C82C37-0852-4A5C-90F4-D444170D0B66}" destId="{B9FFFC39-CC29-4F6E-8E45-1EA5B55A7F98}" srcOrd="1" destOrd="0" presId="urn:microsoft.com/office/officeart/2005/8/layout/orgChart1"/>
    <dgm:cxn modelId="{46D600FB-830D-4928-A187-1F077755FAE7}" type="presOf" srcId="{35EA480C-DF93-42FA-BB9D-46748F7FC34D}" destId="{AB704757-5660-4B07-BDFC-77BE8B876B37}" srcOrd="0" destOrd="0" presId="urn:microsoft.com/office/officeart/2005/8/layout/orgChart1"/>
    <dgm:cxn modelId="{4B4A58FD-218E-4236-98FB-739FCD3B821E}" srcId="{3840FB1D-6A69-4163-82D5-BACF1FF9837B}" destId="{531C807B-941D-43A7-9B07-C6BECB8083BE}" srcOrd="6" destOrd="0" parTransId="{35EA480C-DF93-42FA-BB9D-46748F7FC34D}" sibTransId="{41448516-0106-40E2-BF94-AB75138C85AC}"/>
    <dgm:cxn modelId="{21135AFE-7B34-4404-B90B-687E64C60C24}" srcId="{1583EE4B-D852-4686-9245-BA42400C2221}" destId="{3840FB1D-6A69-4163-82D5-BACF1FF9837B}" srcOrd="0" destOrd="0" parTransId="{1F2C3442-19D1-4EE7-A104-5CCBAC715D24}" sibTransId="{37504434-59BA-410E-9907-C0E8D358A8D3}"/>
    <dgm:cxn modelId="{26705ED2-EDF1-4D0B-8247-E1679AAEB1BA}" type="presParOf" srcId="{7B245B74-8F45-41E8-BDFF-720364839608}" destId="{20ECD841-475C-40EA-A3F6-474B0EAD4B98}" srcOrd="0" destOrd="0" presId="urn:microsoft.com/office/officeart/2005/8/layout/orgChart1"/>
    <dgm:cxn modelId="{3126DF10-AE92-483E-A06A-BC4A299B3E83}" type="presParOf" srcId="{20ECD841-475C-40EA-A3F6-474B0EAD4B98}" destId="{2770016C-EA82-492B-AD0D-5C5AB8A956CB}" srcOrd="0" destOrd="0" presId="urn:microsoft.com/office/officeart/2005/8/layout/orgChart1"/>
    <dgm:cxn modelId="{2EF0BAE6-681C-4DFD-A059-DDE7D1D117B1}" type="presParOf" srcId="{2770016C-EA82-492B-AD0D-5C5AB8A956CB}" destId="{8112E51F-76F6-410E-BDE8-0DB19911CE34}" srcOrd="0" destOrd="0" presId="urn:microsoft.com/office/officeart/2005/8/layout/orgChart1"/>
    <dgm:cxn modelId="{76862E25-260F-4406-812A-086945114F05}" type="presParOf" srcId="{2770016C-EA82-492B-AD0D-5C5AB8A956CB}" destId="{6BC53B30-1F17-4A1F-AF23-AEEF8F0909AA}" srcOrd="1" destOrd="0" presId="urn:microsoft.com/office/officeart/2005/8/layout/orgChart1"/>
    <dgm:cxn modelId="{2207D673-AA20-4192-AD61-14DA6B1FAB36}" type="presParOf" srcId="{20ECD841-475C-40EA-A3F6-474B0EAD4B98}" destId="{4A9915A8-6FCE-4600-B5A4-AC86259D4F3B}" srcOrd="1" destOrd="0" presId="urn:microsoft.com/office/officeart/2005/8/layout/orgChart1"/>
    <dgm:cxn modelId="{9117CC30-CDA9-4438-81AE-195D67461659}" type="presParOf" srcId="{4A9915A8-6FCE-4600-B5A4-AC86259D4F3B}" destId="{2DE45832-F02B-4821-8AE7-60B073907823}" srcOrd="0" destOrd="0" presId="urn:microsoft.com/office/officeart/2005/8/layout/orgChart1"/>
    <dgm:cxn modelId="{45268A3C-C021-4AA7-859F-CCD27146649D}" type="presParOf" srcId="{4A9915A8-6FCE-4600-B5A4-AC86259D4F3B}" destId="{B8D5E93B-807A-454F-9209-305185FCE794}" srcOrd="1" destOrd="0" presId="urn:microsoft.com/office/officeart/2005/8/layout/orgChart1"/>
    <dgm:cxn modelId="{86B1163A-8A62-4A8E-876C-AF0B391AE61D}" type="presParOf" srcId="{B8D5E93B-807A-454F-9209-305185FCE794}" destId="{B4A4102B-C704-4DE1-9236-A66A52562F9E}" srcOrd="0" destOrd="0" presId="urn:microsoft.com/office/officeart/2005/8/layout/orgChart1"/>
    <dgm:cxn modelId="{4A4C312D-884A-44B9-821C-C161CFECDD66}" type="presParOf" srcId="{B4A4102B-C704-4DE1-9236-A66A52562F9E}" destId="{823221AA-1510-4FE2-AA5C-CC2163BBB3A8}" srcOrd="0" destOrd="0" presId="urn:microsoft.com/office/officeart/2005/8/layout/orgChart1"/>
    <dgm:cxn modelId="{31248A5A-1D6E-4C54-AFBB-A618D19C9458}" type="presParOf" srcId="{B4A4102B-C704-4DE1-9236-A66A52562F9E}" destId="{AD699AA9-9267-48E8-8D57-B340DBF374D9}" srcOrd="1" destOrd="0" presId="urn:microsoft.com/office/officeart/2005/8/layout/orgChart1"/>
    <dgm:cxn modelId="{5E917938-A278-4F9A-B4EC-41C2E28DD1E2}" type="presParOf" srcId="{B8D5E93B-807A-454F-9209-305185FCE794}" destId="{5079AF21-4F10-42C3-967C-B6D49D48FFA5}" srcOrd="1" destOrd="0" presId="urn:microsoft.com/office/officeart/2005/8/layout/orgChart1"/>
    <dgm:cxn modelId="{10F8D475-4FC9-4C55-8928-83A698DEE730}" type="presParOf" srcId="{B8D5E93B-807A-454F-9209-305185FCE794}" destId="{6C82E68A-7456-4BBD-8344-39632DBB8651}" srcOrd="2" destOrd="0" presId="urn:microsoft.com/office/officeart/2005/8/layout/orgChart1"/>
    <dgm:cxn modelId="{5277C047-6756-4820-A79B-754E937DD2B4}" type="presParOf" srcId="{4A9915A8-6FCE-4600-B5A4-AC86259D4F3B}" destId="{C9A239DF-1B88-4295-BFFE-85604E5889EC}" srcOrd="2" destOrd="0" presId="urn:microsoft.com/office/officeart/2005/8/layout/orgChart1"/>
    <dgm:cxn modelId="{7287839E-3953-4B38-BA7D-71712F4ABCDC}" type="presParOf" srcId="{4A9915A8-6FCE-4600-B5A4-AC86259D4F3B}" destId="{9244CAC5-2271-4C28-86E7-1EF461425E01}" srcOrd="3" destOrd="0" presId="urn:microsoft.com/office/officeart/2005/8/layout/orgChart1"/>
    <dgm:cxn modelId="{A2E0C070-9106-49F4-B0EA-1B627FC45A09}" type="presParOf" srcId="{9244CAC5-2271-4C28-86E7-1EF461425E01}" destId="{1F5D8A12-03B1-40FF-9AB9-A71B7C400638}" srcOrd="0" destOrd="0" presId="urn:microsoft.com/office/officeart/2005/8/layout/orgChart1"/>
    <dgm:cxn modelId="{8CC4228B-EA18-4311-B821-0B9C36EBDFCA}" type="presParOf" srcId="{1F5D8A12-03B1-40FF-9AB9-A71B7C400638}" destId="{49575005-5071-4820-9F6E-89E58DBF866A}" srcOrd="0" destOrd="0" presId="urn:microsoft.com/office/officeart/2005/8/layout/orgChart1"/>
    <dgm:cxn modelId="{290AC386-27E8-4198-A796-FEB7A636F642}" type="presParOf" srcId="{1F5D8A12-03B1-40FF-9AB9-A71B7C400638}" destId="{1A9BC3EF-2D02-48D0-B448-8E87E0A9EF64}" srcOrd="1" destOrd="0" presId="urn:microsoft.com/office/officeart/2005/8/layout/orgChart1"/>
    <dgm:cxn modelId="{EA2458A1-350B-4B99-A06F-233C5C64ABB7}" type="presParOf" srcId="{9244CAC5-2271-4C28-86E7-1EF461425E01}" destId="{83811F6E-2C38-4F9B-A15B-400EADF14648}" srcOrd="1" destOrd="0" presId="urn:microsoft.com/office/officeart/2005/8/layout/orgChart1"/>
    <dgm:cxn modelId="{C661F366-61B8-44FC-A20D-69623FDE1905}" type="presParOf" srcId="{9244CAC5-2271-4C28-86E7-1EF461425E01}" destId="{B9AB3157-499B-453D-81C7-E6537EF5A038}" srcOrd="2" destOrd="0" presId="urn:microsoft.com/office/officeart/2005/8/layout/orgChart1"/>
    <dgm:cxn modelId="{C448C121-B190-4BDF-9ED8-44DCB68D2652}" type="presParOf" srcId="{4A9915A8-6FCE-4600-B5A4-AC86259D4F3B}" destId="{A1DE89FD-46FD-4E84-BFB0-5C4FC10A7128}" srcOrd="4" destOrd="0" presId="urn:microsoft.com/office/officeart/2005/8/layout/orgChart1"/>
    <dgm:cxn modelId="{CC9E65E4-16C6-4D7E-B7CE-7364CCDAF9FB}" type="presParOf" srcId="{4A9915A8-6FCE-4600-B5A4-AC86259D4F3B}" destId="{D3B5FE6A-9922-449E-A433-13EC6869AB69}" srcOrd="5" destOrd="0" presId="urn:microsoft.com/office/officeart/2005/8/layout/orgChart1"/>
    <dgm:cxn modelId="{4E8E0A04-264F-4A64-A4F8-44FEF55CCB21}" type="presParOf" srcId="{D3B5FE6A-9922-449E-A433-13EC6869AB69}" destId="{8B422C5E-E305-4A69-8715-595560534E69}" srcOrd="0" destOrd="0" presId="urn:microsoft.com/office/officeart/2005/8/layout/orgChart1"/>
    <dgm:cxn modelId="{24E7B509-FF31-416D-8E4A-0C3F4727264B}" type="presParOf" srcId="{8B422C5E-E305-4A69-8715-595560534E69}" destId="{F192DBA0-34A0-47CA-A4E3-E9BD85D85C29}" srcOrd="0" destOrd="0" presId="urn:microsoft.com/office/officeart/2005/8/layout/orgChart1"/>
    <dgm:cxn modelId="{2ED1A35A-F024-4956-9E82-54EC8EED3886}" type="presParOf" srcId="{8B422C5E-E305-4A69-8715-595560534E69}" destId="{7F7C1CCA-92DA-46FB-92A0-2EC0EF9FA6F0}" srcOrd="1" destOrd="0" presId="urn:microsoft.com/office/officeart/2005/8/layout/orgChart1"/>
    <dgm:cxn modelId="{D2F98D27-0A85-4437-8240-D92E7DDB5D1C}" type="presParOf" srcId="{D3B5FE6A-9922-449E-A433-13EC6869AB69}" destId="{5DACA694-92ED-41E8-B4A3-BBB11BF4D422}" srcOrd="1" destOrd="0" presId="urn:microsoft.com/office/officeart/2005/8/layout/orgChart1"/>
    <dgm:cxn modelId="{A02EE784-80BF-484F-86B4-8596BF512AE2}" type="presParOf" srcId="{D3B5FE6A-9922-449E-A433-13EC6869AB69}" destId="{423E8CCE-3F3B-44FF-AA18-DA8937C1C358}" srcOrd="2" destOrd="0" presId="urn:microsoft.com/office/officeart/2005/8/layout/orgChart1"/>
    <dgm:cxn modelId="{518759CD-B30A-4478-9176-5A513CCA1B47}" type="presParOf" srcId="{4A9915A8-6FCE-4600-B5A4-AC86259D4F3B}" destId="{FFE08041-3173-41C6-B4CF-CE514CE6999F}" srcOrd="6" destOrd="0" presId="urn:microsoft.com/office/officeart/2005/8/layout/orgChart1"/>
    <dgm:cxn modelId="{76A61C1D-C3A0-484B-96E5-B9860AC3B925}" type="presParOf" srcId="{4A9915A8-6FCE-4600-B5A4-AC86259D4F3B}" destId="{AE223C99-A2F4-480D-AFED-9AD7A05C2B1C}" srcOrd="7" destOrd="0" presId="urn:microsoft.com/office/officeart/2005/8/layout/orgChart1"/>
    <dgm:cxn modelId="{F4118CF5-8271-4669-BBC4-88FADC1754B9}" type="presParOf" srcId="{AE223C99-A2F4-480D-AFED-9AD7A05C2B1C}" destId="{3D673521-D66F-41BD-B876-942BC662AE62}" srcOrd="0" destOrd="0" presId="urn:microsoft.com/office/officeart/2005/8/layout/orgChart1"/>
    <dgm:cxn modelId="{F2E202E8-0353-4936-85B2-AEDAA8598DCD}" type="presParOf" srcId="{3D673521-D66F-41BD-B876-942BC662AE62}" destId="{05165326-B7A4-4FE7-8854-05B983866169}" srcOrd="0" destOrd="0" presId="urn:microsoft.com/office/officeart/2005/8/layout/orgChart1"/>
    <dgm:cxn modelId="{96D5C930-A458-47AD-972F-BCA4872AD705}" type="presParOf" srcId="{3D673521-D66F-41BD-B876-942BC662AE62}" destId="{A90F3493-4C17-4ED4-8F96-E5EA8095551B}" srcOrd="1" destOrd="0" presId="urn:microsoft.com/office/officeart/2005/8/layout/orgChart1"/>
    <dgm:cxn modelId="{1AADC33D-4A1E-4CD1-994B-4E4F65CDACFF}" type="presParOf" srcId="{AE223C99-A2F4-480D-AFED-9AD7A05C2B1C}" destId="{3E31DA8A-53D2-4D3A-8546-B347BD6E8A96}" srcOrd="1" destOrd="0" presId="urn:microsoft.com/office/officeart/2005/8/layout/orgChart1"/>
    <dgm:cxn modelId="{A9FE715C-45EB-4BB2-9A5A-9DD7747DC8A9}" type="presParOf" srcId="{AE223C99-A2F4-480D-AFED-9AD7A05C2B1C}" destId="{BD1393B5-76EE-449B-9BEF-BF323307C519}" srcOrd="2" destOrd="0" presId="urn:microsoft.com/office/officeart/2005/8/layout/orgChart1"/>
    <dgm:cxn modelId="{2F9BD318-73A3-4167-8E80-61ADDCD0A420}" type="presParOf" srcId="{4A9915A8-6FCE-4600-B5A4-AC86259D4F3B}" destId="{7EC8EF35-A0D9-4924-ADDD-C2AB8AFE9B71}" srcOrd="8" destOrd="0" presId="urn:microsoft.com/office/officeart/2005/8/layout/orgChart1"/>
    <dgm:cxn modelId="{F5E6CE17-A35D-4DD0-9BE7-6C365DF989FE}" type="presParOf" srcId="{4A9915A8-6FCE-4600-B5A4-AC86259D4F3B}" destId="{32678651-9A36-4660-A9DD-9FC1B50B510F}" srcOrd="9" destOrd="0" presId="urn:microsoft.com/office/officeart/2005/8/layout/orgChart1"/>
    <dgm:cxn modelId="{E877C553-F3F1-4312-816B-F7B80CF8BBD8}" type="presParOf" srcId="{32678651-9A36-4660-A9DD-9FC1B50B510F}" destId="{E71A73DA-421D-4857-8ED8-CAAA12477CC1}" srcOrd="0" destOrd="0" presId="urn:microsoft.com/office/officeart/2005/8/layout/orgChart1"/>
    <dgm:cxn modelId="{9CED4F81-3112-4005-811E-9A42BA46E589}" type="presParOf" srcId="{E71A73DA-421D-4857-8ED8-CAAA12477CC1}" destId="{D6D9BB51-CC5D-428B-B07C-A68425D96CC3}" srcOrd="0" destOrd="0" presId="urn:microsoft.com/office/officeart/2005/8/layout/orgChart1"/>
    <dgm:cxn modelId="{4AA1869B-471E-4F42-8E3A-01CEBFC76772}" type="presParOf" srcId="{E71A73DA-421D-4857-8ED8-CAAA12477CC1}" destId="{1B2F7D5D-8E0C-4C90-97FF-A933C44920DF}" srcOrd="1" destOrd="0" presId="urn:microsoft.com/office/officeart/2005/8/layout/orgChart1"/>
    <dgm:cxn modelId="{05A5C1F0-2B24-42B6-BB8E-D2764514E217}" type="presParOf" srcId="{32678651-9A36-4660-A9DD-9FC1B50B510F}" destId="{D7A06CFE-961D-4BE1-AD35-F276B0617200}" srcOrd="1" destOrd="0" presId="urn:microsoft.com/office/officeart/2005/8/layout/orgChart1"/>
    <dgm:cxn modelId="{C056C963-C39B-44C7-B541-158D4B3869AE}" type="presParOf" srcId="{32678651-9A36-4660-A9DD-9FC1B50B510F}" destId="{9C78C481-E7F3-42FE-869B-941BEBAE45C0}" srcOrd="2" destOrd="0" presId="urn:microsoft.com/office/officeart/2005/8/layout/orgChart1"/>
    <dgm:cxn modelId="{E3605D86-BDD4-4301-9487-C4A3A00DF7AD}" type="presParOf" srcId="{4A9915A8-6FCE-4600-B5A4-AC86259D4F3B}" destId="{04C64CAA-6460-4AA2-A81F-B9FABA5B61F1}" srcOrd="10" destOrd="0" presId="urn:microsoft.com/office/officeart/2005/8/layout/orgChart1"/>
    <dgm:cxn modelId="{DE28A6DF-8D66-45C0-8728-73B6D48D9716}" type="presParOf" srcId="{4A9915A8-6FCE-4600-B5A4-AC86259D4F3B}" destId="{F6F510B4-BD74-4F4B-9A7C-80CD0B19950E}" srcOrd="11" destOrd="0" presId="urn:microsoft.com/office/officeart/2005/8/layout/orgChart1"/>
    <dgm:cxn modelId="{4A43D06E-32D5-4AFC-866A-C7345893C02C}" type="presParOf" srcId="{F6F510B4-BD74-4F4B-9A7C-80CD0B19950E}" destId="{CB9B27D8-3024-465C-871A-FBD88C669CF7}" srcOrd="0" destOrd="0" presId="urn:microsoft.com/office/officeart/2005/8/layout/orgChart1"/>
    <dgm:cxn modelId="{18FF9038-CAA0-4174-9B3D-C359CAADA050}" type="presParOf" srcId="{CB9B27D8-3024-465C-871A-FBD88C669CF7}" destId="{26C72802-1D25-4CE6-B5D0-966913034FAD}" srcOrd="0" destOrd="0" presId="urn:microsoft.com/office/officeart/2005/8/layout/orgChart1"/>
    <dgm:cxn modelId="{C531CECF-FC0B-4D83-AB83-E29C52746E9B}" type="presParOf" srcId="{CB9B27D8-3024-465C-871A-FBD88C669CF7}" destId="{B9FFFC39-CC29-4F6E-8E45-1EA5B55A7F98}" srcOrd="1" destOrd="0" presId="urn:microsoft.com/office/officeart/2005/8/layout/orgChart1"/>
    <dgm:cxn modelId="{586BFCFC-B607-4B14-BDE2-4D391F45A031}" type="presParOf" srcId="{F6F510B4-BD74-4F4B-9A7C-80CD0B19950E}" destId="{AEF67B3B-67D2-461C-9E90-6FA3D6754FDE}" srcOrd="1" destOrd="0" presId="urn:microsoft.com/office/officeart/2005/8/layout/orgChart1"/>
    <dgm:cxn modelId="{7CC1CAF5-9B97-45F8-9929-0C3E9B5989C8}" type="presParOf" srcId="{F6F510B4-BD74-4F4B-9A7C-80CD0B19950E}" destId="{71FFB551-632C-4708-9668-72AB702FE6C0}" srcOrd="2" destOrd="0" presId="urn:microsoft.com/office/officeart/2005/8/layout/orgChart1"/>
    <dgm:cxn modelId="{9BB370EE-E354-4A1D-8D12-F3F36B7691E4}" type="presParOf" srcId="{4A9915A8-6FCE-4600-B5A4-AC86259D4F3B}" destId="{AB704757-5660-4B07-BDFC-77BE8B876B37}" srcOrd="12" destOrd="0" presId="urn:microsoft.com/office/officeart/2005/8/layout/orgChart1"/>
    <dgm:cxn modelId="{6FD2842E-9C26-474E-983A-95AEB729BEF6}" type="presParOf" srcId="{4A9915A8-6FCE-4600-B5A4-AC86259D4F3B}" destId="{32D32768-92B8-4B26-8B5C-B737FA7013EF}" srcOrd="13" destOrd="0" presId="urn:microsoft.com/office/officeart/2005/8/layout/orgChart1"/>
    <dgm:cxn modelId="{B093B79C-7665-4064-B5AD-85A5F81C016B}" type="presParOf" srcId="{32D32768-92B8-4B26-8B5C-B737FA7013EF}" destId="{0FA5E162-E92A-495A-82C8-0D2D8710CDDC}" srcOrd="0" destOrd="0" presId="urn:microsoft.com/office/officeart/2005/8/layout/orgChart1"/>
    <dgm:cxn modelId="{A56F4DE5-D2B4-4A1E-94A8-C3DA3D0266EA}" type="presParOf" srcId="{0FA5E162-E92A-495A-82C8-0D2D8710CDDC}" destId="{D42D183D-24C2-4CFD-9095-7389705F0432}" srcOrd="0" destOrd="0" presId="urn:microsoft.com/office/officeart/2005/8/layout/orgChart1"/>
    <dgm:cxn modelId="{6999B891-95C3-4C9E-A879-9D37E66DBAC0}" type="presParOf" srcId="{0FA5E162-E92A-495A-82C8-0D2D8710CDDC}" destId="{DD8BE6F8-66DF-4D31-AC34-82B11A7CC506}" srcOrd="1" destOrd="0" presId="urn:microsoft.com/office/officeart/2005/8/layout/orgChart1"/>
    <dgm:cxn modelId="{75C75169-163F-4727-92DC-61F891D68DD7}" type="presParOf" srcId="{32D32768-92B8-4B26-8B5C-B737FA7013EF}" destId="{DED8623D-D6AA-483E-972B-EBB1518B238B}" srcOrd="1" destOrd="0" presId="urn:microsoft.com/office/officeart/2005/8/layout/orgChart1"/>
    <dgm:cxn modelId="{7FDB4997-B28E-462A-AC48-833C56245185}" type="presParOf" srcId="{32D32768-92B8-4B26-8B5C-B737FA7013EF}" destId="{D1AFA2A8-AD09-492F-AED8-BE532B3901C3}" srcOrd="2" destOrd="0" presId="urn:microsoft.com/office/officeart/2005/8/layout/orgChart1"/>
    <dgm:cxn modelId="{5AF08FED-05C7-4D14-A24D-7136CDDA7933}" type="presParOf" srcId="{4A9915A8-6FCE-4600-B5A4-AC86259D4F3B}" destId="{2D9F683D-5CEC-4DCB-A325-1DC5FC2FBA59}" srcOrd="14" destOrd="0" presId="urn:microsoft.com/office/officeart/2005/8/layout/orgChart1"/>
    <dgm:cxn modelId="{38126747-1943-4BD7-A14F-4AA4E77F30AF}" type="presParOf" srcId="{4A9915A8-6FCE-4600-B5A4-AC86259D4F3B}" destId="{B526F7F4-2314-4119-92E7-E604C2E0474C}" srcOrd="15" destOrd="0" presId="urn:microsoft.com/office/officeart/2005/8/layout/orgChart1"/>
    <dgm:cxn modelId="{14BB83E7-797C-4EFD-A95A-71FEFAC3266C}" type="presParOf" srcId="{B526F7F4-2314-4119-92E7-E604C2E0474C}" destId="{882479EE-7B19-4125-8C3F-D71852F0F839}" srcOrd="0" destOrd="0" presId="urn:microsoft.com/office/officeart/2005/8/layout/orgChart1"/>
    <dgm:cxn modelId="{6B18A6F8-F106-4BFB-AF41-734A1E57840A}" type="presParOf" srcId="{882479EE-7B19-4125-8C3F-D71852F0F839}" destId="{60FDA401-312D-428F-9C27-FD5DE74D29E1}" srcOrd="0" destOrd="0" presId="urn:microsoft.com/office/officeart/2005/8/layout/orgChart1"/>
    <dgm:cxn modelId="{2D7F94E2-A9F1-4F42-9D51-1B6C06AAB6B7}" type="presParOf" srcId="{882479EE-7B19-4125-8C3F-D71852F0F839}" destId="{453DD7AA-4A2C-46F7-97FE-D05E98A48B9D}" srcOrd="1" destOrd="0" presId="urn:microsoft.com/office/officeart/2005/8/layout/orgChart1"/>
    <dgm:cxn modelId="{7808957B-4E1C-46AE-8A60-DEB1454B55A8}" type="presParOf" srcId="{B526F7F4-2314-4119-92E7-E604C2E0474C}" destId="{C5913CE9-F4ED-4161-8F00-C0F5DA533D48}" srcOrd="1" destOrd="0" presId="urn:microsoft.com/office/officeart/2005/8/layout/orgChart1"/>
    <dgm:cxn modelId="{858941C6-1DA6-452C-B338-627C09C4227B}" type="presParOf" srcId="{B526F7F4-2314-4119-92E7-E604C2E0474C}" destId="{B4D39560-96B2-4DAA-A4F2-164889CFA173}" srcOrd="2" destOrd="0" presId="urn:microsoft.com/office/officeart/2005/8/layout/orgChart1"/>
    <dgm:cxn modelId="{F8A6D04B-A6B9-48ED-A601-00255B91BABA}" type="presParOf" srcId="{20ECD841-475C-40EA-A3F6-474B0EAD4B98}" destId="{B556D468-A3AF-4D90-8F89-4F13EE7C71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F683D-5CEC-4DCB-A325-1DC5FC2FBA59}">
      <dsp:nvSpPr>
        <dsp:cNvPr id="0" name=""/>
        <dsp:cNvSpPr/>
      </dsp:nvSpPr>
      <dsp:spPr>
        <a:xfrm>
          <a:off x="5257800" y="1963831"/>
          <a:ext cx="4702335" cy="23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"/>
              </a:lnTo>
              <a:lnTo>
                <a:pt x="4702335" y="116586"/>
              </a:lnTo>
              <a:lnTo>
                <a:pt x="4702335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04757-5660-4B07-BDFC-77BE8B876B37}">
      <dsp:nvSpPr>
        <dsp:cNvPr id="0" name=""/>
        <dsp:cNvSpPr/>
      </dsp:nvSpPr>
      <dsp:spPr>
        <a:xfrm>
          <a:off x="5257800" y="1963831"/>
          <a:ext cx="3358811" cy="23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"/>
              </a:lnTo>
              <a:lnTo>
                <a:pt x="3358811" y="116586"/>
              </a:lnTo>
              <a:lnTo>
                <a:pt x="3358811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64CAA-6460-4AA2-A81F-B9FABA5B61F1}">
      <dsp:nvSpPr>
        <dsp:cNvPr id="0" name=""/>
        <dsp:cNvSpPr/>
      </dsp:nvSpPr>
      <dsp:spPr>
        <a:xfrm>
          <a:off x="5257800" y="1963831"/>
          <a:ext cx="2015286" cy="23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"/>
              </a:lnTo>
              <a:lnTo>
                <a:pt x="2015286" y="116586"/>
              </a:lnTo>
              <a:lnTo>
                <a:pt x="2015286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8EF35-A0D9-4924-ADDD-C2AB8AFE9B71}">
      <dsp:nvSpPr>
        <dsp:cNvPr id="0" name=""/>
        <dsp:cNvSpPr/>
      </dsp:nvSpPr>
      <dsp:spPr>
        <a:xfrm>
          <a:off x="5257800" y="1963831"/>
          <a:ext cx="671762" cy="23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6"/>
              </a:lnTo>
              <a:lnTo>
                <a:pt x="671762" y="116586"/>
              </a:lnTo>
              <a:lnTo>
                <a:pt x="671762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08041-3173-41C6-B4CF-CE514CE6999F}">
      <dsp:nvSpPr>
        <dsp:cNvPr id="0" name=""/>
        <dsp:cNvSpPr/>
      </dsp:nvSpPr>
      <dsp:spPr>
        <a:xfrm>
          <a:off x="4586037" y="1963831"/>
          <a:ext cx="671762" cy="233173"/>
        </a:xfrm>
        <a:custGeom>
          <a:avLst/>
          <a:gdLst/>
          <a:ahLst/>
          <a:cxnLst/>
          <a:rect l="0" t="0" r="0" b="0"/>
          <a:pathLst>
            <a:path>
              <a:moveTo>
                <a:pt x="671762" y="0"/>
              </a:moveTo>
              <a:lnTo>
                <a:pt x="671762" y="116586"/>
              </a:lnTo>
              <a:lnTo>
                <a:pt x="0" y="116586"/>
              </a:lnTo>
              <a:lnTo>
                <a:pt x="0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E89FD-46FD-4E84-BFB0-5C4FC10A7128}">
      <dsp:nvSpPr>
        <dsp:cNvPr id="0" name=""/>
        <dsp:cNvSpPr/>
      </dsp:nvSpPr>
      <dsp:spPr>
        <a:xfrm>
          <a:off x="3242513" y="1963831"/>
          <a:ext cx="2015286" cy="233173"/>
        </a:xfrm>
        <a:custGeom>
          <a:avLst/>
          <a:gdLst/>
          <a:ahLst/>
          <a:cxnLst/>
          <a:rect l="0" t="0" r="0" b="0"/>
          <a:pathLst>
            <a:path>
              <a:moveTo>
                <a:pt x="2015286" y="0"/>
              </a:moveTo>
              <a:lnTo>
                <a:pt x="2015286" y="116586"/>
              </a:lnTo>
              <a:lnTo>
                <a:pt x="0" y="116586"/>
              </a:lnTo>
              <a:lnTo>
                <a:pt x="0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239DF-1B88-4295-BFFE-85604E5889EC}">
      <dsp:nvSpPr>
        <dsp:cNvPr id="0" name=""/>
        <dsp:cNvSpPr/>
      </dsp:nvSpPr>
      <dsp:spPr>
        <a:xfrm>
          <a:off x="1898988" y="1963831"/>
          <a:ext cx="3358811" cy="233173"/>
        </a:xfrm>
        <a:custGeom>
          <a:avLst/>
          <a:gdLst/>
          <a:ahLst/>
          <a:cxnLst/>
          <a:rect l="0" t="0" r="0" b="0"/>
          <a:pathLst>
            <a:path>
              <a:moveTo>
                <a:pt x="3358811" y="0"/>
              </a:moveTo>
              <a:lnTo>
                <a:pt x="3358811" y="116586"/>
              </a:lnTo>
              <a:lnTo>
                <a:pt x="0" y="116586"/>
              </a:lnTo>
              <a:lnTo>
                <a:pt x="0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45832-F02B-4821-8AE7-60B073907823}">
      <dsp:nvSpPr>
        <dsp:cNvPr id="0" name=""/>
        <dsp:cNvSpPr/>
      </dsp:nvSpPr>
      <dsp:spPr>
        <a:xfrm>
          <a:off x="555464" y="1963831"/>
          <a:ext cx="4702335" cy="233173"/>
        </a:xfrm>
        <a:custGeom>
          <a:avLst/>
          <a:gdLst/>
          <a:ahLst/>
          <a:cxnLst/>
          <a:rect l="0" t="0" r="0" b="0"/>
          <a:pathLst>
            <a:path>
              <a:moveTo>
                <a:pt x="4702335" y="0"/>
              </a:moveTo>
              <a:lnTo>
                <a:pt x="4702335" y="116586"/>
              </a:lnTo>
              <a:lnTo>
                <a:pt x="0" y="116586"/>
              </a:lnTo>
              <a:lnTo>
                <a:pt x="0" y="2331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2E51F-76F6-410E-BDE8-0DB19911CE34}">
      <dsp:nvSpPr>
        <dsp:cNvPr id="0" name=""/>
        <dsp:cNvSpPr/>
      </dsp:nvSpPr>
      <dsp:spPr>
        <a:xfrm>
          <a:off x="4702624" y="1408656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DATA GÉNERO</a:t>
          </a:r>
          <a:endParaRPr lang="es-CL" sz="900" kern="1200" dirty="0"/>
        </a:p>
      </dsp:txBody>
      <dsp:txXfrm>
        <a:off x="4702624" y="1408656"/>
        <a:ext cx="1110350" cy="555175"/>
      </dsp:txXfrm>
    </dsp:sp>
    <dsp:sp modelId="{823221AA-1510-4FE2-AA5C-CC2163BBB3A8}">
      <dsp:nvSpPr>
        <dsp:cNvPr id="0" name=""/>
        <dsp:cNvSpPr/>
      </dsp:nvSpPr>
      <dsp:spPr>
        <a:xfrm>
          <a:off x="288" y="2197005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Demográfico</a:t>
          </a:r>
          <a:endParaRPr lang="es-CL" sz="900" kern="1200" dirty="0"/>
        </a:p>
      </dsp:txBody>
      <dsp:txXfrm>
        <a:off x="288" y="2197005"/>
        <a:ext cx="1110350" cy="555175"/>
      </dsp:txXfrm>
    </dsp:sp>
    <dsp:sp modelId="{49575005-5071-4820-9F6E-89E58DBF866A}">
      <dsp:nvSpPr>
        <dsp:cNvPr id="0" name=""/>
        <dsp:cNvSpPr/>
      </dsp:nvSpPr>
      <dsp:spPr>
        <a:xfrm>
          <a:off x="1343813" y="2197005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Político</a:t>
          </a:r>
          <a:endParaRPr lang="es-CL" sz="900" kern="1200" dirty="0"/>
        </a:p>
      </dsp:txBody>
      <dsp:txXfrm>
        <a:off x="1343813" y="2197005"/>
        <a:ext cx="1110350" cy="555175"/>
      </dsp:txXfrm>
    </dsp:sp>
    <dsp:sp modelId="{F192DBA0-34A0-47CA-A4E3-E9BD85D85C29}">
      <dsp:nvSpPr>
        <dsp:cNvPr id="0" name=""/>
        <dsp:cNvSpPr/>
      </dsp:nvSpPr>
      <dsp:spPr>
        <a:xfrm>
          <a:off x="2687337" y="2197005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Empresas</a:t>
          </a:r>
          <a:endParaRPr lang="es-CL" sz="900" kern="1200" dirty="0"/>
        </a:p>
      </dsp:txBody>
      <dsp:txXfrm>
        <a:off x="2687337" y="2197005"/>
        <a:ext cx="1110350" cy="555175"/>
      </dsp:txXfrm>
    </dsp:sp>
    <dsp:sp modelId="{05165326-B7A4-4FE7-8854-05B983866169}">
      <dsp:nvSpPr>
        <dsp:cNvPr id="0" name=""/>
        <dsp:cNvSpPr/>
      </dsp:nvSpPr>
      <dsp:spPr>
        <a:xfrm>
          <a:off x="4030862" y="2197005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Educativo</a:t>
          </a:r>
          <a:endParaRPr lang="es-CL" sz="900" kern="1200" dirty="0"/>
        </a:p>
      </dsp:txBody>
      <dsp:txXfrm>
        <a:off x="4030862" y="2197005"/>
        <a:ext cx="1110350" cy="555175"/>
      </dsp:txXfrm>
    </dsp:sp>
    <dsp:sp modelId="{D6D9BB51-CC5D-428B-B07C-A68425D96CC3}">
      <dsp:nvSpPr>
        <dsp:cNvPr id="0" name=""/>
        <dsp:cNvSpPr/>
      </dsp:nvSpPr>
      <dsp:spPr>
        <a:xfrm>
          <a:off x="5374386" y="2197005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Violencia </a:t>
          </a:r>
          <a:endParaRPr lang="es-CL" sz="900" kern="1200" dirty="0"/>
        </a:p>
      </dsp:txBody>
      <dsp:txXfrm>
        <a:off x="5374386" y="2197005"/>
        <a:ext cx="1110350" cy="555175"/>
      </dsp:txXfrm>
    </dsp:sp>
    <dsp:sp modelId="{26C72802-1D25-4CE6-B5D0-966913034FAD}">
      <dsp:nvSpPr>
        <dsp:cNvPr id="0" name=""/>
        <dsp:cNvSpPr/>
      </dsp:nvSpPr>
      <dsp:spPr>
        <a:xfrm>
          <a:off x="6717911" y="2197005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Económico/Trabajo</a:t>
          </a:r>
          <a:endParaRPr lang="es-CL" sz="900" kern="1200" dirty="0"/>
        </a:p>
      </dsp:txBody>
      <dsp:txXfrm>
        <a:off x="6717911" y="2197005"/>
        <a:ext cx="1110350" cy="555175"/>
      </dsp:txXfrm>
    </dsp:sp>
    <dsp:sp modelId="{D42D183D-24C2-4CFD-9095-7389705F0432}">
      <dsp:nvSpPr>
        <dsp:cNvPr id="0" name=""/>
        <dsp:cNvSpPr/>
      </dsp:nvSpPr>
      <dsp:spPr>
        <a:xfrm>
          <a:off x="8061435" y="2197005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Organizaciones de mujeres</a:t>
          </a:r>
          <a:endParaRPr lang="es-CL" sz="900" kern="1200" dirty="0"/>
        </a:p>
      </dsp:txBody>
      <dsp:txXfrm>
        <a:off x="8061435" y="2197005"/>
        <a:ext cx="1110350" cy="555175"/>
      </dsp:txXfrm>
    </dsp:sp>
    <dsp:sp modelId="{60FDA401-312D-428F-9C27-FD5DE74D29E1}">
      <dsp:nvSpPr>
        <dsp:cNvPr id="0" name=""/>
        <dsp:cNvSpPr/>
      </dsp:nvSpPr>
      <dsp:spPr>
        <a:xfrm>
          <a:off x="9404960" y="2197005"/>
          <a:ext cx="1110350" cy="555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dirty="0"/>
            <a:t>Base de datos de DI</a:t>
          </a:r>
          <a:endParaRPr lang="es-CL" sz="900" kern="1200" dirty="0"/>
        </a:p>
      </dsp:txBody>
      <dsp:txXfrm>
        <a:off x="9404960" y="2197005"/>
        <a:ext cx="1110350" cy="55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4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4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4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FEA51-2AEC-4D5A-B6B8-744407D1F5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06" b="15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30F819-4DC8-4C18-9FBB-7E72F82E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s-ES" sz="4000" dirty="0"/>
              <a:t>DATA GÉNERO</a:t>
            </a:r>
            <a:endParaRPr lang="es-CL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BE5E77-2F64-4AFE-8CC3-E6D012650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410959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D72D8-C87F-47AD-995B-0FDFA8B2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7: Base de datos DI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EDC79-5ADF-47C6-A041-E8B28C85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Será una base de datos de uso interno para el DI. Contendrá toda la información compilada.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641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E00B1-DF6D-4160-99C7-D17D1C71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Productos 2020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5D5F201-3ACD-4A3B-A149-3DC6CCF33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15902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20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F509-6593-4269-8B67-5CA23C47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1: Demográfico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F9449-0AFC-421C-85AB-540D1B19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Cuántos hombres y mujeres hay en Chile y en dónde desagregado por grupos etarios, pueblos indígenas, migrantes, por comuna y región de Chile. </a:t>
            </a:r>
            <a:r>
              <a:rPr lang="es-ES" dirty="0" err="1"/>
              <a:t>Power</a:t>
            </a:r>
            <a:r>
              <a:rPr lang="es-ES" dirty="0"/>
              <a:t> BI y mapa de </a:t>
            </a:r>
            <a:r>
              <a:rPr lang="es-ES" dirty="0" err="1"/>
              <a:t>Arcgis</a:t>
            </a:r>
            <a:r>
              <a:rPr lang="es-E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019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AC9AA-72F9-46E2-B692-5A64C881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2: Político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64B81-A454-4A37-8A8B-F24ABB32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data tiene como objetivo mostrar la información georreferenciada de la participación política de las mujeres y las brechas que existen con respecto a los hombres. Los datos serán tomados del INE.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768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17148-C286-488E-8D27-854A163E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3: Empresas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A2183-7F04-4CF4-A64E-076F5D747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 información de aquellas pequeñas, medianas y grandes empresas lideradas por mujeres en Chile. Además se propone presentar información de geográfica de la localización de las empresas, así como de las categorías relacionadas, por ejemplo: empresas de servicios, de producción manufacturera, etc.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4596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3BF7A-4B53-45F8-ADDC-BF158154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4: Educativo 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F4D34-86B0-4CA5-9615-498F5ABD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 información desagregada por género de educación. Se usará las bases de datos del INE. Además se visualizará cartográficamente en dónde se encuentran las mujeres con mayor o menor educación, así como las especialidades. 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616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CE0D4-5177-46F2-990B-F80C5821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5: Violencia de Género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2F121-AE39-41E5-A736-57385EC9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#nomasviolencia</a:t>
            </a:r>
          </a:p>
          <a:p>
            <a:r>
              <a:rPr lang="es-ES" dirty="0"/>
              <a:t>Es una plataforma web que busca dar información sobre los diversos tipos de violencia de género, así como datos georreferenciados. </a:t>
            </a:r>
          </a:p>
          <a:p>
            <a:r>
              <a:rPr lang="es-ES" dirty="0"/>
              <a:t>El objetivo es llegar a una aplicación que sea de fácil de acceso para las mujeres en donde se contemple un termómetro de violencia de género, los tipos de violencia de género, los lugares a dónde acudir. Redes de apoyo. Etc. </a:t>
            </a:r>
          </a:p>
          <a:p>
            <a:r>
              <a:rPr lang="es-ES" dirty="0"/>
              <a:t>La información se tomará de INE, </a:t>
            </a:r>
            <a:r>
              <a:rPr lang="es-ES" dirty="0" err="1"/>
              <a:t>ONGs</a:t>
            </a:r>
            <a:r>
              <a:rPr lang="es-ES" dirty="0"/>
              <a:t>, sector público, etc.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4040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C7167-29F2-464E-AE01-4225BDFC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5: Económico/laboral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0B8A1-979B-4289-9B14-E436B8CA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Presenta información desagregada de empleo, ingresos, cuentas corrientes, trabajo no remunerado, pobreza, </a:t>
            </a:r>
            <a:r>
              <a:rPr lang="es-ES" dirty="0" err="1"/>
              <a:t>etc</a:t>
            </a:r>
            <a:r>
              <a:rPr lang="es-ES" dirty="0"/>
              <a:t> georreferenciados por comunas, regiones y a nivel nacional. </a:t>
            </a:r>
          </a:p>
          <a:p>
            <a:r>
              <a:rPr lang="es-ES" dirty="0"/>
              <a:t>Fuente de información INE y CASEN.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35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42C4-CBC4-4850-ADF7-5A100AFE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 6: Organizaciones de mujeres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1371D-8801-4C03-A7EA-DE59024D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Busca presentar información sobre las diversos tipos de organizaciones de mujeres categorizados por temáticas.</a:t>
            </a:r>
          </a:p>
          <a:p>
            <a:r>
              <a:rPr lang="es-ES" dirty="0"/>
              <a:t>Fuente SII</a:t>
            </a:r>
          </a:p>
          <a:p>
            <a:r>
              <a:rPr lang="es-ES" dirty="0"/>
              <a:t>Venta: Instituciones públicas, privadas, </a:t>
            </a:r>
            <a:r>
              <a:rPr lang="es-ES" dirty="0" err="1"/>
              <a:t>ONGs</a:t>
            </a:r>
            <a:r>
              <a:rPr lang="es-E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665265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B"/>
      </a:accent1>
      <a:accent2>
        <a:srgbClr val="B4A27B"/>
      </a:accent2>
      <a:accent3>
        <a:srgbClr val="A3A67E"/>
      </a:accent3>
      <a:accent4>
        <a:srgbClr val="8FAA74"/>
      </a:accent4>
      <a:accent5>
        <a:srgbClr val="85AB82"/>
      </a:accent5>
      <a:accent6>
        <a:srgbClr val="77AF8A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382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Elephant</vt:lpstr>
      <vt:lpstr>BrushVTI</vt:lpstr>
      <vt:lpstr>DATA GÉNERO</vt:lpstr>
      <vt:lpstr>Productos 2020</vt:lpstr>
      <vt:lpstr>Producto 1: Demográfico </vt:lpstr>
      <vt:lpstr>Producto 2: Político</vt:lpstr>
      <vt:lpstr>Producto 3: Empresas</vt:lpstr>
      <vt:lpstr>Producto 4: Educativo  </vt:lpstr>
      <vt:lpstr>Producto 5: Violencia de Género </vt:lpstr>
      <vt:lpstr>Producto 5: Económico/laboral</vt:lpstr>
      <vt:lpstr>Producto 6: Organizaciones de mujeres</vt:lpstr>
      <vt:lpstr>Producto 7: Base de datos 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GÉNERO</dc:title>
  <dc:creator>Maria Victoria Colmenares Macia</dc:creator>
  <cp:lastModifiedBy>Maria Victoria Colmenares Macia</cp:lastModifiedBy>
  <cp:revision>16</cp:revision>
  <dcterms:created xsi:type="dcterms:W3CDTF">2020-11-03T11:28:24Z</dcterms:created>
  <dcterms:modified xsi:type="dcterms:W3CDTF">2020-11-04T19:01:15Z</dcterms:modified>
</cp:coreProperties>
</file>