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06D5-D5C8-4B18-B066-1AF0DD20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4753E-FF54-4309-A349-F6429F9E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45EFE-646A-49C9-BE92-C54ABD3D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87302-A5AB-4022-A563-10DD8E2D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BD63D-BA56-46D7-B4F1-B5819A2D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3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C6E2-8061-404E-A406-21844ED8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37311-BF1F-4D2A-A560-2CF08365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6FB57-8CA4-4A31-8B6B-3758C71C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0301B-F9A7-436A-97FD-016C6B29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79B07-2E15-41FB-A165-AB026A3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83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367A97-2229-4394-BF56-D0133670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637413-C6E7-46AF-AFD3-AAA15D04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192B1-290D-49CE-8611-62F11EBE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8F033-874E-43A5-BF9C-31DBD51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DF5E-DE4E-458A-A828-1D71EE7C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5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EDCF-8318-4595-A84F-63AF7747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D1224-9958-4DC2-AC78-E791AE98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4C065-10D5-4352-BC46-A1CC5CF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35C81-65A0-4C88-A845-89EE0508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6AF0B-8317-45A0-AB28-F362340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4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7B61-39AA-4BFD-ABCE-19C788E4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AE837-EEE8-4143-8B7C-AFEF0763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1C7CF-F9DD-42B8-93BF-4F4E5FCD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B1176-62A7-47D6-95B9-E69D4474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9B5D7-04AD-4CFF-B3CE-18025969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456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804E5-A64E-48E7-88CD-95A1DD7B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D601-9145-4E24-87AC-D26E72934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66AB5-8DD6-46B8-9E3D-96E5E332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13970-CFE7-4E24-A612-C56E5BFE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13F1CF-C09C-44CE-A561-64012466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2B142-AEA0-4F2C-98E1-9F636AC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8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96FC5-BB68-4629-9AB8-A1D26F3D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E71F84-F344-40F5-BE16-ABF9B4BE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CDCEB-8DE7-430D-A0DD-18C69500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D729D2-84ED-465D-B513-EB461ADC4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DC4198-B5BA-4D7A-8C6F-33D7E014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D4FE74-D15A-4EC1-A3D3-7C3766A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90E510-D357-4221-9DCD-C012836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BC88BA-83F3-4EE5-A4DB-14A67FCF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9289E-A43D-4254-B4AC-0A88537D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1E1706-4E14-4C1E-AADE-67AAFF44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1F1FB1-F7BB-4EB1-9507-FE0B35A8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471DB-766D-40BE-BD38-1D6083DB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36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C51AFB-CEF7-49FF-AB5F-885E5D9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62E7F9-FBF5-4D07-9698-D64FA1E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0E2553-13FD-47B4-A664-C5287A2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4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7EDC8-33E1-42D1-84B3-A0F711CA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33137-488C-427B-A9A7-1139BE8C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81C59F-83F7-46BA-A6BF-60B38AA3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EDFC2-9A77-4668-9CC9-9367E663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DB514-BB34-4120-841E-99CFB799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3A4E2-C5CB-492B-ADF9-C4D8A61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94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6182A-0E37-45EC-80E5-9B10E9FF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00DF2E-8D43-447B-8CD6-EFA01CD57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4FB6F-AA43-4C62-A4D6-948F1603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4CEEE2-1BA3-4F2A-940E-78BE418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13EF33-BC7C-4C3E-ABC9-76FFA8FC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8BFB8C-49A3-400B-BAFD-AD20D11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7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9E41F6-813F-4733-AD38-FC78DBD5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8B942-F934-44D4-97F4-0937A7C4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3E0DD-5EAD-4659-B560-1DD3519D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23D-C7FF-4D3E-A2C6-242AC2CD8F88}" type="datetimeFigureOut">
              <a:rPr lang="es-CL" smtClean="0"/>
              <a:t>25-02-2021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74EE5-C230-4D11-9450-2306667C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BEBF4-F6D0-40C5-8B7A-657C90BE4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CF4E-335F-4511-B139-3F5E7A9FD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6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B734-1A60-4CF0-B3C2-24DDFC09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Aportes al </a:t>
            </a:r>
            <a:r>
              <a:rPr lang="es-ES" dirty="0" err="1"/>
              <a:t>power</a:t>
            </a:r>
            <a:r>
              <a:rPr lang="es-ES" dirty="0"/>
              <a:t> BI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A77DE-6705-494F-BFFC-8AADD3F85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Data Global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83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363154-EBDA-4293-A99A-8839A075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"/>
            <a:ext cx="6572282" cy="3695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B30C07-C496-402E-A62C-71556788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11" y="3370512"/>
            <a:ext cx="5797096" cy="32592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5DFF36-C659-4582-ABC9-3C89F8717C2E}"/>
              </a:ext>
            </a:extLst>
          </p:cNvPr>
          <p:cNvSpPr txBox="1"/>
          <p:nvPr/>
        </p:nvSpPr>
        <p:spPr>
          <a:xfrm>
            <a:off x="232230" y="4026920"/>
            <a:ext cx="579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incongruencias entre los datos del Excel y la información que hay por países en el </a:t>
            </a:r>
            <a:r>
              <a:rPr lang="es-ES" dirty="0" err="1"/>
              <a:t>power</a:t>
            </a:r>
            <a:r>
              <a:rPr lang="es-ES" dirty="0"/>
              <a:t> BI, por ejemplo, no coinciden las fechas, las fuentes de financiamientos y los montos.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87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41017D-B800-4823-A7DA-CDF5AB91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4" t="10428" r="4762" b="3002"/>
          <a:stretch/>
        </p:blipFill>
        <p:spPr>
          <a:xfrm>
            <a:off x="2532742" y="1204685"/>
            <a:ext cx="7126515" cy="3998209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02AF80B-9A95-42AE-9248-892EE323E08F}"/>
              </a:ext>
            </a:extLst>
          </p:cNvPr>
          <p:cNvSpPr/>
          <p:nvPr/>
        </p:nvSpPr>
        <p:spPr>
          <a:xfrm>
            <a:off x="1393371" y="2873829"/>
            <a:ext cx="2046515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D3DFC2-5BAF-41C5-B21A-B07D9BE9BBDF}"/>
              </a:ext>
            </a:extLst>
          </p:cNvPr>
          <p:cNvSpPr txBox="1"/>
          <p:nvPr/>
        </p:nvSpPr>
        <p:spPr>
          <a:xfrm>
            <a:off x="576774" y="2437955"/>
            <a:ext cx="240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un espacio en blanco </a:t>
            </a:r>
            <a:endParaRPr lang="es-CL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6F14EF5-3F3B-4544-9EAD-CA18C64E6B70}"/>
              </a:ext>
            </a:extLst>
          </p:cNvPr>
          <p:cNvSpPr/>
          <p:nvPr/>
        </p:nvSpPr>
        <p:spPr>
          <a:xfrm>
            <a:off x="1245939" y="1099457"/>
            <a:ext cx="1434235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4E44D0-B31D-49DB-8120-B029F0487212}"/>
              </a:ext>
            </a:extLst>
          </p:cNvPr>
          <p:cNvSpPr txBox="1"/>
          <p:nvPr/>
        </p:nvSpPr>
        <p:spPr>
          <a:xfrm>
            <a:off x="246182" y="505740"/>
            <a:ext cx="306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Hay que cambiar el nombre del data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27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1AD9B3-8A93-4B09-9AE0-5D518B9D6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6081" r="60834" b="35964"/>
          <a:stretch/>
        </p:blipFill>
        <p:spPr>
          <a:xfrm>
            <a:off x="2278743" y="1194763"/>
            <a:ext cx="8406310" cy="446847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BE7F128-D4B1-49A9-AB9E-927CD04216C5}"/>
              </a:ext>
            </a:extLst>
          </p:cNvPr>
          <p:cNvSpPr/>
          <p:nvPr/>
        </p:nvSpPr>
        <p:spPr>
          <a:xfrm>
            <a:off x="972457" y="4339771"/>
            <a:ext cx="1872343" cy="725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66E5B6-0404-4B7F-8C1F-FDA259510980}"/>
              </a:ext>
            </a:extLst>
          </p:cNvPr>
          <p:cNvSpPr txBox="1"/>
          <p:nvPr/>
        </p:nvSpPr>
        <p:spPr>
          <a:xfrm>
            <a:off x="576775" y="3545058"/>
            <a:ext cx="1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Faltan los proyectos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43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42C3D9-DC54-4580-8121-700EAFB04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" t="6445" r="59524" b="35964"/>
          <a:stretch/>
        </p:blipFill>
        <p:spPr>
          <a:xfrm>
            <a:off x="914399" y="1683657"/>
            <a:ext cx="9289143" cy="460116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E36DBF9C-16AF-4252-A5D0-D452B8C130F6}"/>
              </a:ext>
            </a:extLst>
          </p:cNvPr>
          <p:cNvSpPr/>
          <p:nvPr/>
        </p:nvSpPr>
        <p:spPr>
          <a:xfrm>
            <a:off x="6589487" y="1463040"/>
            <a:ext cx="275548" cy="859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64F5CA-F306-452B-A04C-39CEDC6AFD75}"/>
              </a:ext>
            </a:extLst>
          </p:cNvPr>
          <p:cNvSpPr txBox="1"/>
          <p:nvPr/>
        </p:nvSpPr>
        <p:spPr>
          <a:xfrm>
            <a:off x="5584874" y="717452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Faltan los grupos </a:t>
            </a:r>
            <a:r>
              <a:rPr lang="es-ES"/>
              <a:t>de países. 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70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62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Aportes al power BI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Victoria Colmenares Macia</dc:creator>
  <cp:lastModifiedBy>Astrid Holmgren</cp:lastModifiedBy>
  <cp:revision>7</cp:revision>
  <dcterms:created xsi:type="dcterms:W3CDTF">2021-02-09T20:10:17Z</dcterms:created>
  <dcterms:modified xsi:type="dcterms:W3CDTF">2021-02-28T21:11:30Z</dcterms:modified>
</cp:coreProperties>
</file>