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7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9" y="2585809"/>
            <a:ext cx="151216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 Global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4799148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2726915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431269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589311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C905A74-8F41-4CF3-B196-D5C70970C9CB}"/>
              </a:ext>
            </a:extLst>
          </p:cNvPr>
          <p:cNvSpPr txBox="1"/>
          <p:nvPr/>
        </p:nvSpPr>
        <p:spPr>
          <a:xfrm>
            <a:off x="7471197" y="2586070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Continentes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9056976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10637398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351477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47998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5676669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765531" y="40590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2347831" y="40590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4075648" y="405901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5657948" y="405901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32BC402C-EA8E-4EB8-84CB-F715951CADCC}"/>
              </a:ext>
            </a:extLst>
          </p:cNvPr>
          <p:cNvSpPr txBox="1"/>
          <p:nvPr/>
        </p:nvSpPr>
        <p:spPr>
          <a:xfrm>
            <a:off x="7240248" y="4059014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Continentes</a:t>
            </a: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BFD0CAED-5538-495F-BB48-A81EEDD848BD}"/>
              </a:ext>
            </a:extLst>
          </p:cNvPr>
          <p:cNvSpPr/>
          <p:nvPr/>
        </p:nvSpPr>
        <p:spPr>
          <a:xfrm>
            <a:off x="10427576" y="2857532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4072565" y="3933056"/>
            <a:ext cx="467985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4298914" y="2456142"/>
            <a:ext cx="4679852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782485" y="551012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364785" y="551012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3B1973A-FC8D-41E9-9822-69F471A6BAEE}"/>
              </a:ext>
            </a:extLst>
          </p:cNvPr>
          <p:cNvSpPr txBox="1"/>
          <p:nvPr/>
        </p:nvSpPr>
        <p:spPr>
          <a:xfrm>
            <a:off x="3947085" y="551012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Continentes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772775" y="5380918"/>
            <a:ext cx="46864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5679164" y="551675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7261464" y="551675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A7DB6A8-CB3B-4F35-BDB8-C173E066FE16}"/>
              </a:ext>
            </a:extLst>
          </p:cNvPr>
          <p:cNvSpPr txBox="1"/>
          <p:nvPr/>
        </p:nvSpPr>
        <p:spPr>
          <a:xfrm>
            <a:off x="8843764" y="551675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Continentes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5669452" y="5374295"/>
            <a:ext cx="46864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3139295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6279913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F5ABEC-0279-4D2F-A7E2-41E2CDB67C33}"/>
              </a:ext>
            </a:extLst>
          </p:cNvPr>
          <p:cNvSpPr txBox="1"/>
          <p:nvPr/>
        </p:nvSpPr>
        <p:spPr>
          <a:xfrm>
            <a:off x="7825821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941982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11013831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162291" y="45878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270708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449145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6047871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0B7D42-E45A-4CC0-8F05-758CE482C5DC}"/>
              </a:ext>
            </a:extLst>
          </p:cNvPr>
          <p:cNvSpPr txBox="1"/>
          <p:nvPr/>
        </p:nvSpPr>
        <p:spPr>
          <a:xfrm>
            <a:off x="7586212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162291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7269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2FC6E-1E80-4121-9BD1-07B9A9BF4A75}"/>
              </a:ext>
            </a:extLst>
          </p:cNvPr>
          <p:cNvSpPr txBox="1"/>
          <p:nvPr/>
        </p:nvSpPr>
        <p:spPr>
          <a:xfrm>
            <a:off x="4291539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6087773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7639224" y="604874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55B76E-7645-47E8-9C12-F417B7A9A9BF}"/>
              </a:ext>
            </a:extLst>
          </p:cNvPr>
          <p:cNvSpPr txBox="1"/>
          <p:nvPr/>
        </p:nvSpPr>
        <p:spPr>
          <a:xfrm>
            <a:off x="9221892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8961020" y="4059591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933636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3917207" y="2675989"/>
            <a:ext cx="4711811" cy="858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7B425-B248-4C28-8CFD-A496B16E58D4}"/>
              </a:ext>
            </a:extLst>
          </p:cNvPr>
          <p:cNvSpPr txBox="1"/>
          <p:nvPr/>
        </p:nvSpPr>
        <p:spPr>
          <a:xfrm>
            <a:off x="765531" y="2247253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2E6E97-AADA-4923-B72B-483FBB7AC5F4}"/>
              </a:ext>
            </a:extLst>
          </p:cNvPr>
          <p:cNvSpPr txBox="1"/>
          <p:nvPr/>
        </p:nvSpPr>
        <p:spPr>
          <a:xfrm>
            <a:off x="758158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ECD3F-E992-45E5-9182-FD3A1896B5D8}"/>
              </a:ext>
            </a:extLst>
          </p:cNvPr>
          <p:cNvSpPr txBox="1"/>
          <p:nvPr/>
        </p:nvSpPr>
        <p:spPr>
          <a:xfrm>
            <a:off x="2347831" y="2782669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A6983E-9DB1-4F3D-8361-8970DC165D3D}"/>
              </a:ext>
            </a:extLst>
          </p:cNvPr>
          <p:cNvSpPr txBox="1"/>
          <p:nvPr/>
        </p:nvSpPr>
        <p:spPr>
          <a:xfrm>
            <a:off x="3937504" y="2785732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548B8C-4D07-495E-96AC-09D4C636D535}"/>
              </a:ext>
            </a:extLst>
          </p:cNvPr>
          <p:cNvSpPr txBox="1"/>
          <p:nvPr/>
        </p:nvSpPr>
        <p:spPr>
          <a:xfrm>
            <a:off x="5527177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Latino América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A39DDA-8DBB-475C-9D96-D69199FB13D1}"/>
              </a:ext>
            </a:extLst>
          </p:cNvPr>
          <p:cNvSpPr txBox="1"/>
          <p:nvPr/>
        </p:nvSpPr>
        <p:spPr>
          <a:xfrm>
            <a:off x="7116850" y="2789110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Continentes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4003900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5187958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1CA916-DFA7-4138-AD03-91117EDBBA46}"/>
              </a:ext>
            </a:extLst>
          </p:cNvPr>
          <p:cNvSpPr txBox="1"/>
          <p:nvPr/>
        </p:nvSpPr>
        <p:spPr>
          <a:xfrm>
            <a:off x="5967939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5168296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5701993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5701992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7A9702-AE31-4692-BA71-B8A7A2F62B44}"/>
              </a:ext>
            </a:extLst>
          </p:cNvPr>
          <p:cNvSpPr txBox="1"/>
          <p:nvPr/>
        </p:nvSpPr>
        <p:spPr>
          <a:xfrm>
            <a:off x="5965655" y="570199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2" y="4414701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2" y="5597860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432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E01F25-15E0-4770-AB61-FCFCA263BF08}"/>
              </a:ext>
            </a:extLst>
          </p:cNvPr>
          <p:cNvSpPr txBox="1"/>
          <p:nvPr/>
        </p:nvSpPr>
        <p:spPr>
          <a:xfrm>
            <a:off x="1168317" y="34842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F6920-AC43-4B20-B59A-E4E175AF16F2}"/>
              </a:ext>
            </a:extLst>
          </p:cNvPr>
          <p:cNvSpPr txBox="1"/>
          <p:nvPr/>
        </p:nvSpPr>
        <p:spPr>
          <a:xfrm>
            <a:off x="2680485" y="34759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497B3-4D6C-4BBD-B55C-0A68EC05B17A}"/>
              </a:ext>
            </a:extLst>
          </p:cNvPr>
          <p:cNvSpPr txBox="1"/>
          <p:nvPr/>
        </p:nvSpPr>
        <p:spPr>
          <a:xfrm>
            <a:off x="4295800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D0F3-2FC9-4DAB-9FE8-E935ED2064B6}"/>
              </a:ext>
            </a:extLst>
          </p:cNvPr>
          <p:cNvSpPr txBox="1"/>
          <p:nvPr/>
        </p:nvSpPr>
        <p:spPr>
          <a:xfrm>
            <a:off x="5879976" y="348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2962492-E461-4203-B28F-B44C9CE9579A}"/>
              </a:ext>
            </a:extLst>
          </p:cNvPr>
          <p:cNvSpPr txBox="1"/>
          <p:nvPr/>
        </p:nvSpPr>
        <p:spPr>
          <a:xfrm>
            <a:off x="7500156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</Words>
  <Application>Microsoft Office PowerPoint</Application>
  <PresentationFormat>Panorámica</PresentationFormat>
  <Paragraphs>85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1</cp:revision>
  <dcterms:created xsi:type="dcterms:W3CDTF">2020-10-18T15:34:01Z</dcterms:created>
  <dcterms:modified xsi:type="dcterms:W3CDTF">2020-10-18T15:40:24Z</dcterms:modified>
</cp:coreProperties>
</file>