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1279" r:id="rId4"/>
    <p:sldId id="1288" r:id="rId5"/>
    <p:sldId id="1287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74CB6-989E-4653-A20F-44CD72450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A8BE35-5DB7-403A-BF20-56BAA1169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E5B836-0372-45B7-B3F6-77C238E8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A8B555-5ED6-4757-80C4-5E8ABE15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C0A59-ECEA-49A9-BA0B-610BCC03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015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148AC-AAE2-40E2-8B37-0C15D3E6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5FED8E-687B-4647-BF94-2168B832E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AF7D9-CF34-4013-B249-FED1A9E8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A5CFC-70E3-4180-AD3E-90C7063F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0E813-7254-4D45-8C94-9B21100C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386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9E60F7-04B7-406B-B1A2-DB8B40896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55F5AF-30EE-49E0-8813-408A513A4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6E1DF-9E10-4F5E-BBDF-B5D22FD3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F28FA-80FB-4996-B75E-415EF2AE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82A0B-8EE1-437A-A864-B5A5720C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117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CCF7C550-AA50-4D55-A2F8-6E96CDCB20DF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865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C7EBFA-2694-446B-990D-0A457AF8F575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070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FA2817-3E78-4C10-BC87-41FCE4C7141A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587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D4EB97-C908-46A1-B4A2-591227C14462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8389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9239A9-6394-420C-B91E-98E4CD72BAD4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2710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2CCA1-7D31-4460-8697-EDDBFE29CF24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8590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A9DE3-06EA-4F7B-A8A9-DC3087964CCB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19627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AD719-265A-4FD9-9B93-D5A5E8AB6C60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7667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BF1D8-8805-4B97-B46F-FA3B03B2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6B1DD-C926-4205-AB9E-3D0B330A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F5402-24F2-4E29-AE63-0AE990F5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829E4-E664-4D0D-BB62-71796D6F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23A8C-44AD-46BE-8522-68553266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2058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0C84E-63D5-48C8-B46B-8D0328D07C38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15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A094E1-B490-4358-B74B-E39F14EB1973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17259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70C78-98A0-412B-BEFE-D134CA5D2DF2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2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623A7-CF7E-4982-AFE5-A199587A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0369CE-7B64-45CA-95D4-CD6753389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BFFBF-A5B4-46CF-B11F-E9062595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6EA73A-973D-4C7E-912E-8F32335A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28CA8-35C2-49A1-AC9C-29849234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064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8F31E-F985-4072-9869-50B5F203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16977-C15E-4F6A-A5A9-F3D3B476E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5001E0-1EA8-4083-97DB-A831BD67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CC1A09-B616-4751-98E5-30D0BD9C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6FC57D-A036-4EED-BF22-5E13E3E6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FB2F1F-374F-459E-B108-D34098A5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345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C4992-07CD-4491-9E7E-3470A824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B11257-1A3E-43B6-B1B9-516E7D91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19F2FD-94D3-44B1-81D4-7EB57DEB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85873C-8844-4161-AB08-34EEA84DD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1A8C2C-176C-4E9A-AFBC-7DA3DD11B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1ECAC4-A5EB-4E73-B7EF-9D0669FB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DE969D-CCB6-4B60-986F-926C005C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629D54-1CC7-4CB0-9D0E-D8F4CEA9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29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99457-A9E0-4955-927A-650189E5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439E42-01BC-4033-8AC3-DA2EC2C8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BD0981-70A5-4E3A-98E7-E45F16C5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07EF69-AED5-4118-9FDD-CC32368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196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BC10E0-0400-46CE-8025-9F2C650B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08474E-2E7B-44DC-BF83-DF114041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7751AD-C873-4F44-9727-7FC417D5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95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BA0FD-ED10-4D8D-B8DF-4C1DA26B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F7AAA-022A-4602-86A3-F1F7F113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DFA08F-8E75-413D-86D9-1B3A5F6F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405FC9-A464-47A2-BF65-3912BBA8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5697E8-D2D5-404E-9231-91AAFA7A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441BD-69BD-4372-9494-FACEDCE7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149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7AFAC-42EF-48F0-81CB-80C63154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4A6FCE-6665-4881-A9B6-95FA774EA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13FA5-12C8-496B-8C21-1F486CC0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E0E076-9A65-471D-BD83-C7FDA6E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0D9A52-7F92-4C2D-A280-9B3B79BD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206138-E4D3-4CB2-BC35-DDD32816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69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275A41-F469-4363-9315-7189110C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4C0517-B895-452E-BBD2-C7877777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F324D-1D95-4243-B2ED-9850515BF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6427D2-744F-4259-BC95-F919A1D4A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87321-0B67-4838-B13E-A3E88970D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47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274E21D-7E86-4F59-BA25-7478C6191663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1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8B60A-F8F5-465A-8669-128E8A3F6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4417"/>
            <a:ext cx="9144000" cy="96554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CL" dirty="0"/>
              <a:t>Organización DATA CLIMA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EEB3A-E76D-4ACB-8C8B-7A549E6B5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0939" y="3628542"/>
            <a:ext cx="3790122" cy="42662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CL" dirty="0"/>
              <a:t>Categorías y Productos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185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D67-0D69-4584-B3D4-6BEC4F0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Colección DATA clima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C57DDA-9B5A-4032-80DF-B751F5739D48}"/>
              </a:ext>
            </a:extLst>
          </p:cNvPr>
          <p:cNvSpPr txBox="1"/>
          <p:nvPr/>
        </p:nvSpPr>
        <p:spPr>
          <a:xfrm>
            <a:off x="875419" y="2585809"/>
            <a:ext cx="1512168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 Global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AE975C-67FC-46F1-9FF8-2FBB57522603}"/>
              </a:ext>
            </a:extLst>
          </p:cNvPr>
          <p:cNvCxnSpPr>
            <a:cxnSpLocks/>
          </p:cNvCxnSpPr>
          <p:nvPr/>
        </p:nvCxnSpPr>
        <p:spPr>
          <a:xfrm flipV="1">
            <a:off x="6705262" y="319540"/>
            <a:ext cx="1262946" cy="94922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976C14-2EBA-4582-8D53-69D94302B376}"/>
              </a:ext>
            </a:extLst>
          </p:cNvPr>
          <p:cNvCxnSpPr>
            <a:cxnSpLocks/>
          </p:cNvCxnSpPr>
          <p:nvPr/>
        </p:nvCxnSpPr>
        <p:spPr>
          <a:xfrm>
            <a:off x="5879976" y="1268760"/>
            <a:ext cx="82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960987-5BA1-4919-95E0-B35D7FC5E8EB}"/>
              </a:ext>
            </a:extLst>
          </p:cNvPr>
          <p:cNvCxnSpPr>
            <a:cxnSpLocks/>
          </p:cNvCxnSpPr>
          <p:nvPr/>
        </p:nvCxnSpPr>
        <p:spPr>
          <a:xfrm flipV="1">
            <a:off x="6705262" y="705247"/>
            <a:ext cx="1262946" cy="56351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455D9-571B-4E10-9F44-F57E5E5166EB}"/>
              </a:ext>
            </a:extLst>
          </p:cNvPr>
          <p:cNvCxnSpPr>
            <a:cxnSpLocks/>
          </p:cNvCxnSpPr>
          <p:nvPr/>
        </p:nvCxnSpPr>
        <p:spPr>
          <a:xfrm flipV="1">
            <a:off x="6705262" y="1086586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0683E7-CFC4-47E8-86BC-9EA8E791F70B}"/>
              </a:ext>
            </a:extLst>
          </p:cNvPr>
          <p:cNvSpPr txBox="1"/>
          <p:nvPr/>
        </p:nvSpPr>
        <p:spPr>
          <a:xfrm>
            <a:off x="5879976" y="991762"/>
            <a:ext cx="9361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Categorías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2B58E-5CC4-4052-96E1-05699A57B104}"/>
              </a:ext>
            </a:extLst>
          </p:cNvPr>
          <p:cNvSpPr txBox="1"/>
          <p:nvPr/>
        </p:nvSpPr>
        <p:spPr>
          <a:xfrm>
            <a:off x="8036463" y="165650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5B52C-85BB-4558-820D-0665660D4B24}"/>
              </a:ext>
            </a:extLst>
          </p:cNvPr>
          <p:cNvSpPr txBox="1"/>
          <p:nvPr/>
        </p:nvSpPr>
        <p:spPr>
          <a:xfrm>
            <a:off x="8036463" y="541933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B47D01-5DA8-4499-BE5F-94E4DE916970}"/>
              </a:ext>
            </a:extLst>
          </p:cNvPr>
          <p:cNvSpPr txBox="1"/>
          <p:nvPr/>
        </p:nvSpPr>
        <p:spPr>
          <a:xfrm>
            <a:off x="8036463" y="925659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80205CA-BC4B-4AC7-9C57-3A38F6587C5A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1E1CA8-7844-48FC-BD23-2F607EAC0074}"/>
              </a:ext>
            </a:extLst>
          </p:cNvPr>
          <p:cNvSpPr txBox="1"/>
          <p:nvPr/>
        </p:nvSpPr>
        <p:spPr>
          <a:xfrm>
            <a:off x="8036463" y="1309378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B4CB9E4-BCF4-45F2-B0C7-AB589861469D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56478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8B240F-D295-43FD-9E81-25E246797ADE}"/>
              </a:ext>
            </a:extLst>
          </p:cNvPr>
          <p:cNvSpPr txBox="1"/>
          <p:nvPr/>
        </p:nvSpPr>
        <p:spPr>
          <a:xfrm>
            <a:off x="8036462" y="1693638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6E951E-4AA7-49E7-B838-AEC6C658FD10}"/>
              </a:ext>
            </a:extLst>
          </p:cNvPr>
          <p:cNvSpPr txBox="1"/>
          <p:nvPr/>
        </p:nvSpPr>
        <p:spPr>
          <a:xfrm>
            <a:off x="765531" y="2021782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A3E1E0-89F1-449D-81EA-67CDD870137B}"/>
              </a:ext>
            </a:extLst>
          </p:cNvPr>
          <p:cNvSpPr txBox="1"/>
          <p:nvPr/>
        </p:nvSpPr>
        <p:spPr>
          <a:xfrm rot="16200000">
            <a:off x="-1080869" y="3708006"/>
            <a:ext cx="276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PRODUCTOS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8878651-2B27-4F39-AB19-230C2D492DC0}"/>
              </a:ext>
            </a:extLst>
          </p:cNvPr>
          <p:cNvSpPr txBox="1"/>
          <p:nvPr/>
        </p:nvSpPr>
        <p:spPr>
          <a:xfrm>
            <a:off x="4799148" y="2019585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5623B15-2520-46B4-912E-B01AB66B915B}"/>
              </a:ext>
            </a:extLst>
          </p:cNvPr>
          <p:cNvSpPr txBox="1"/>
          <p:nvPr/>
        </p:nvSpPr>
        <p:spPr>
          <a:xfrm>
            <a:off x="2726915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(Word Completo)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D7C2829-65D1-49B9-ACED-7998583BDAE1}"/>
              </a:ext>
            </a:extLst>
          </p:cNvPr>
          <p:cNvSpPr txBox="1"/>
          <p:nvPr/>
        </p:nvSpPr>
        <p:spPr>
          <a:xfrm>
            <a:off x="4312694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Chile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8488D48-3F10-4979-B252-DC6EAA3C3EEC}"/>
              </a:ext>
            </a:extLst>
          </p:cNvPr>
          <p:cNvSpPr txBox="1"/>
          <p:nvPr/>
        </p:nvSpPr>
        <p:spPr>
          <a:xfrm>
            <a:off x="5893116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Latino América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6FA72FF-D3CD-47D2-93B2-CB21F868074D}"/>
              </a:ext>
            </a:extLst>
          </p:cNvPr>
          <p:cNvSpPr txBox="1"/>
          <p:nvPr/>
        </p:nvSpPr>
        <p:spPr>
          <a:xfrm>
            <a:off x="7718506" y="2581759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Factores Influyentes Chile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68AC04E-E8A3-4594-8656-417A85FF7AFA}"/>
              </a:ext>
            </a:extLst>
          </p:cNvPr>
          <p:cNvSpPr txBox="1"/>
          <p:nvPr/>
        </p:nvSpPr>
        <p:spPr>
          <a:xfrm>
            <a:off x="9298928" y="2581759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 rtl="0">
              <a:defRPr lang="es-es"/>
            </a:defPPr>
            <a:lvl1pPr algn="ctr">
              <a:defRPr sz="12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Emisiones Tiempo Real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4551FA0-0295-47AC-ADFB-19DF49407A7C}"/>
              </a:ext>
            </a:extLst>
          </p:cNvPr>
          <p:cNvSpPr txBox="1"/>
          <p:nvPr/>
        </p:nvSpPr>
        <p:spPr>
          <a:xfrm>
            <a:off x="765531" y="3514774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EA3CA8D-5F4E-426B-914D-20F2E93A3AB2}"/>
              </a:ext>
            </a:extLst>
          </p:cNvPr>
          <p:cNvSpPr txBox="1"/>
          <p:nvPr/>
        </p:nvSpPr>
        <p:spPr>
          <a:xfrm>
            <a:off x="1270030" y="311184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Free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C5F0542-9D14-4459-A90B-48FA3D946874}"/>
              </a:ext>
            </a:extLst>
          </p:cNvPr>
          <p:cNvSpPr txBox="1"/>
          <p:nvPr/>
        </p:nvSpPr>
        <p:spPr>
          <a:xfrm>
            <a:off x="4799856" y="310001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Free</a:t>
            </a:r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914E22ED-2057-45D4-AE71-BF82D927AC87}"/>
              </a:ext>
            </a:extLst>
          </p:cNvPr>
          <p:cNvSpPr/>
          <p:nvPr/>
        </p:nvSpPr>
        <p:spPr>
          <a:xfrm>
            <a:off x="5676669" y="2877408"/>
            <a:ext cx="91225" cy="150350"/>
          </a:xfrm>
          <a:custGeom>
            <a:avLst/>
            <a:gdLst>
              <a:gd name="connsiteX0" fmla="*/ 0 w 371060"/>
              <a:gd name="connsiteY0" fmla="*/ 159133 h 384420"/>
              <a:gd name="connsiteX1" fmla="*/ 66260 w 371060"/>
              <a:gd name="connsiteY1" fmla="*/ 304907 h 384420"/>
              <a:gd name="connsiteX2" fmla="*/ 79513 w 371060"/>
              <a:gd name="connsiteY2" fmla="*/ 344663 h 384420"/>
              <a:gd name="connsiteX3" fmla="*/ 92765 w 371060"/>
              <a:gd name="connsiteY3" fmla="*/ 384420 h 384420"/>
              <a:gd name="connsiteX4" fmla="*/ 132521 w 371060"/>
              <a:gd name="connsiteY4" fmla="*/ 371168 h 384420"/>
              <a:gd name="connsiteX5" fmla="*/ 212034 w 371060"/>
              <a:gd name="connsiteY5" fmla="*/ 265150 h 384420"/>
              <a:gd name="connsiteX6" fmla="*/ 238539 w 371060"/>
              <a:gd name="connsiteY6" fmla="*/ 225394 h 384420"/>
              <a:gd name="connsiteX7" fmla="*/ 251791 w 371060"/>
              <a:gd name="connsiteY7" fmla="*/ 185637 h 384420"/>
              <a:gd name="connsiteX8" fmla="*/ 304800 w 371060"/>
              <a:gd name="connsiteY8" fmla="*/ 106124 h 384420"/>
              <a:gd name="connsiteX9" fmla="*/ 344556 w 371060"/>
              <a:gd name="connsiteY9" fmla="*/ 39863 h 384420"/>
              <a:gd name="connsiteX10" fmla="*/ 371060 w 371060"/>
              <a:gd name="connsiteY10" fmla="*/ 107 h 3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060" h="384420">
                <a:moveTo>
                  <a:pt x="0" y="159133"/>
                </a:moveTo>
                <a:cubicBezTo>
                  <a:pt x="54132" y="249354"/>
                  <a:pt x="31609" y="200954"/>
                  <a:pt x="66260" y="304907"/>
                </a:cubicBezTo>
                <a:lnTo>
                  <a:pt x="79513" y="344663"/>
                </a:lnTo>
                <a:lnTo>
                  <a:pt x="92765" y="384420"/>
                </a:lnTo>
                <a:cubicBezTo>
                  <a:pt x="106017" y="380003"/>
                  <a:pt x="120543" y="378355"/>
                  <a:pt x="132521" y="371168"/>
                </a:cubicBezTo>
                <a:cubicBezTo>
                  <a:pt x="159760" y="354824"/>
                  <a:pt x="207648" y="271729"/>
                  <a:pt x="212034" y="265150"/>
                </a:cubicBezTo>
                <a:lnTo>
                  <a:pt x="238539" y="225394"/>
                </a:lnTo>
                <a:cubicBezTo>
                  <a:pt x="242956" y="212142"/>
                  <a:pt x="245007" y="197848"/>
                  <a:pt x="251791" y="185637"/>
                </a:cubicBezTo>
                <a:cubicBezTo>
                  <a:pt x="267261" y="157791"/>
                  <a:pt x="304800" y="106124"/>
                  <a:pt x="304800" y="106124"/>
                </a:cubicBezTo>
                <a:cubicBezTo>
                  <a:pt x="342340" y="-6497"/>
                  <a:pt x="289984" y="130818"/>
                  <a:pt x="344556" y="39863"/>
                </a:cubicBezTo>
                <a:cubicBezTo>
                  <a:pt x="370924" y="-4084"/>
                  <a:pt x="340133" y="107"/>
                  <a:pt x="371060" y="10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08E0DB8-8CE2-4066-BB71-9109108D143C}"/>
              </a:ext>
            </a:extLst>
          </p:cNvPr>
          <p:cNvSpPr txBox="1"/>
          <p:nvPr/>
        </p:nvSpPr>
        <p:spPr>
          <a:xfrm>
            <a:off x="765531" y="4059018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 (Word)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1357EF3-84EB-45C6-AF89-B1701F7F4497}"/>
              </a:ext>
            </a:extLst>
          </p:cNvPr>
          <p:cNvSpPr txBox="1"/>
          <p:nvPr/>
        </p:nvSpPr>
        <p:spPr>
          <a:xfrm>
            <a:off x="2347831" y="405901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Vida Humana (Word)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80C6AC6-B633-497C-A6B7-9A1F819BB8C5}"/>
              </a:ext>
            </a:extLst>
          </p:cNvPr>
          <p:cNvSpPr txBox="1"/>
          <p:nvPr/>
        </p:nvSpPr>
        <p:spPr>
          <a:xfrm>
            <a:off x="4075648" y="4059016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Desastres Naturales Chile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9E10B40-BB50-459A-AB60-8D1916F7EAFB}"/>
              </a:ext>
            </a:extLst>
          </p:cNvPr>
          <p:cNvSpPr txBox="1"/>
          <p:nvPr/>
        </p:nvSpPr>
        <p:spPr>
          <a:xfrm>
            <a:off x="5657948" y="4059015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Desastres Naturales Latino América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D54D6F6-14A5-4932-AD33-93B5647CCFFD}"/>
              </a:ext>
            </a:extLst>
          </p:cNvPr>
          <p:cNvSpPr/>
          <p:nvPr/>
        </p:nvSpPr>
        <p:spPr>
          <a:xfrm>
            <a:off x="4072565" y="3933056"/>
            <a:ext cx="3097551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B77CAAC-7C19-4AE6-B73A-77D98D232FE1}"/>
              </a:ext>
            </a:extLst>
          </p:cNvPr>
          <p:cNvSpPr/>
          <p:nvPr/>
        </p:nvSpPr>
        <p:spPr>
          <a:xfrm>
            <a:off x="4298914" y="2456142"/>
            <a:ext cx="3106370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4EB516F-E1EE-403E-91DA-ADD940B5B990}"/>
              </a:ext>
            </a:extLst>
          </p:cNvPr>
          <p:cNvSpPr txBox="1"/>
          <p:nvPr/>
        </p:nvSpPr>
        <p:spPr>
          <a:xfrm>
            <a:off x="782485" y="5510128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Salud y Bienestar Chile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8EC0E94-44F2-4079-B8FF-8AE2F33C62E5}"/>
              </a:ext>
            </a:extLst>
          </p:cNvPr>
          <p:cNvSpPr txBox="1"/>
          <p:nvPr/>
        </p:nvSpPr>
        <p:spPr>
          <a:xfrm>
            <a:off x="2364785" y="551012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Salud y Bienestar Latino América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E8502B26-F528-435C-80F6-41F2E452A8E9}"/>
              </a:ext>
            </a:extLst>
          </p:cNvPr>
          <p:cNvSpPr/>
          <p:nvPr/>
        </p:nvSpPr>
        <p:spPr>
          <a:xfrm>
            <a:off x="772776" y="5380918"/>
            <a:ext cx="310417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BA4F084F-EC7F-490E-BC7D-BE3A99A587F4}"/>
              </a:ext>
            </a:extLst>
          </p:cNvPr>
          <p:cNvSpPr txBox="1"/>
          <p:nvPr/>
        </p:nvSpPr>
        <p:spPr>
          <a:xfrm>
            <a:off x="4075648" y="551675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Alimentos y Agua Chile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7C06924A-5D7C-4818-8FAA-B86EA7CD594A}"/>
              </a:ext>
            </a:extLst>
          </p:cNvPr>
          <p:cNvSpPr txBox="1"/>
          <p:nvPr/>
        </p:nvSpPr>
        <p:spPr>
          <a:xfrm>
            <a:off x="5657948" y="5516756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Alimentos y Agua Latino América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77E9456-4B86-4845-9961-A563CB63D2D1}"/>
              </a:ext>
            </a:extLst>
          </p:cNvPr>
          <p:cNvSpPr/>
          <p:nvPr/>
        </p:nvSpPr>
        <p:spPr>
          <a:xfrm>
            <a:off x="4072565" y="5374295"/>
            <a:ext cx="3097551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9260E9-3145-4F04-832E-A93BFB8D3342}"/>
              </a:ext>
            </a:extLst>
          </p:cNvPr>
          <p:cNvSpPr txBox="1"/>
          <p:nvPr/>
        </p:nvSpPr>
        <p:spPr>
          <a:xfrm>
            <a:off x="3139295" y="310664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66881F3-6074-4C18-AB66-63CE44720E49}"/>
              </a:ext>
            </a:extLst>
          </p:cNvPr>
          <p:cNvSpPr txBox="1"/>
          <p:nvPr/>
        </p:nvSpPr>
        <p:spPr>
          <a:xfrm>
            <a:off x="6279913" y="311523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B46749-C2D1-49CC-8858-0024CD26D463}"/>
              </a:ext>
            </a:extLst>
          </p:cNvPr>
          <p:cNvSpPr txBox="1"/>
          <p:nvPr/>
        </p:nvSpPr>
        <p:spPr>
          <a:xfrm>
            <a:off x="8081356" y="310001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65F411-9918-45F5-A228-E0BD87FD4114}"/>
              </a:ext>
            </a:extLst>
          </p:cNvPr>
          <p:cNvSpPr txBox="1"/>
          <p:nvPr/>
        </p:nvSpPr>
        <p:spPr>
          <a:xfrm>
            <a:off x="9675361" y="311523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C59D82-A641-4466-88DB-73BD6D5E81F5}"/>
              </a:ext>
            </a:extLst>
          </p:cNvPr>
          <p:cNvSpPr txBox="1"/>
          <p:nvPr/>
        </p:nvSpPr>
        <p:spPr>
          <a:xfrm>
            <a:off x="1162291" y="4587873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E662A9-8265-4F8E-914B-E04A32A0DA72}"/>
              </a:ext>
            </a:extLst>
          </p:cNvPr>
          <p:cNvSpPr txBox="1"/>
          <p:nvPr/>
        </p:nvSpPr>
        <p:spPr>
          <a:xfrm>
            <a:off x="2707080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6333C2-B279-432F-8D04-B596C250F179}"/>
              </a:ext>
            </a:extLst>
          </p:cNvPr>
          <p:cNvSpPr txBox="1"/>
          <p:nvPr/>
        </p:nvSpPr>
        <p:spPr>
          <a:xfrm>
            <a:off x="4491450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BA783B-1B42-44B5-9829-3E4108186389}"/>
              </a:ext>
            </a:extLst>
          </p:cNvPr>
          <p:cNvSpPr txBox="1"/>
          <p:nvPr/>
        </p:nvSpPr>
        <p:spPr>
          <a:xfrm>
            <a:off x="6047871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A37A34C-38C1-4363-8E2E-FEE9CE71970A}"/>
              </a:ext>
            </a:extLst>
          </p:cNvPr>
          <p:cNvSpPr txBox="1"/>
          <p:nvPr/>
        </p:nvSpPr>
        <p:spPr>
          <a:xfrm>
            <a:off x="1162291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AC906DD-9B5F-4B8A-8D5B-1E6AF1B91D1F}"/>
              </a:ext>
            </a:extLst>
          </p:cNvPr>
          <p:cNvSpPr txBox="1"/>
          <p:nvPr/>
        </p:nvSpPr>
        <p:spPr>
          <a:xfrm>
            <a:off x="2726915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0372EAD-03EB-4883-865C-BC1899282F29}"/>
              </a:ext>
            </a:extLst>
          </p:cNvPr>
          <p:cNvSpPr txBox="1"/>
          <p:nvPr/>
        </p:nvSpPr>
        <p:spPr>
          <a:xfrm>
            <a:off x="4524015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2E64FC84-9B27-49B8-BF37-054E65991FBD}"/>
              </a:ext>
            </a:extLst>
          </p:cNvPr>
          <p:cNvSpPr txBox="1"/>
          <p:nvPr/>
        </p:nvSpPr>
        <p:spPr>
          <a:xfrm>
            <a:off x="6075466" y="604874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9E89CB9-5106-487C-AD19-A397822E139E}"/>
              </a:ext>
            </a:extLst>
          </p:cNvPr>
          <p:cNvSpPr txBox="1"/>
          <p:nvPr/>
        </p:nvSpPr>
        <p:spPr>
          <a:xfrm>
            <a:off x="7423765" y="4059591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Consultoría SEIA Chile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530CC29-3207-4591-B50F-33CE3CB23A0C}"/>
              </a:ext>
            </a:extLst>
          </p:cNvPr>
          <p:cNvSpPr txBox="1"/>
          <p:nvPr/>
        </p:nvSpPr>
        <p:spPr>
          <a:xfrm>
            <a:off x="7799105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57100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D67-0D69-4584-B3D4-6BEC4F0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Colección DATA clima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AE975C-67FC-46F1-9FF8-2FBB57522603}"/>
              </a:ext>
            </a:extLst>
          </p:cNvPr>
          <p:cNvCxnSpPr>
            <a:cxnSpLocks/>
          </p:cNvCxnSpPr>
          <p:nvPr/>
        </p:nvCxnSpPr>
        <p:spPr>
          <a:xfrm flipV="1">
            <a:off x="6705262" y="319540"/>
            <a:ext cx="1262946" cy="94922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976C14-2EBA-4582-8D53-69D94302B376}"/>
              </a:ext>
            </a:extLst>
          </p:cNvPr>
          <p:cNvCxnSpPr>
            <a:cxnSpLocks/>
          </p:cNvCxnSpPr>
          <p:nvPr/>
        </p:nvCxnSpPr>
        <p:spPr>
          <a:xfrm>
            <a:off x="5879976" y="1268760"/>
            <a:ext cx="82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960987-5BA1-4919-95E0-B35D7FC5E8EB}"/>
              </a:ext>
            </a:extLst>
          </p:cNvPr>
          <p:cNvCxnSpPr>
            <a:cxnSpLocks/>
          </p:cNvCxnSpPr>
          <p:nvPr/>
        </p:nvCxnSpPr>
        <p:spPr>
          <a:xfrm flipV="1">
            <a:off x="6705262" y="705247"/>
            <a:ext cx="1262946" cy="56351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455D9-571B-4E10-9F44-F57E5E5166EB}"/>
              </a:ext>
            </a:extLst>
          </p:cNvPr>
          <p:cNvCxnSpPr>
            <a:cxnSpLocks/>
          </p:cNvCxnSpPr>
          <p:nvPr/>
        </p:nvCxnSpPr>
        <p:spPr>
          <a:xfrm flipV="1">
            <a:off x="6705262" y="1086586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0683E7-CFC4-47E8-86BC-9EA8E791F70B}"/>
              </a:ext>
            </a:extLst>
          </p:cNvPr>
          <p:cNvSpPr txBox="1"/>
          <p:nvPr/>
        </p:nvSpPr>
        <p:spPr>
          <a:xfrm>
            <a:off x="5879976" y="991762"/>
            <a:ext cx="9361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Categorías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2B58E-5CC4-4052-96E1-05699A57B104}"/>
              </a:ext>
            </a:extLst>
          </p:cNvPr>
          <p:cNvSpPr txBox="1"/>
          <p:nvPr/>
        </p:nvSpPr>
        <p:spPr>
          <a:xfrm>
            <a:off x="8036463" y="165650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5B52C-85BB-4558-820D-0665660D4B24}"/>
              </a:ext>
            </a:extLst>
          </p:cNvPr>
          <p:cNvSpPr txBox="1"/>
          <p:nvPr/>
        </p:nvSpPr>
        <p:spPr>
          <a:xfrm>
            <a:off x="8036463" y="541933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B47D01-5DA8-4499-BE5F-94E4DE916970}"/>
              </a:ext>
            </a:extLst>
          </p:cNvPr>
          <p:cNvSpPr txBox="1"/>
          <p:nvPr/>
        </p:nvSpPr>
        <p:spPr>
          <a:xfrm>
            <a:off x="8036463" y="925659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80205CA-BC4B-4AC7-9C57-3A38F6587C5A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1E1CA8-7844-48FC-BD23-2F607EAC0074}"/>
              </a:ext>
            </a:extLst>
          </p:cNvPr>
          <p:cNvSpPr txBox="1"/>
          <p:nvPr/>
        </p:nvSpPr>
        <p:spPr>
          <a:xfrm>
            <a:off x="8036463" y="1309378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B4CB9E4-BCF4-45F2-B0C7-AB589861469D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56478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8B240F-D295-43FD-9E81-25E246797ADE}"/>
              </a:ext>
            </a:extLst>
          </p:cNvPr>
          <p:cNvSpPr txBox="1"/>
          <p:nvPr/>
        </p:nvSpPr>
        <p:spPr>
          <a:xfrm>
            <a:off x="8036462" y="1693638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A3E1E0-89F1-449D-81EA-67CDD870137B}"/>
              </a:ext>
            </a:extLst>
          </p:cNvPr>
          <p:cNvSpPr txBox="1"/>
          <p:nvPr/>
        </p:nvSpPr>
        <p:spPr>
          <a:xfrm rot="16200000">
            <a:off x="-1080869" y="3708006"/>
            <a:ext cx="276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PRODUCTOS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8878651-2B27-4F39-AB19-230C2D492DC0}"/>
              </a:ext>
            </a:extLst>
          </p:cNvPr>
          <p:cNvSpPr txBox="1"/>
          <p:nvPr/>
        </p:nvSpPr>
        <p:spPr>
          <a:xfrm>
            <a:off x="783733" y="2019585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D7C2829-65D1-49B9-ACED-7998583BDAE1}"/>
              </a:ext>
            </a:extLst>
          </p:cNvPr>
          <p:cNvSpPr txBox="1"/>
          <p:nvPr/>
        </p:nvSpPr>
        <p:spPr>
          <a:xfrm>
            <a:off x="800864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Chile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8488D48-3F10-4979-B252-DC6EAA3C3EEC}"/>
              </a:ext>
            </a:extLst>
          </p:cNvPr>
          <p:cNvSpPr txBox="1"/>
          <p:nvPr/>
        </p:nvSpPr>
        <p:spPr>
          <a:xfrm>
            <a:off x="2381286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Latino América</a:t>
            </a:r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914E22ED-2057-45D4-AE71-BF82D927AC87}"/>
              </a:ext>
            </a:extLst>
          </p:cNvPr>
          <p:cNvSpPr/>
          <p:nvPr/>
        </p:nvSpPr>
        <p:spPr>
          <a:xfrm>
            <a:off x="2178093" y="2877408"/>
            <a:ext cx="91225" cy="150350"/>
          </a:xfrm>
          <a:custGeom>
            <a:avLst/>
            <a:gdLst>
              <a:gd name="connsiteX0" fmla="*/ 0 w 371060"/>
              <a:gd name="connsiteY0" fmla="*/ 159133 h 384420"/>
              <a:gd name="connsiteX1" fmla="*/ 66260 w 371060"/>
              <a:gd name="connsiteY1" fmla="*/ 304907 h 384420"/>
              <a:gd name="connsiteX2" fmla="*/ 79513 w 371060"/>
              <a:gd name="connsiteY2" fmla="*/ 344663 h 384420"/>
              <a:gd name="connsiteX3" fmla="*/ 92765 w 371060"/>
              <a:gd name="connsiteY3" fmla="*/ 384420 h 384420"/>
              <a:gd name="connsiteX4" fmla="*/ 132521 w 371060"/>
              <a:gd name="connsiteY4" fmla="*/ 371168 h 384420"/>
              <a:gd name="connsiteX5" fmla="*/ 212034 w 371060"/>
              <a:gd name="connsiteY5" fmla="*/ 265150 h 384420"/>
              <a:gd name="connsiteX6" fmla="*/ 238539 w 371060"/>
              <a:gd name="connsiteY6" fmla="*/ 225394 h 384420"/>
              <a:gd name="connsiteX7" fmla="*/ 251791 w 371060"/>
              <a:gd name="connsiteY7" fmla="*/ 185637 h 384420"/>
              <a:gd name="connsiteX8" fmla="*/ 304800 w 371060"/>
              <a:gd name="connsiteY8" fmla="*/ 106124 h 384420"/>
              <a:gd name="connsiteX9" fmla="*/ 344556 w 371060"/>
              <a:gd name="connsiteY9" fmla="*/ 39863 h 384420"/>
              <a:gd name="connsiteX10" fmla="*/ 371060 w 371060"/>
              <a:gd name="connsiteY10" fmla="*/ 107 h 3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060" h="384420">
                <a:moveTo>
                  <a:pt x="0" y="159133"/>
                </a:moveTo>
                <a:cubicBezTo>
                  <a:pt x="54132" y="249354"/>
                  <a:pt x="31609" y="200954"/>
                  <a:pt x="66260" y="304907"/>
                </a:cubicBezTo>
                <a:lnTo>
                  <a:pt x="79513" y="344663"/>
                </a:lnTo>
                <a:lnTo>
                  <a:pt x="92765" y="384420"/>
                </a:lnTo>
                <a:cubicBezTo>
                  <a:pt x="106017" y="380003"/>
                  <a:pt x="120543" y="378355"/>
                  <a:pt x="132521" y="371168"/>
                </a:cubicBezTo>
                <a:cubicBezTo>
                  <a:pt x="159760" y="354824"/>
                  <a:pt x="207648" y="271729"/>
                  <a:pt x="212034" y="265150"/>
                </a:cubicBezTo>
                <a:lnTo>
                  <a:pt x="238539" y="225394"/>
                </a:lnTo>
                <a:cubicBezTo>
                  <a:pt x="242956" y="212142"/>
                  <a:pt x="245007" y="197848"/>
                  <a:pt x="251791" y="185637"/>
                </a:cubicBezTo>
                <a:cubicBezTo>
                  <a:pt x="267261" y="157791"/>
                  <a:pt x="304800" y="106124"/>
                  <a:pt x="304800" y="106124"/>
                </a:cubicBezTo>
                <a:cubicBezTo>
                  <a:pt x="342340" y="-6497"/>
                  <a:pt x="289984" y="130818"/>
                  <a:pt x="344556" y="39863"/>
                </a:cubicBezTo>
                <a:cubicBezTo>
                  <a:pt x="370924" y="-4084"/>
                  <a:pt x="340133" y="107"/>
                  <a:pt x="371060" y="10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B77CAAC-7C19-4AE6-B73A-77D98D232FE1}"/>
              </a:ext>
            </a:extLst>
          </p:cNvPr>
          <p:cNvSpPr/>
          <p:nvPr/>
        </p:nvSpPr>
        <p:spPr>
          <a:xfrm>
            <a:off x="787084" y="2456142"/>
            <a:ext cx="3106370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9D2794A-1E26-43C1-BD63-D377AFF78251}"/>
              </a:ext>
            </a:extLst>
          </p:cNvPr>
          <p:cNvSpPr txBox="1"/>
          <p:nvPr/>
        </p:nvSpPr>
        <p:spPr>
          <a:xfrm>
            <a:off x="783733" y="3681779"/>
            <a:ext cx="2767851" cy="313932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numCol="2" rtlCol="0">
            <a:spAutoFit/>
          </a:bodyPr>
          <a:lstStyle/>
          <a:p>
            <a:r>
              <a:rPr lang="es-CL" dirty="0"/>
              <a:t>Chile </a:t>
            </a:r>
          </a:p>
          <a:p>
            <a:r>
              <a:rPr lang="es-CL" dirty="0"/>
              <a:t>Argentina</a:t>
            </a:r>
          </a:p>
          <a:p>
            <a:r>
              <a:rPr lang="es-CL" dirty="0"/>
              <a:t>Perú</a:t>
            </a:r>
          </a:p>
          <a:p>
            <a:r>
              <a:rPr lang="es-CL" dirty="0"/>
              <a:t>Brasil</a:t>
            </a:r>
          </a:p>
          <a:p>
            <a:r>
              <a:rPr lang="es-CL" dirty="0"/>
              <a:t>Uruguay</a:t>
            </a:r>
          </a:p>
          <a:p>
            <a:r>
              <a:rPr lang="es-CL" dirty="0"/>
              <a:t>Paraguay</a:t>
            </a:r>
          </a:p>
          <a:p>
            <a:r>
              <a:rPr lang="es-CL" dirty="0"/>
              <a:t>Bolivia</a:t>
            </a:r>
          </a:p>
          <a:p>
            <a:r>
              <a:rPr lang="es-CL" dirty="0"/>
              <a:t>Colombia</a:t>
            </a:r>
          </a:p>
          <a:p>
            <a:r>
              <a:rPr lang="es-CL" dirty="0"/>
              <a:t>Ecuador</a:t>
            </a:r>
          </a:p>
          <a:p>
            <a:r>
              <a:rPr lang="es-CL" dirty="0"/>
              <a:t>Venezuela</a:t>
            </a:r>
          </a:p>
          <a:p>
            <a:r>
              <a:rPr lang="es-CL" dirty="0"/>
              <a:t>Costa Rica</a:t>
            </a:r>
          </a:p>
          <a:p>
            <a:r>
              <a:rPr lang="es-CL" dirty="0"/>
              <a:t>Panamá</a:t>
            </a:r>
          </a:p>
          <a:p>
            <a:r>
              <a:rPr lang="es-CL" dirty="0"/>
              <a:t>Guatemala</a:t>
            </a:r>
          </a:p>
          <a:p>
            <a:r>
              <a:rPr lang="es-CL" dirty="0"/>
              <a:t>Honduras</a:t>
            </a:r>
          </a:p>
          <a:p>
            <a:r>
              <a:rPr lang="es-CL" dirty="0"/>
              <a:t>Cuba</a:t>
            </a:r>
          </a:p>
          <a:p>
            <a:r>
              <a:rPr lang="es-CL" dirty="0"/>
              <a:t>El Salvador</a:t>
            </a:r>
          </a:p>
          <a:p>
            <a:r>
              <a:rPr lang="es-CL" dirty="0"/>
              <a:t>México</a:t>
            </a:r>
          </a:p>
          <a:p>
            <a:r>
              <a:rPr lang="es-CL" dirty="0"/>
              <a:t>Nicaragua</a:t>
            </a:r>
          </a:p>
          <a:p>
            <a:r>
              <a:rPr lang="es-CL" dirty="0"/>
              <a:t>República Dominicana</a:t>
            </a:r>
          </a:p>
          <a:p>
            <a:endParaRPr lang="es-CL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E5A6F62-1B46-4D15-AFB9-5BCDF4288D60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2001080" y="3047473"/>
            <a:ext cx="1136290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D67-0D69-4584-B3D4-6BEC4F0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Colección DATA clima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AE975C-67FC-46F1-9FF8-2FBB57522603}"/>
              </a:ext>
            </a:extLst>
          </p:cNvPr>
          <p:cNvCxnSpPr>
            <a:cxnSpLocks/>
          </p:cNvCxnSpPr>
          <p:nvPr/>
        </p:nvCxnSpPr>
        <p:spPr>
          <a:xfrm flipV="1">
            <a:off x="6705262" y="319540"/>
            <a:ext cx="1262946" cy="94922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976C14-2EBA-4582-8D53-69D94302B376}"/>
              </a:ext>
            </a:extLst>
          </p:cNvPr>
          <p:cNvCxnSpPr>
            <a:cxnSpLocks/>
          </p:cNvCxnSpPr>
          <p:nvPr/>
        </p:nvCxnSpPr>
        <p:spPr>
          <a:xfrm>
            <a:off x="5879976" y="1268760"/>
            <a:ext cx="82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960987-5BA1-4919-95E0-B35D7FC5E8EB}"/>
              </a:ext>
            </a:extLst>
          </p:cNvPr>
          <p:cNvCxnSpPr>
            <a:cxnSpLocks/>
          </p:cNvCxnSpPr>
          <p:nvPr/>
        </p:nvCxnSpPr>
        <p:spPr>
          <a:xfrm flipV="1">
            <a:off x="6705262" y="705247"/>
            <a:ext cx="1262946" cy="56351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455D9-571B-4E10-9F44-F57E5E5166EB}"/>
              </a:ext>
            </a:extLst>
          </p:cNvPr>
          <p:cNvCxnSpPr>
            <a:cxnSpLocks/>
          </p:cNvCxnSpPr>
          <p:nvPr/>
        </p:nvCxnSpPr>
        <p:spPr>
          <a:xfrm flipV="1">
            <a:off x="6705262" y="1086586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0683E7-CFC4-47E8-86BC-9EA8E791F70B}"/>
              </a:ext>
            </a:extLst>
          </p:cNvPr>
          <p:cNvSpPr txBox="1"/>
          <p:nvPr/>
        </p:nvSpPr>
        <p:spPr>
          <a:xfrm>
            <a:off x="5879976" y="991762"/>
            <a:ext cx="9361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Categorías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2B58E-5CC4-4052-96E1-05699A57B104}"/>
              </a:ext>
            </a:extLst>
          </p:cNvPr>
          <p:cNvSpPr txBox="1"/>
          <p:nvPr/>
        </p:nvSpPr>
        <p:spPr>
          <a:xfrm>
            <a:off x="8036463" y="165650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5B52C-85BB-4558-820D-0665660D4B24}"/>
              </a:ext>
            </a:extLst>
          </p:cNvPr>
          <p:cNvSpPr txBox="1"/>
          <p:nvPr/>
        </p:nvSpPr>
        <p:spPr>
          <a:xfrm>
            <a:off x="8036463" y="541933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B47D01-5DA8-4499-BE5F-94E4DE916970}"/>
              </a:ext>
            </a:extLst>
          </p:cNvPr>
          <p:cNvSpPr txBox="1"/>
          <p:nvPr/>
        </p:nvSpPr>
        <p:spPr>
          <a:xfrm>
            <a:off x="8036463" y="925659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80205CA-BC4B-4AC7-9C57-3A38F6587C5A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1E1CA8-7844-48FC-BD23-2F607EAC0074}"/>
              </a:ext>
            </a:extLst>
          </p:cNvPr>
          <p:cNvSpPr txBox="1"/>
          <p:nvPr/>
        </p:nvSpPr>
        <p:spPr>
          <a:xfrm>
            <a:off x="8036463" y="1309378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B4CB9E4-BCF4-45F2-B0C7-AB589861469D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56478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8B240F-D295-43FD-9E81-25E246797ADE}"/>
              </a:ext>
            </a:extLst>
          </p:cNvPr>
          <p:cNvSpPr txBox="1"/>
          <p:nvPr/>
        </p:nvSpPr>
        <p:spPr>
          <a:xfrm>
            <a:off x="8036462" y="1693638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A3E1E0-89F1-449D-81EA-67CDD870137B}"/>
              </a:ext>
            </a:extLst>
          </p:cNvPr>
          <p:cNvSpPr txBox="1"/>
          <p:nvPr/>
        </p:nvSpPr>
        <p:spPr>
          <a:xfrm rot="16200000">
            <a:off x="-1080869" y="3708006"/>
            <a:ext cx="276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PRODUCTOS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77E9456-4B86-4845-9961-A563CB63D2D1}"/>
              </a:ext>
            </a:extLst>
          </p:cNvPr>
          <p:cNvSpPr/>
          <p:nvPr/>
        </p:nvSpPr>
        <p:spPr>
          <a:xfrm>
            <a:off x="3917208" y="2675989"/>
            <a:ext cx="3122138" cy="85831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F7B425-B248-4C28-8CFD-A496B16E58D4}"/>
              </a:ext>
            </a:extLst>
          </p:cNvPr>
          <p:cNvSpPr txBox="1"/>
          <p:nvPr/>
        </p:nvSpPr>
        <p:spPr>
          <a:xfrm>
            <a:off x="765531" y="2247253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2E6E97-AADA-4923-B72B-483FBB7AC5F4}"/>
              </a:ext>
            </a:extLst>
          </p:cNvPr>
          <p:cNvSpPr txBox="1"/>
          <p:nvPr/>
        </p:nvSpPr>
        <p:spPr>
          <a:xfrm>
            <a:off x="758158" y="2781981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0ECD3F-E992-45E5-9182-FD3A1896B5D8}"/>
              </a:ext>
            </a:extLst>
          </p:cNvPr>
          <p:cNvSpPr txBox="1"/>
          <p:nvPr/>
        </p:nvSpPr>
        <p:spPr>
          <a:xfrm>
            <a:off x="2347831" y="2782669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Vida Humana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A6983E-9DB1-4F3D-8361-8970DC165D3D}"/>
              </a:ext>
            </a:extLst>
          </p:cNvPr>
          <p:cNvSpPr txBox="1"/>
          <p:nvPr/>
        </p:nvSpPr>
        <p:spPr>
          <a:xfrm>
            <a:off x="3937504" y="2785732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 y Vida Humana Chile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548B8C-4D07-495E-96AC-09D4C636D535}"/>
              </a:ext>
            </a:extLst>
          </p:cNvPr>
          <p:cNvSpPr txBox="1"/>
          <p:nvPr/>
        </p:nvSpPr>
        <p:spPr>
          <a:xfrm>
            <a:off x="5527177" y="2781981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 y Vida Humana Latino América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FB032A-8060-47A5-ACEA-0ADEAE65D0EA}"/>
              </a:ext>
            </a:extLst>
          </p:cNvPr>
          <p:cNvSpPr txBox="1"/>
          <p:nvPr/>
        </p:nvSpPr>
        <p:spPr>
          <a:xfrm>
            <a:off x="758158" y="4003900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286685-EB56-4610-B810-BD779B954ECE}"/>
              </a:ext>
            </a:extLst>
          </p:cNvPr>
          <p:cNvSpPr txBox="1"/>
          <p:nvPr/>
        </p:nvSpPr>
        <p:spPr>
          <a:xfrm>
            <a:off x="765531" y="5187958"/>
            <a:ext cx="151216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Todo lo anterior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6EC75-BE2A-4A39-B6CE-A24A7B495D9A}"/>
              </a:ext>
            </a:extLst>
          </p:cNvPr>
          <p:cNvSpPr txBox="1"/>
          <p:nvPr/>
        </p:nvSpPr>
        <p:spPr>
          <a:xfrm>
            <a:off x="2783632" y="452751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Políticas e Institucionalidad CC Global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88E437E-C6B5-483A-96B3-AB99DEC3AD42}"/>
              </a:ext>
            </a:extLst>
          </p:cNvPr>
          <p:cNvSpPr txBox="1"/>
          <p:nvPr/>
        </p:nvSpPr>
        <p:spPr>
          <a:xfrm>
            <a:off x="4377663" y="452751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Planes, Informes y Reportes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41CA916-DFA7-4138-AD03-91117EDBBA46}"/>
              </a:ext>
            </a:extLst>
          </p:cNvPr>
          <p:cNvSpPr txBox="1"/>
          <p:nvPr/>
        </p:nvSpPr>
        <p:spPr>
          <a:xfrm>
            <a:off x="5967939" y="452751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Adaptación al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02B855-CDC7-4D74-8C3E-7EF0C9F9A6D5}"/>
              </a:ext>
            </a:extLst>
          </p:cNvPr>
          <p:cNvSpPr txBox="1"/>
          <p:nvPr/>
        </p:nvSpPr>
        <p:spPr>
          <a:xfrm>
            <a:off x="2329541" y="5168296"/>
            <a:ext cx="38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+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A9679A7-9079-42E0-A522-985656D69CA7}"/>
              </a:ext>
            </a:extLst>
          </p:cNvPr>
          <p:cNvSpPr txBox="1"/>
          <p:nvPr/>
        </p:nvSpPr>
        <p:spPr>
          <a:xfrm>
            <a:off x="2783632" y="5701993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Políticas e Institucionalidad CC Chile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9ABAD9E-EC9F-443C-8EB0-0CEE1E4C944E}"/>
              </a:ext>
            </a:extLst>
          </p:cNvPr>
          <p:cNvSpPr txBox="1"/>
          <p:nvPr/>
        </p:nvSpPr>
        <p:spPr>
          <a:xfrm>
            <a:off x="4377645" y="5701992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Planes, Informes y Reportes CC Chile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37A9702-AE31-4692-BA71-B8A7A2F62B44}"/>
              </a:ext>
            </a:extLst>
          </p:cNvPr>
          <p:cNvSpPr txBox="1"/>
          <p:nvPr/>
        </p:nvSpPr>
        <p:spPr>
          <a:xfrm>
            <a:off x="5965655" y="570199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Adaptación al CC Chile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E91DA37-11E2-42DC-B643-75D47AC6FEC3}"/>
              </a:ext>
            </a:extLst>
          </p:cNvPr>
          <p:cNvSpPr/>
          <p:nvPr/>
        </p:nvSpPr>
        <p:spPr>
          <a:xfrm>
            <a:off x="2766012" y="4414701"/>
            <a:ext cx="4711811" cy="85831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B6BF84A-B251-4B59-9F93-FE56BB7370F4}"/>
              </a:ext>
            </a:extLst>
          </p:cNvPr>
          <p:cNvSpPr/>
          <p:nvPr/>
        </p:nvSpPr>
        <p:spPr>
          <a:xfrm>
            <a:off x="2766012" y="5597860"/>
            <a:ext cx="4711811" cy="85831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7785EFB-7467-48E0-92B1-B9C806110542}"/>
              </a:ext>
            </a:extLst>
          </p:cNvPr>
          <p:cNvSpPr txBox="1"/>
          <p:nvPr/>
        </p:nvSpPr>
        <p:spPr>
          <a:xfrm>
            <a:off x="1478682" y="43234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DE01F25-15E0-4770-AB61-FCFCA263BF08}"/>
              </a:ext>
            </a:extLst>
          </p:cNvPr>
          <p:cNvSpPr txBox="1"/>
          <p:nvPr/>
        </p:nvSpPr>
        <p:spPr>
          <a:xfrm>
            <a:off x="1168317" y="34842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49F6920-AC43-4B20-B59A-E4E175AF16F2}"/>
              </a:ext>
            </a:extLst>
          </p:cNvPr>
          <p:cNvSpPr txBox="1"/>
          <p:nvPr/>
        </p:nvSpPr>
        <p:spPr>
          <a:xfrm>
            <a:off x="2680485" y="347591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3E497B3-4D6C-4BBD-B55C-0A68EC05B17A}"/>
              </a:ext>
            </a:extLst>
          </p:cNvPr>
          <p:cNvSpPr txBox="1"/>
          <p:nvPr/>
        </p:nvSpPr>
        <p:spPr>
          <a:xfrm>
            <a:off x="4295800" y="347981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945D0F3-2FC9-4DAB-9FE8-E935ED2064B6}"/>
              </a:ext>
            </a:extLst>
          </p:cNvPr>
          <p:cNvSpPr txBox="1"/>
          <p:nvPr/>
        </p:nvSpPr>
        <p:spPr>
          <a:xfrm>
            <a:off x="5879976" y="34834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31351584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672_TF11561227" id="{CF086324-3899-40DE-932A-A818FB11E23D}" vid="{59B3666B-D236-4A8E-BAFD-3248FEDD80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29188</TotalTime>
  <Words>251</Words>
  <Application>Microsoft Office PowerPoint</Application>
  <PresentationFormat>Panorámica</PresentationFormat>
  <Paragraphs>105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Tw Cen MT</vt:lpstr>
      <vt:lpstr>Tw Cen MT Condensed</vt:lpstr>
      <vt:lpstr>Wingdings 3</vt:lpstr>
      <vt:lpstr>Tema de Office</vt:lpstr>
      <vt:lpstr>Integral</vt:lpstr>
      <vt:lpstr>Organización DATA CLIMA</vt:lpstr>
      <vt:lpstr>Colección DATA clima</vt:lpstr>
      <vt:lpstr>Colección DATA clima</vt:lpstr>
      <vt:lpstr>Colección DATA clima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DATA CLIMA</dc:title>
  <dc:creator>Natalia Arancibia Pacheco</dc:creator>
  <cp:lastModifiedBy>Natalia Arancibia Pacheco</cp:lastModifiedBy>
  <cp:revision>10</cp:revision>
  <dcterms:created xsi:type="dcterms:W3CDTF">2020-10-18T15:34:01Z</dcterms:created>
  <dcterms:modified xsi:type="dcterms:W3CDTF">2020-11-07T22:02:33Z</dcterms:modified>
</cp:coreProperties>
</file>