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191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558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0487DC4-C195-4426-A1CC-85F068579E8D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457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97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487DC4-C195-4426-A1CC-85F068579E8D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4815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14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011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014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462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8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775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0487DC4-C195-4426-A1CC-85F068579E8D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7813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taliaarancibiap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20807-34C7-4462-9B2D-FDDC3852D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DATA CLIMA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04D83-6B99-4610-8967-8CBC87C4D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739347"/>
          </a:xfrm>
        </p:spPr>
        <p:txBody>
          <a:bodyPr>
            <a:normAutofit/>
          </a:bodyPr>
          <a:lstStyle/>
          <a:p>
            <a:r>
              <a:rPr lang="es-CL" sz="1600" dirty="0"/>
              <a:t>Datos Listos para Usar</a:t>
            </a:r>
          </a:p>
          <a:p>
            <a:r>
              <a:rPr lang="es-CL" sz="1600" dirty="0"/>
              <a:t>Encargada: Natalia Arancibia</a:t>
            </a:r>
          </a:p>
          <a:p>
            <a:r>
              <a:rPr lang="es-CL" sz="1600" dirty="0"/>
              <a:t>Correo: </a:t>
            </a:r>
            <a:r>
              <a:rPr lang="es-CL" sz="1600" dirty="0">
                <a:hlinkClick r:id="rId2"/>
              </a:rPr>
              <a:t>nataliaarancibiap@gmail.com</a:t>
            </a:r>
            <a:endParaRPr lang="es-CL" sz="1600" dirty="0"/>
          </a:p>
          <a:p>
            <a:r>
              <a:rPr lang="es-CL" sz="1600" dirty="0"/>
              <a:t>Cel: +56988271437</a:t>
            </a:r>
          </a:p>
        </p:txBody>
      </p:sp>
    </p:spTree>
    <p:extLst>
      <p:ext uri="{BB962C8B-B14F-4D97-AF65-F5344CB8AC3E}">
        <p14:creationId xmlns:p14="http://schemas.microsoft.com/office/powerpoint/2010/main" val="376253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616C9-4F05-4FD3-B923-68768303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D0F06-59B9-4AAB-8FB6-77092F19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Producto: Conceptos Generales del Cambio Climático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/>
              <a:t>Revisar Texto Conceptos Generales del Cambio Climático en DROPBOX Diseño </a:t>
            </a:r>
            <a:r>
              <a:rPr lang="es-CL" sz="2000" dirty="0" err="1"/>
              <a:t>Data´s</a:t>
            </a:r>
            <a:r>
              <a:rPr lang="es-CL" sz="2000" dirty="0"/>
              <a:t>-DATA ICC-Textos Sección Global-Texto Conceptos Generales Cambio Climático (Word)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/>
              <a:t>Cualquier duda con el uso de imágenes o </a:t>
            </a:r>
            <a:r>
              <a:rPr lang="es-CL" sz="2000" dirty="0" err="1"/>
              <a:t>GIFs</a:t>
            </a:r>
            <a:r>
              <a:rPr lang="es-CL" sz="2000" dirty="0"/>
              <a:t> me consultan</a:t>
            </a:r>
          </a:p>
          <a:p>
            <a:r>
              <a:rPr lang="es-CL" sz="2400" dirty="0"/>
              <a:t>Producto: Causas del Cambio Climático Global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/>
              <a:t>Revisar Texto Causas del Cambio Climático en DROPBOX Diseño </a:t>
            </a:r>
            <a:r>
              <a:rPr lang="es-CL" sz="2000" dirty="0" err="1"/>
              <a:t>Data´s</a:t>
            </a:r>
            <a:r>
              <a:rPr lang="es-CL" sz="2000" dirty="0"/>
              <a:t>-DATA ICC-Textos Sección Global-Texto Causas Cambio Climático (Word). Para todos los </a:t>
            </a:r>
            <a:r>
              <a:rPr lang="es-CL" sz="2000" dirty="0" err="1"/>
              <a:t>Excels</a:t>
            </a:r>
            <a:r>
              <a:rPr lang="es-CL" sz="2000" dirty="0"/>
              <a:t> referenciados, usar la tabla de MUNDO si es que hay más de una.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/>
              <a:t>Cualquier duda con el uso de imágenes o </a:t>
            </a:r>
            <a:r>
              <a:rPr lang="es-CL" sz="2000" dirty="0" err="1"/>
              <a:t>GIFs</a:t>
            </a:r>
            <a:r>
              <a:rPr lang="es-CL" sz="2000" dirty="0"/>
              <a:t> me consultan</a:t>
            </a:r>
          </a:p>
          <a:p>
            <a:r>
              <a:rPr lang="es-CL" sz="2400" dirty="0"/>
              <a:t>Producto: Causas </a:t>
            </a:r>
            <a:r>
              <a:rPr lang="es-CL" sz="2400" dirty="0" err="1"/>
              <a:t>Antropógenas</a:t>
            </a:r>
            <a:r>
              <a:rPr lang="es-CL" sz="2400" dirty="0"/>
              <a:t> del Cambio Climático Chile </a:t>
            </a:r>
            <a:r>
              <a:rPr lang="es-CL" sz="2400" dirty="0">
                <a:solidFill>
                  <a:srgbClr val="C00000"/>
                </a:solidFill>
              </a:rPr>
              <a:t>(terminado)</a:t>
            </a:r>
          </a:p>
          <a:p>
            <a:pPr marL="514350" indent="-514350">
              <a:buFont typeface="+mj-lt"/>
              <a:buAutoNum type="arabicPeriod"/>
            </a:pPr>
            <a:endParaRPr lang="es-CL" sz="2000" dirty="0"/>
          </a:p>
          <a:p>
            <a:pPr marL="514350" indent="-514350">
              <a:buFont typeface="+mj-lt"/>
              <a:buAutoNum type="arabicPeriod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5883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71-23F4-4E80-9730-F6954D05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600" dirty="0"/>
              <a:t>Producto causas </a:t>
            </a:r>
            <a:r>
              <a:rPr lang="es-CL" sz="3600" dirty="0" err="1"/>
              <a:t>antropógenas</a:t>
            </a:r>
            <a:r>
              <a:rPr lang="es-CL" sz="3600" dirty="0"/>
              <a:t> chile (para usar de guía)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FB2AC89-79EE-4F92-BA40-B207DEB0F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77" y="2051120"/>
            <a:ext cx="8339563" cy="4671440"/>
          </a:xfrm>
        </p:spPr>
      </p:pic>
    </p:spTree>
    <p:extLst>
      <p:ext uri="{BB962C8B-B14F-4D97-AF65-F5344CB8AC3E}">
        <p14:creationId xmlns:p14="http://schemas.microsoft.com/office/powerpoint/2010/main" val="185824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7EC4B-93E1-4E55-AC24-9703C242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63B0C-397D-491B-B9B3-E1C0286D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417320"/>
          </a:xfrm>
        </p:spPr>
        <p:txBody>
          <a:bodyPr>
            <a:normAutofit/>
          </a:bodyPr>
          <a:lstStyle/>
          <a:p>
            <a:r>
              <a:rPr lang="es-CL" sz="2400" dirty="0"/>
              <a:t>Producto: Causas </a:t>
            </a:r>
            <a:r>
              <a:rPr lang="es-CL" sz="2400" dirty="0" err="1"/>
              <a:t>Antropógenas</a:t>
            </a:r>
            <a:r>
              <a:rPr lang="es-CL" sz="2400" dirty="0"/>
              <a:t> del Cambio Climático Latinoamérica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800" dirty="0"/>
              <a:t>DROPBOX Diseño </a:t>
            </a:r>
            <a:r>
              <a:rPr lang="es-CL" sz="1800" dirty="0" err="1"/>
              <a:t>Data´s</a:t>
            </a:r>
            <a:r>
              <a:rPr lang="es-CL" sz="1800" dirty="0"/>
              <a:t>-DATA ICC-GLOBAL-Causas Cambio Climático-</a:t>
            </a:r>
            <a:r>
              <a:rPr lang="es-CL" sz="1800" dirty="0" err="1"/>
              <a:t>Antropógenas</a:t>
            </a:r>
            <a:r>
              <a:rPr lang="es-CL" sz="1800" dirty="0"/>
              <a:t>. Incluir los siguientes </a:t>
            </a:r>
            <a:r>
              <a:rPr lang="es-CL" sz="1800" dirty="0" err="1"/>
              <a:t>Excels</a:t>
            </a:r>
            <a:r>
              <a:rPr lang="es-CL" sz="1800" dirty="0"/>
              <a:t>:</a:t>
            </a:r>
            <a:endParaRPr lang="es-CL" sz="2000" dirty="0"/>
          </a:p>
          <a:p>
            <a:pPr>
              <a:buFont typeface="Wingdings" panose="05000000000000000000" pitchFamily="2" charset="2"/>
              <a:buChar char="ü"/>
            </a:pPr>
            <a:endParaRPr lang="es-CL" sz="2000" dirty="0"/>
          </a:p>
          <a:p>
            <a:pPr marL="0" indent="0">
              <a:buNone/>
            </a:pPr>
            <a:endParaRPr lang="es-CL" sz="2800" dirty="0"/>
          </a:p>
          <a:p>
            <a:pPr>
              <a:buFont typeface="Wingdings" panose="05000000000000000000" pitchFamily="2" charset="2"/>
              <a:buChar char="ü"/>
            </a:pPr>
            <a:endParaRPr lang="es-CL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9A43A46-D6E9-4CF7-BF6C-6C7BB2C87142}"/>
              </a:ext>
            </a:extLst>
          </p:cNvPr>
          <p:cNvSpPr txBox="1"/>
          <p:nvPr/>
        </p:nvSpPr>
        <p:spPr>
          <a:xfrm>
            <a:off x="1202919" y="3429000"/>
            <a:ext cx="9784080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L" sz="1800" dirty="0"/>
              <a:t>Comparación Gases GEI Anuales Global 1990-2016 (tabla Latinoamérica)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1800" dirty="0"/>
              <a:t>Consumo Combustibles Global 1990-2019 (tabla Latinoamérica)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1800" dirty="0"/>
              <a:t>Emisiones CH4 Anuales Global por tipo de Sector 1990 2016 (tabla Latinoamérica)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1800" dirty="0"/>
              <a:t>Emisiones CO2 Anuales Global por tipo de Sector 1990-2016 (tabla Latinoamérica)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1800" dirty="0"/>
              <a:t>Emisiones N2O Anuales Global por tipo de Sector 1990-2016 (tabla Latinoamérica)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1800" dirty="0"/>
              <a:t>Emisiones GEI CO2eq Global por sector 1990- 	2016 (tabla Latinoamérica)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L" dirty="0"/>
              <a:t>Emisiones CO2 Anuales Global por tipo de Combustible 1800-2018 (tabla Latinoamérica)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L" dirty="0"/>
              <a:t>Emisiones CO2 </a:t>
            </a:r>
            <a:r>
              <a:rPr lang="es-CL" dirty="0" err="1"/>
              <a:t>Importacion</a:t>
            </a:r>
            <a:r>
              <a:rPr lang="es-CL" dirty="0"/>
              <a:t> y </a:t>
            </a:r>
            <a:r>
              <a:rPr lang="es-CL" dirty="0" err="1"/>
              <a:t>Exportacion</a:t>
            </a:r>
            <a:r>
              <a:rPr lang="es-CL" dirty="0"/>
              <a:t> Global 1990-2017 (tabla Latinoamérica)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L" dirty="0"/>
              <a:t>Emisiones CO2 producción vs consumo Global 1990-2017 (tabla Latinoamérica)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L" dirty="0"/>
              <a:t>Factores Influyentes Emisión CO2 Global 1980-2016 (tabla Latinoamérica) *uso de tablas y gráficos simples</a:t>
            </a:r>
          </a:p>
        </p:txBody>
      </p:sp>
    </p:spTree>
    <p:extLst>
      <p:ext uri="{BB962C8B-B14F-4D97-AF65-F5344CB8AC3E}">
        <p14:creationId xmlns:p14="http://schemas.microsoft.com/office/powerpoint/2010/main" val="18566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8BE02-683F-4321-A378-AB7AF321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7B77D-9430-476F-9498-875A3A0F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67416"/>
          </a:xfrm>
        </p:spPr>
        <p:txBody>
          <a:bodyPr>
            <a:normAutofit fontScale="92500" lnSpcReduction="10000"/>
          </a:bodyPr>
          <a:lstStyle/>
          <a:p>
            <a:r>
              <a:rPr lang="es-CL" sz="2800" dirty="0"/>
              <a:t>Producto Factores Influyentes en la Emisión de CO2 Chile </a:t>
            </a:r>
            <a:r>
              <a:rPr lang="es-CL" sz="2800" dirty="0">
                <a:solidFill>
                  <a:schemeClr val="bg1"/>
                </a:solidFill>
              </a:rPr>
              <a:t>*usar herramienta de “Factores Clave” de Power BI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000" dirty="0"/>
              <a:t>En DROPBOX Diseño </a:t>
            </a:r>
            <a:r>
              <a:rPr lang="es-CL" sz="2000" dirty="0" err="1"/>
              <a:t>Data´s</a:t>
            </a:r>
            <a:r>
              <a:rPr lang="es-CL" sz="2000" dirty="0"/>
              <a:t>-DATA ICC-CHILE-00 Causas </a:t>
            </a:r>
            <a:r>
              <a:rPr lang="es-CL" sz="2000" dirty="0" err="1"/>
              <a:t>Antropógenas</a:t>
            </a:r>
            <a:r>
              <a:rPr lang="es-CL" sz="2000" dirty="0"/>
              <a:t>-Factores Influyentes en Emisión de CO2-Planilla “Evolución Anual Factores Influyentes de CO2 1960-2016” tabla CHILE. 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800" dirty="0"/>
              <a:t>Producto Factores Influyentes en la Emisión de CO2 Latinoamérica </a:t>
            </a:r>
            <a:r>
              <a:rPr lang="es-CL" sz="2800" dirty="0">
                <a:solidFill>
                  <a:schemeClr val="bg1"/>
                </a:solidFill>
              </a:rPr>
              <a:t>*usar herramienta de “Factores Clave” de Power BI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000" dirty="0"/>
              <a:t>En DROPBOX Diseño </a:t>
            </a:r>
            <a:r>
              <a:rPr lang="es-CL" sz="2000" dirty="0" err="1"/>
              <a:t>Data´s</a:t>
            </a:r>
            <a:r>
              <a:rPr lang="es-CL" sz="2000" dirty="0"/>
              <a:t>-DATA ICC-GLOBAL-Causas Cambio Climático-</a:t>
            </a:r>
            <a:r>
              <a:rPr lang="es-CL" sz="2000" dirty="0" err="1"/>
              <a:t>Antropógenas</a:t>
            </a:r>
            <a:r>
              <a:rPr lang="es-CL" sz="2000" dirty="0"/>
              <a:t>-Planilla “Factores Influyentes Emisión CO2 Global 1980-2016” tabla Latinoamérica.</a:t>
            </a:r>
          </a:p>
          <a:p>
            <a:r>
              <a:rPr lang="es-CL" sz="2800" dirty="0"/>
              <a:t>Producto Factores Influyentes en la Emisión de CO2 Países </a:t>
            </a:r>
            <a:r>
              <a:rPr lang="es-CL" sz="2800" dirty="0">
                <a:solidFill>
                  <a:schemeClr val="bg1"/>
                </a:solidFill>
              </a:rPr>
              <a:t>*usar herramienta de “Factores Clave” de Power BI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000" dirty="0"/>
              <a:t>En DROPBOX Diseño </a:t>
            </a:r>
            <a:r>
              <a:rPr lang="es-CL" sz="2000" dirty="0" err="1"/>
              <a:t>Data´s</a:t>
            </a:r>
            <a:r>
              <a:rPr lang="es-CL" sz="2000" dirty="0"/>
              <a:t>-DATA ICC-GLOBAL-Causas Cambio Climático-</a:t>
            </a:r>
            <a:r>
              <a:rPr lang="es-CL" sz="2000" dirty="0" err="1"/>
              <a:t>Antropógenas</a:t>
            </a:r>
            <a:r>
              <a:rPr lang="es-CL" sz="2000" dirty="0"/>
              <a:t>-Planilla “Factores Influyentes Emisión CO2 Global 1980-2016” tabla</a:t>
            </a:r>
            <a:r>
              <a:rPr lang="es-CL" sz="2000" dirty="0">
                <a:solidFill>
                  <a:srgbClr val="C00000"/>
                </a:solidFill>
              </a:rPr>
              <a:t> </a:t>
            </a:r>
            <a:r>
              <a:rPr lang="es-CL" sz="2000" dirty="0"/>
              <a:t>PAISES.</a:t>
            </a:r>
            <a:endParaRPr lang="es-CL" sz="2400" dirty="0"/>
          </a:p>
          <a:p>
            <a:endParaRPr lang="es-CL" sz="2400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0234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C62C0-BCB5-45EB-9F79-DD4AC5FD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1F912-94A0-45D3-B1D1-B2B8A954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Producto Estimación de Emisiones de CO2 en tiempo real </a:t>
            </a:r>
            <a:r>
              <a:rPr lang="es-CL" sz="2400" dirty="0">
                <a:solidFill>
                  <a:srgbClr val="C00000"/>
                </a:solidFill>
              </a:rPr>
              <a:t>(consultar a Efraín Duarte)</a:t>
            </a:r>
          </a:p>
        </p:txBody>
      </p:sp>
    </p:spTree>
    <p:extLst>
      <p:ext uri="{BB962C8B-B14F-4D97-AF65-F5344CB8AC3E}">
        <p14:creationId xmlns:p14="http://schemas.microsoft.com/office/powerpoint/2010/main" val="2724825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98</TotalTime>
  <Words>431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Corbel</vt:lpstr>
      <vt:lpstr>Wingdings</vt:lpstr>
      <vt:lpstr>Con bandas</vt:lpstr>
      <vt:lpstr>DATA CLIMA</vt:lpstr>
      <vt:lpstr>Productos</vt:lpstr>
      <vt:lpstr>Producto causas antropógenas chile (para usar de guía)</vt:lpstr>
      <vt:lpstr>Producto</vt:lpstr>
      <vt:lpstr>productos</vt:lpstr>
      <vt:lpstr>PRODUCTO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CLIMA</dc:title>
  <dc:creator>Natalia Arancibia Pacheco</dc:creator>
  <cp:lastModifiedBy>Natalia Arancibia Pacheco</cp:lastModifiedBy>
  <cp:revision>9</cp:revision>
  <dcterms:created xsi:type="dcterms:W3CDTF">2020-11-15T16:20:37Z</dcterms:created>
  <dcterms:modified xsi:type="dcterms:W3CDTF">2020-11-27T20:51:21Z</dcterms:modified>
</cp:coreProperties>
</file>