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19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5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45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81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14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1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1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6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7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813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taliaarancibiap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0807-34C7-4462-9B2D-FDDC3852D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04D83-6B99-4610-8967-8CBC87C4D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39347"/>
          </a:xfrm>
        </p:spPr>
        <p:txBody>
          <a:bodyPr>
            <a:normAutofit/>
          </a:bodyPr>
          <a:lstStyle/>
          <a:p>
            <a:r>
              <a:rPr lang="es-CL" sz="1600" dirty="0"/>
              <a:t>Datos Listos para Usar</a:t>
            </a:r>
          </a:p>
          <a:p>
            <a:r>
              <a:rPr lang="es-CL" sz="1600" dirty="0"/>
              <a:t>Encargada: Natalia Arancibia</a:t>
            </a:r>
          </a:p>
          <a:p>
            <a:r>
              <a:rPr lang="es-CL" sz="1600" dirty="0"/>
              <a:t>Correo: </a:t>
            </a:r>
            <a:r>
              <a:rPr lang="es-CL" sz="1600" dirty="0">
                <a:hlinkClick r:id="rId2"/>
              </a:rPr>
              <a:t>nataliaarancibiap@gmail.com</a:t>
            </a:r>
            <a:endParaRPr lang="es-CL" sz="1600" dirty="0"/>
          </a:p>
          <a:p>
            <a:r>
              <a:rPr lang="es-CL" sz="1600" dirty="0"/>
              <a:t>Cel: +56988271437</a:t>
            </a:r>
          </a:p>
        </p:txBody>
      </p:sp>
    </p:spTree>
    <p:extLst>
      <p:ext uri="{BB962C8B-B14F-4D97-AF65-F5344CB8AC3E}">
        <p14:creationId xmlns:p14="http://schemas.microsoft.com/office/powerpoint/2010/main" val="37625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16C9-4F05-4FD3-B923-68768303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D0F06-59B9-4AAB-8FB6-77092F19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424984"/>
          </a:xfrm>
        </p:spPr>
        <p:txBody>
          <a:bodyPr>
            <a:normAutofit/>
          </a:bodyPr>
          <a:lstStyle/>
          <a:p>
            <a:r>
              <a:rPr lang="es-CL" sz="2400" dirty="0"/>
              <a:t>Producto: Emisiones GEI en Chile </a:t>
            </a:r>
            <a:r>
              <a:rPr lang="es-CL" sz="2400" dirty="0">
                <a:solidFill>
                  <a:srgbClr val="C00000"/>
                </a:solidFill>
              </a:rPr>
              <a:t>(casi terminado)</a:t>
            </a:r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80119A6A-F473-45EB-BF91-70FFD999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45" y="2516320"/>
            <a:ext cx="7444110" cy="41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EC4B-93E1-4E55-AC24-9703C24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63B0C-397D-491B-B9B3-E1C0286D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/>
          </a:bodyPr>
          <a:lstStyle/>
          <a:p>
            <a:r>
              <a:rPr lang="es-CL" sz="2400" dirty="0"/>
              <a:t>Producto: Emisiones GEI en Latinoamérica</a:t>
            </a:r>
          </a:p>
          <a:p>
            <a:pPr marL="0" indent="0">
              <a:buNone/>
            </a:pPr>
            <a:r>
              <a:rPr lang="es-CL" sz="1800" dirty="0">
                <a:solidFill>
                  <a:schemeClr val="bg1"/>
                </a:solidFill>
              </a:rPr>
              <a:t>DROPBOX Diseño </a:t>
            </a:r>
            <a:r>
              <a:rPr lang="es-CL" sz="1800" dirty="0" err="1">
                <a:solidFill>
                  <a:schemeClr val="bg1"/>
                </a:solidFill>
              </a:rPr>
              <a:t>Data´s</a:t>
            </a:r>
            <a:r>
              <a:rPr lang="es-CL" sz="1800" dirty="0">
                <a:solidFill>
                  <a:schemeClr val="bg1"/>
                </a:solidFill>
              </a:rPr>
              <a:t>-DATA ICC-LATINOAMERICA-Causas Cambio Climático-</a:t>
            </a:r>
            <a:r>
              <a:rPr lang="es-CL" sz="1800" dirty="0" err="1">
                <a:solidFill>
                  <a:schemeClr val="bg1"/>
                </a:solidFill>
              </a:rPr>
              <a:t>Antropógenas</a:t>
            </a:r>
            <a:r>
              <a:rPr lang="es-CL" sz="1800" dirty="0">
                <a:solidFill>
                  <a:schemeClr val="bg1"/>
                </a:solidFill>
              </a:rPr>
              <a:t>. Se incluyen los siguientes </a:t>
            </a:r>
            <a:r>
              <a:rPr lang="es-CL" sz="1800" dirty="0" err="1">
                <a:solidFill>
                  <a:schemeClr val="bg1"/>
                </a:solidFill>
              </a:rPr>
              <a:t>Excels</a:t>
            </a:r>
            <a:r>
              <a:rPr lang="es-CL" sz="1800" dirty="0">
                <a:solidFill>
                  <a:schemeClr val="bg1"/>
                </a:solidFill>
              </a:rPr>
              <a:t>:</a:t>
            </a:r>
            <a:endParaRPr lang="es-CL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s-CL" sz="2000" dirty="0"/>
          </a:p>
          <a:p>
            <a:pPr marL="0" indent="0">
              <a:buNone/>
            </a:pPr>
            <a:endParaRPr lang="es-CL" sz="2800" dirty="0"/>
          </a:p>
          <a:p>
            <a:pPr>
              <a:buFont typeface="Wingdings" panose="05000000000000000000" pitchFamily="2" charset="2"/>
              <a:buChar char="ü"/>
            </a:pPr>
            <a:endParaRPr lang="es-CL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A43A46-D6E9-4CF7-BF6C-6C7BB2C87142}"/>
              </a:ext>
            </a:extLst>
          </p:cNvPr>
          <p:cNvSpPr txBox="1"/>
          <p:nvPr/>
        </p:nvSpPr>
        <p:spPr>
          <a:xfrm>
            <a:off x="1202919" y="3429000"/>
            <a:ext cx="978408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Comparación Gases GEI Anuales Global 1990-2016 </a:t>
            </a: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Consumo Combustibles Global 1990-2019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Emisiones CH4 Anuales Global por tipo de Sector 1990 2016 </a:t>
            </a: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Emisiones CO2 Anuales Global por tipo de Sector 1990-2016 </a:t>
            </a: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Emisiones N2O Anuales Global por tipo de Sector 1990-2016 </a:t>
            </a: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sz="1800" dirty="0">
                <a:solidFill>
                  <a:schemeClr val="bg1"/>
                </a:solidFill>
              </a:rPr>
              <a:t>Emisiones GEI CO2eq Global por sector 1990- 	2016 </a:t>
            </a: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>
                <a:solidFill>
                  <a:schemeClr val="bg1"/>
                </a:solidFill>
              </a:rPr>
              <a:t>Emisiones CO2 Anuales Global por tipo de Combustible 1800-2018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>
                <a:solidFill>
                  <a:schemeClr val="bg1"/>
                </a:solidFill>
              </a:rPr>
              <a:t>Emisiones CO2 </a:t>
            </a:r>
            <a:r>
              <a:rPr lang="es-CL" dirty="0" err="1">
                <a:solidFill>
                  <a:schemeClr val="bg1"/>
                </a:solidFill>
              </a:rPr>
              <a:t>Importacion</a:t>
            </a:r>
            <a:r>
              <a:rPr lang="es-CL" dirty="0">
                <a:solidFill>
                  <a:schemeClr val="bg1"/>
                </a:solidFill>
              </a:rPr>
              <a:t> y </a:t>
            </a:r>
            <a:r>
              <a:rPr lang="es-CL" dirty="0" err="1">
                <a:solidFill>
                  <a:schemeClr val="bg1"/>
                </a:solidFill>
              </a:rPr>
              <a:t>Exportacion</a:t>
            </a:r>
            <a:r>
              <a:rPr lang="es-CL" dirty="0">
                <a:solidFill>
                  <a:schemeClr val="bg1"/>
                </a:solidFill>
              </a:rPr>
              <a:t> Global 1990-2017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>
                <a:solidFill>
                  <a:schemeClr val="bg1"/>
                </a:solidFill>
              </a:rPr>
              <a:t>Emisiones CO2 producción vs consumo Global 1990-2017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>
                <a:solidFill>
                  <a:schemeClr val="bg1"/>
                </a:solidFill>
              </a:rPr>
              <a:t>Factores Influyentes Emisión CO2 Global 1980-2016</a:t>
            </a:r>
          </a:p>
        </p:txBody>
      </p:sp>
    </p:spTree>
    <p:extLst>
      <p:ext uri="{BB962C8B-B14F-4D97-AF65-F5344CB8AC3E}">
        <p14:creationId xmlns:p14="http://schemas.microsoft.com/office/powerpoint/2010/main" val="18566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835D-CFC3-493B-AE22-98FD264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C3459-544E-44D7-B3C5-15E858B5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Producto: Cambio Climático en el Mundo 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DROPBOX Diseño </a:t>
            </a:r>
            <a:r>
              <a:rPr lang="es-CL" sz="2400" dirty="0" err="1">
                <a:solidFill>
                  <a:schemeClr val="bg1"/>
                </a:solidFill>
              </a:rPr>
              <a:t>Data´s</a:t>
            </a:r>
            <a:r>
              <a:rPr lang="es-CL" sz="2400" dirty="0">
                <a:solidFill>
                  <a:schemeClr val="bg1"/>
                </a:solidFill>
              </a:rPr>
              <a:t>-DATA ICC-GLOBAL</a:t>
            </a:r>
          </a:p>
          <a:p>
            <a:r>
              <a:rPr lang="es-CL" sz="1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Revisar Textos “Conceptos Generales Cambio Climático”, “Causas Cambio Climático” e “Impactos y Proyecciones Cambio Climático” en DROPBOX.</a:t>
            </a:r>
          </a:p>
          <a:p>
            <a:pPr algn="just"/>
            <a:r>
              <a:rPr lang="es-CL" sz="1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Todos los </a:t>
            </a:r>
            <a:r>
              <a:rPr lang="es-CL" sz="1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Excels</a:t>
            </a:r>
            <a:r>
              <a:rPr lang="es-CL" sz="1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referenciados están en las carpetas “Causas Cambio Climático”, “Conceptos Cambio Climático” e “Impactos y Proyecciones Cambio Climático”. Para todos los </a:t>
            </a:r>
            <a:r>
              <a:rPr lang="es-CL" sz="1800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Excels</a:t>
            </a:r>
            <a:r>
              <a:rPr lang="es-CL" sz="18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referenciados, usar la tabla de MUNDO si es que hay más de una.</a:t>
            </a:r>
          </a:p>
          <a:p>
            <a:pPr algn="just"/>
            <a:r>
              <a:rPr lang="es-CL" sz="1800" dirty="0">
                <a:solidFill>
                  <a:srgbClr val="C00000"/>
                </a:solidFill>
              </a:rPr>
              <a:t>Cualquier duda con el uso de imágenes o </a:t>
            </a:r>
            <a:r>
              <a:rPr lang="es-CL" sz="1800" dirty="0" err="1">
                <a:solidFill>
                  <a:srgbClr val="C00000"/>
                </a:solidFill>
              </a:rPr>
              <a:t>GIFs</a:t>
            </a:r>
            <a:r>
              <a:rPr lang="es-CL" sz="1800" dirty="0">
                <a:solidFill>
                  <a:srgbClr val="C00000"/>
                </a:solidFill>
              </a:rPr>
              <a:t> me consultan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102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62C0-BCB5-45EB-9F79-DD4AC5FD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1F912-94A0-45D3-B1D1-B2B8A954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800" dirty="0"/>
              <a:t>Producto Estimación de Emisiones de CO2 en tiempo real </a:t>
            </a:r>
            <a:r>
              <a:rPr lang="es-CL" sz="1800" dirty="0">
                <a:solidFill>
                  <a:srgbClr val="C00000"/>
                </a:solidFill>
              </a:rPr>
              <a:t>(consultar a Efraín Duarte)</a:t>
            </a:r>
          </a:p>
        </p:txBody>
      </p:sp>
    </p:spTree>
    <p:extLst>
      <p:ext uri="{BB962C8B-B14F-4D97-AF65-F5344CB8AC3E}">
        <p14:creationId xmlns:p14="http://schemas.microsoft.com/office/powerpoint/2010/main" val="272482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117</TotalTime>
  <Words>240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DATA CLIMA</vt:lpstr>
      <vt:lpstr>Producto</vt:lpstr>
      <vt:lpstr>Producto</vt:lpstr>
      <vt:lpstr>Producto</vt:lpstr>
      <vt:lpstr>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CLIMA</dc:title>
  <dc:creator>Natalia Arancibia Pacheco</dc:creator>
  <cp:lastModifiedBy>Natalia Arancibia Pacheco</cp:lastModifiedBy>
  <cp:revision>13</cp:revision>
  <dcterms:created xsi:type="dcterms:W3CDTF">2020-11-15T16:20:37Z</dcterms:created>
  <dcterms:modified xsi:type="dcterms:W3CDTF">2020-12-27T20:59:11Z</dcterms:modified>
</cp:coreProperties>
</file>