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9BDC4-3884-4854-8481-10A88A264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9AD61C-4584-4366-9129-2814BAE4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2A5F8-AA78-493D-A940-DC7979BB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771-EA00-4E40-BAF7-0B7055DBC12C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63FA4-5A4B-47EE-BF4C-9D41039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80E104-D434-4AD6-AF89-FCF93EB0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FF2-1073-4F70-959E-0A5495068A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950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8499B-4268-43FB-80CC-73CAF8B2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7E2B7C-2DCE-496F-9C57-F9D16A0C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3F726-C717-42D9-9A9C-E5CBA778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771-EA00-4E40-BAF7-0B7055DBC12C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5290F-D28B-40D5-8FBC-B8B65660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E81364-795B-4AEF-BD54-1060D877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FF2-1073-4F70-959E-0A5495068A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209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1A1078-DE03-4C05-AC09-2A06A159D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86CED8-C7A7-4395-B437-E5E6883F4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85FBDE-1BC6-4E5C-ADB3-D4A46275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771-EA00-4E40-BAF7-0B7055DBC12C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2F6997-A140-4402-B4AC-72ACE04A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9BF022-3E48-4402-8398-0F8631EE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FF2-1073-4F70-959E-0A5495068A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4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7D581-860E-42CB-A242-441193D1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7AB78-1CC7-4C52-A71D-FCA67A85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03FF2-11EE-4EC8-B538-27452B06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771-EA00-4E40-BAF7-0B7055DBC12C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45E99-3DA0-4A2F-BC96-CEB44F8B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D5099-4244-4D2C-8459-941D098E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FF2-1073-4F70-959E-0A5495068A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354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3CC79-5E90-4543-941E-9326DEFE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9C417E-0D0C-482C-93AE-CED9E66B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F1F62-0D01-4C9D-A88A-8DE688ED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771-EA00-4E40-BAF7-0B7055DBC12C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DC051-5A17-4FDA-943F-2C46A394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4139AB-F429-43D6-8972-58E30C9D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FF2-1073-4F70-959E-0A5495068A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669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4311A-6193-4788-AF12-5EFECDA8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CB29E-8D7D-4951-9B1F-92EC95616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58EB08-4E2F-448D-9A73-611D87CAB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54B85-3DCD-49B0-B4D1-EBF142E5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771-EA00-4E40-BAF7-0B7055DBC12C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9F8C80-6235-4BA1-A8A7-684E4052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F3BAC9-DFC1-45A6-8E6B-D4CF4462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FF2-1073-4F70-959E-0A5495068A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291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A4436-368C-46E0-8AAC-AC9A2A0C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EC93A7-C881-4075-AB42-F71AB376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190690-E5F6-484B-A495-CE8E2A879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22CF83-4095-45F6-8171-CAE2E5462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E485F-AB7B-49B5-A273-E9BC24572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BB0FDF-96C0-4F39-B668-A121F5E9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771-EA00-4E40-BAF7-0B7055DBC12C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4B5846-42C7-4C2E-B133-EFF26FD8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CED2E7-F94E-4CCD-BC20-4A7D3F28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FF2-1073-4F70-959E-0A5495068A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446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3E14A-5C34-49DF-81BF-BFE11156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171F89-9C8A-465E-8A61-6AA4709A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771-EA00-4E40-BAF7-0B7055DBC12C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39015A-F287-439A-BA90-EB3881A6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00F66F-530A-4545-A41A-8B5A7506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FF2-1073-4F70-959E-0A5495068A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34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861146-90FF-4F37-B383-D92402ED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771-EA00-4E40-BAF7-0B7055DBC12C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A430EC-DA06-4957-941C-4ED7F744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5047CE-CA8D-4D08-838A-D72D1748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FF2-1073-4F70-959E-0A5495068A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102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A2625-A671-4CC5-B13F-A4B9D0E8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62429-F526-4F51-883D-99CB8817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ECFEED-BE41-4CDE-B313-5553BC2D7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8C22B0-A0C1-420D-8E4C-3F04DA40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771-EA00-4E40-BAF7-0B7055DBC12C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6773C-0BA5-4475-8A07-CC029F9D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EAAB6F-9CFD-4910-A40F-B30CBB9C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FF2-1073-4F70-959E-0A5495068A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28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8B53F-457F-45CB-9E00-A67207B7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F9CCA8-8308-40D2-B89D-551801DF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6D727B-CF09-4388-BE84-B60A84293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EA263C-A062-42C1-AA2F-BFD5E9A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A771-EA00-4E40-BAF7-0B7055DBC12C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D50712-347E-4DC4-931C-F71DC1D7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27A518-3CF4-4A38-94C0-66F7DD5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AFF2-1073-4F70-959E-0A5495068A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230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18256E-A64E-4110-89D6-73AC5119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6AF08D-5C06-4301-9A7F-D6EA25588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C8311-F0CC-449E-BC1F-A3C19FF16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BA771-EA00-4E40-BAF7-0B7055DBC12C}" type="datetimeFigureOut">
              <a:rPr lang="es-CL" smtClean="0"/>
              <a:t>15-11-2020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53322B-A0BA-49F5-B291-19A115801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9C8B6B-8415-410D-9B64-CAF97BB0F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8AFF2-1073-4F70-959E-0A5495068A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612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ud-austral.maps.arcgis.com/apps/View/index.html?appid=c18471c50597435f9d8d56ce1406677e&amp;extent=-98.5840,6.5757,-66.9434,22.8355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hyperlink" Target="https://app.powerbi.com/view?r=eyJrIjoiYjgzMDc4YWQtMGI0ZC00MTFmLWJlZTgtNTFiOTM0MGViM2FlIiwidCI6IjhmYmFhNWJmLTJlY2MtNGRjOC1iNTZiLThmOTJlMzA3ZjA3NiIsImMiOjR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d-austral.maps.arcgis.com/apps/View/index.html?appid=7a9dbf0dfdaf44cb8062b3c99e56dd17&amp;extent=-98.5840,6.5757,-66.9434,22.8355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sud-austral.maps.arcgis.com/apps/View/index.html?appid=8968a78812d644858916532e46c7dec3&amp;extent=-98.9355,6.4229,-67.2949,22.6936" TargetMode="External"/><Relationship Id="rId4" Type="http://schemas.openxmlformats.org/officeDocument/2006/relationships/hyperlink" Target="https://sud-austral.maps.arcgis.com/apps/View/index.html?appid=83717bd9a9fe4f8b8eec1213d73efcfc&amp;extent=-97.1832,4.6514,-65.5426,21.0419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5B4610B-78C9-4569-BB9E-5ED2827FF9BE}"/>
              </a:ext>
            </a:extLst>
          </p:cNvPr>
          <p:cNvSpPr txBox="1"/>
          <p:nvPr/>
        </p:nvSpPr>
        <p:spPr>
          <a:xfrm>
            <a:off x="103132" y="3455340"/>
            <a:ext cx="23233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800" dirty="0">
                <a:hlinkClick r:id="rId2"/>
              </a:rPr>
              <a:t>https://app.powerbi.com/view?r=eyJrIjoiYjgzMDc4YWQtMGI0ZC00MTFmLWJlZTgtNTFiOTM0MGViM2FlIiwidCI6IjhmYmFhNWJmLTJlY2MtNGRjOC1iNTZiLThmOTJlMzA3ZjA3NiIsImMiOjR9</a:t>
            </a:r>
            <a:endParaRPr lang="es-CL" sz="800" dirty="0"/>
          </a:p>
          <a:p>
            <a:endParaRPr lang="es-CL" sz="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317B94-A26D-48BE-9551-6C4A67B14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27" y="1937484"/>
            <a:ext cx="2230538" cy="125494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0B5BD67-6854-420A-8A93-1B29E0F502AB}"/>
              </a:ext>
            </a:extLst>
          </p:cNvPr>
          <p:cNvSpPr txBox="1"/>
          <p:nvPr/>
        </p:nvSpPr>
        <p:spPr>
          <a:xfrm>
            <a:off x="2804839" y="3393794"/>
            <a:ext cx="20573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L"/>
            </a:defPPr>
            <a:lvl1pPr>
              <a:defRPr sz="800"/>
            </a:lvl1pPr>
          </a:lstStyle>
          <a:p>
            <a:r>
              <a:rPr lang="es-CL" dirty="0">
                <a:hlinkClick r:id="rId4"/>
              </a:rPr>
              <a:t>https://sud-austral.maps.arcgis.com/apps/View/index.html?appid=83717bd9a9fe4f8b8eec1213d73efcfc&amp;extent=-97.1832,4.6514,-65.5426,21.0419</a:t>
            </a:r>
            <a:endParaRPr lang="es-CL" dirty="0"/>
          </a:p>
          <a:p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CF9635-8FE8-4409-9D00-3749DD57D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838" y="1937484"/>
            <a:ext cx="2057396" cy="92717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3CE30B6-244B-4D25-A730-219BD07B2A04}"/>
              </a:ext>
            </a:extLst>
          </p:cNvPr>
          <p:cNvSpPr txBox="1"/>
          <p:nvPr/>
        </p:nvSpPr>
        <p:spPr>
          <a:xfrm>
            <a:off x="5150708" y="3429000"/>
            <a:ext cx="20511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L"/>
            </a:defPPr>
            <a:lvl1pPr>
              <a:defRPr sz="800"/>
            </a:lvl1pPr>
          </a:lstStyle>
          <a:p>
            <a:r>
              <a:rPr lang="es-CL" dirty="0">
                <a:hlinkClick r:id="rId6"/>
              </a:rPr>
              <a:t>https://sud-austral.maps.arcgis.com/apps/View/index.html?appid=7a9dbf0dfdaf44cb8062b3c99e56dd17&amp;extent=-98.5840,6.5757,-66.9434,22.8355</a:t>
            </a:r>
            <a:endParaRPr lang="es-CL" dirty="0"/>
          </a:p>
          <a:p>
            <a:endParaRPr lang="es-CL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1CC64A7-105C-4B42-A710-EA1AA9431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0707" y="1937484"/>
            <a:ext cx="2051178" cy="92717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453C62A-A454-4E06-B96A-47C1006B05C1}"/>
              </a:ext>
            </a:extLst>
          </p:cNvPr>
          <p:cNvSpPr txBox="1"/>
          <p:nvPr/>
        </p:nvSpPr>
        <p:spPr>
          <a:xfrm>
            <a:off x="7435275" y="3464206"/>
            <a:ext cx="21236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L"/>
            </a:defPPr>
            <a:lvl1pPr>
              <a:defRPr sz="800"/>
            </a:lvl1pPr>
          </a:lstStyle>
          <a:p>
            <a:r>
              <a:rPr lang="es-CL" dirty="0">
                <a:hlinkClick r:id="rId8"/>
              </a:rPr>
              <a:t>https://sud-austral.maps.arcgis.com/apps/View/index.html?appid=c18471c50597435f9d8d56ce1406677e&amp;extent=-98.5840,6.5757,-66.9434,22.8355</a:t>
            </a:r>
            <a:endParaRPr lang="es-CL" dirty="0"/>
          </a:p>
          <a:p>
            <a:endParaRPr lang="es-CL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E6594CD-1EEC-4B77-B90B-22E791C314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0358" y="1937484"/>
            <a:ext cx="2068554" cy="92717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BCD1AE0-9088-4B86-9204-8E6F25976FEB}"/>
              </a:ext>
            </a:extLst>
          </p:cNvPr>
          <p:cNvSpPr txBox="1"/>
          <p:nvPr/>
        </p:nvSpPr>
        <p:spPr>
          <a:xfrm>
            <a:off x="9792302" y="3429000"/>
            <a:ext cx="20640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L"/>
            </a:defPPr>
            <a:lvl1pPr>
              <a:defRPr sz="800"/>
            </a:lvl1pPr>
          </a:lstStyle>
          <a:p>
            <a:r>
              <a:rPr lang="es-CL" dirty="0">
                <a:hlinkClick r:id="rId10"/>
              </a:rPr>
              <a:t>https://sud-austral.maps.arcgis.com/apps/View/index.html?appid=8968a78812d644858916532e46c7dec3&amp;extent=-98.9355,6.4229,-67.2949,22.6936</a:t>
            </a:r>
            <a:endParaRPr lang="es-CL" dirty="0"/>
          </a:p>
          <a:p>
            <a:endParaRPr lang="es-CL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DEA6F9C-8E4D-46E7-84E1-30124E7CAB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7385" y="1937484"/>
            <a:ext cx="2008936" cy="90952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44BE546-0B25-4E5E-A55B-C5A02036CF63}"/>
              </a:ext>
            </a:extLst>
          </p:cNvPr>
          <p:cNvSpPr txBox="1"/>
          <p:nvPr/>
        </p:nvSpPr>
        <p:spPr>
          <a:xfrm>
            <a:off x="195961" y="1305245"/>
            <a:ext cx="223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Impactos de Eta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2F3AF4F-75DE-4D4E-AEFB-9A8ABEA6C842}"/>
              </a:ext>
            </a:extLst>
          </p:cNvPr>
          <p:cNvSpPr txBox="1"/>
          <p:nvPr/>
        </p:nvSpPr>
        <p:spPr>
          <a:xfrm>
            <a:off x="2804836" y="1303583"/>
            <a:ext cx="2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Tormentas Activas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8BED659-60D0-4E16-A838-E32FF1AB8EE5}"/>
              </a:ext>
            </a:extLst>
          </p:cNvPr>
          <p:cNvSpPr txBox="1"/>
          <p:nvPr/>
        </p:nvSpPr>
        <p:spPr>
          <a:xfrm>
            <a:off x="5067301" y="1303583"/>
            <a:ext cx="2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Escenario 1 - Iota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76B483-A77F-494F-BF47-026136FD072A}"/>
              </a:ext>
            </a:extLst>
          </p:cNvPr>
          <p:cNvSpPr txBox="1"/>
          <p:nvPr/>
        </p:nvSpPr>
        <p:spPr>
          <a:xfrm>
            <a:off x="7329767" y="1337933"/>
            <a:ext cx="2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Escenario 2 - Iota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E60E099-24F3-4955-9CB9-2133DA090C22}"/>
              </a:ext>
            </a:extLst>
          </p:cNvPr>
          <p:cNvSpPr txBox="1"/>
          <p:nvPr/>
        </p:nvSpPr>
        <p:spPr>
          <a:xfrm>
            <a:off x="9765501" y="1337933"/>
            <a:ext cx="2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Trayectorias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C7D5769-EE2E-4618-86C5-5AE549792919}"/>
              </a:ext>
            </a:extLst>
          </p:cNvPr>
          <p:cNvSpPr txBox="1"/>
          <p:nvPr/>
        </p:nvSpPr>
        <p:spPr>
          <a:xfrm>
            <a:off x="4783015" y="48357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DATA-IMPACTO</a:t>
            </a:r>
          </a:p>
        </p:txBody>
      </p:sp>
      <p:pic>
        <p:nvPicPr>
          <p:cNvPr id="30" name="Imagen 29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C35088B2-9288-4EC5-BCFC-2B872341E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50" y="4585534"/>
            <a:ext cx="4610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72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136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Patricio Emanuelli</dc:creator>
  <cp:lastModifiedBy>Patricio Emanuelli</cp:lastModifiedBy>
  <cp:revision>2</cp:revision>
  <dcterms:created xsi:type="dcterms:W3CDTF">2020-11-16T01:51:10Z</dcterms:created>
  <dcterms:modified xsi:type="dcterms:W3CDTF">2020-11-16T02:03:29Z</dcterms:modified>
</cp:coreProperties>
</file>