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378BD-FA68-4F55-AA2C-56B884C72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114DB8-250C-4F74-8D27-D9923977A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AB565-E7D7-4DAC-8565-C1CD96C9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B1A-DAB7-4F6E-98ED-748DBFB02D99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20889-5915-457B-AB95-3B9F9CD7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7B84B-0D4A-40FB-BF53-ECC03442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9EA-18ED-4994-9A4D-B8ADA0D752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872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AB892-BFE2-4E5E-B9CD-F55563E2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3082D7-1D2D-4BFF-8CC0-75947441D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6937B-EC08-4FF3-B51C-245336CC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B1A-DAB7-4F6E-98ED-748DBFB02D99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81BBE-F086-4D94-B881-9BCFADFD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31566-4F61-4030-81D1-FA4F7C64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9EA-18ED-4994-9A4D-B8ADA0D752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236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F59D99-66E0-42D4-866D-2124C6B1F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2884D4-8EE9-4DB1-A98D-60E8E08B0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CB8DE1-B2ED-40A1-8192-1F47CF8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B1A-DAB7-4F6E-98ED-748DBFB02D99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EC70A-D422-4DC4-ADD1-91A476F7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4CD06-DD96-43BE-B736-8E06834F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9EA-18ED-4994-9A4D-B8ADA0D752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857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60608-A307-441E-AE5E-792869BA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98CE4-BA44-47C8-9B01-AA13574D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1613DB-D307-4342-B22A-C9569CB9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B1A-DAB7-4F6E-98ED-748DBFB02D99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31CA36-5E8D-42D6-9C2D-E5445FFE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DF66D-3440-46FC-BD75-C7E5FCFD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9EA-18ED-4994-9A4D-B8ADA0D752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055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6BA72-31ED-4FB0-BABF-CE40B416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4BB15E-8DE7-4225-A7C7-7673B776B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A19D0-9D26-4585-9851-7EE64285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B1A-DAB7-4F6E-98ED-748DBFB02D99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ADEE1-86A2-4241-AC28-51D4F32F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809BBE-178A-4CD7-8FED-743F9E0C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9EA-18ED-4994-9A4D-B8ADA0D752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548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F5735-692B-4464-BD63-9AB8AF4B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51AC5-CFB9-4D25-B6EB-054664313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6DDC2A-F18D-429E-9EF5-89EBFFDB7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14AD9-8901-4C53-A719-42EE4958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B1A-DAB7-4F6E-98ED-748DBFB02D99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49517C-C476-43BD-A70C-5659BC74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67BF2-E7AB-42A2-89AF-3FD8CEEA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9EA-18ED-4994-9A4D-B8ADA0D752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351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CAEF-696A-4DA3-B8A4-FA93C3E8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75C7E0-7FD7-4041-A662-FAE26EE89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2289F-FA59-48E7-B523-AD9FDDE41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5C98EF-B60F-49B3-A85C-DF40541DD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C2ACED-7D72-4530-AF39-D12F9995B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1096D7-BD24-4F04-8E1B-A57E2383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B1A-DAB7-4F6E-98ED-748DBFB02D99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2DCFFE-AC08-4216-A438-2DC8B300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6765FC-F55D-4E95-9519-A6DE81C5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9EA-18ED-4994-9A4D-B8ADA0D752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205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35823-B72D-459F-9CBA-9BA36167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FF02B9-1988-4EFC-9D99-1B036441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B1A-DAB7-4F6E-98ED-748DBFB02D99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F76917-66F0-4B1F-B1F1-87486DF0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9F049E-A8EE-4DBD-BA9D-7C16A334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9EA-18ED-4994-9A4D-B8ADA0D752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79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EE4224-F438-4D2D-B571-7AECA5F5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B1A-DAB7-4F6E-98ED-748DBFB02D99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9ACF9A-C01F-408C-BC8A-537D9D4A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9273A1-7C98-427D-B8D6-034DAD1E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9EA-18ED-4994-9A4D-B8ADA0D752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954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18F15-5414-4211-B43D-8B85213B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7DAFBB-86D3-4E83-9F85-55F2D21A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CFB009-F3AA-413F-8825-7F6CD0EB2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0181D9-D2D3-4E89-B980-5C9D0407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B1A-DAB7-4F6E-98ED-748DBFB02D99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618C80-D205-4805-B069-C7906D02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C6F93E-79C0-4CD5-BDA2-CC9997D0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9EA-18ED-4994-9A4D-B8ADA0D752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618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78259-2005-4625-BABE-3089E868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3AEDE9-C024-4D58-933A-22537B269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AFCC3D-4C98-4FA6-96C9-23307DCE0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B1ACA-9DE0-41F4-AF7E-534DDA9F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B1A-DAB7-4F6E-98ED-748DBFB02D99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786BA2-1AA0-42FA-9C19-0FEDDC27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E86D1A-4A78-49DE-8C02-F9CC7B06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9EA-18ED-4994-9A4D-B8ADA0D752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706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14AE97-6D94-4492-9190-83FAB3BB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98A022-69ED-47F2-8D5A-0FEA444A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E38D1-8E58-4628-8743-9ADCCF38B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DB1A-DAB7-4F6E-98ED-748DBFB02D99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0060D-F335-43A2-819F-01D7A8541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6A4CB-0C43-4C6E-A867-4AB759DA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09EA-18ED-4994-9A4D-B8ADA0D752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50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22F830B-D52E-4182-A752-5C01730DFE3E}"/>
              </a:ext>
            </a:extLst>
          </p:cNvPr>
          <p:cNvSpPr/>
          <p:nvPr/>
        </p:nvSpPr>
        <p:spPr>
          <a:xfrm>
            <a:off x="3455377" y="0"/>
            <a:ext cx="5758961" cy="6858000"/>
          </a:xfrm>
          <a:prstGeom prst="rect">
            <a:avLst/>
          </a:prstGeom>
          <a:solidFill>
            <a:srgbClr val="00B0F0">
              <a:alpha val="16863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5" name="Imagen 4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ADB5DB45-3A71-4EC3-8F08-691EFB6E0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66" y="5546567"/>
            <a:ext cx="2885153" cy="13114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D041DE-23C7-4312-A00C-35F5DCB0B030}"/>
              </a:ext>
            </a:extLst>
          </p:cNvPr>
          <p:cNvSpPr txBox="1"/>
          <p:nvPr/>
        </p:nvSpPr>
        <p:spPr>
          <a:xfrm>
            <a:off x="3816429" y="111016"/>
            <a:ext cx="52504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solidFill>
                  <a:schemeClr val="bg1"/>
                </a:solidFill>
                <a:highlight>
                  <a:srgbClr val="000080"/>
                </a:highlight>
              </a:rPr>
              <a:t>CONSEJOS PRÁCTICOS PARA EL USO DEL PANEL</a:t>
            </a:r>
          </a:p>
          <a:p>
            <a:endParaRPr lang="es-CL" sz="1400" dirty="0">
              <a:solidFill>
                <a:schemeClr val="bg1"/>
              </a:solidFill>
            </a:endParaRPr>
          </a:p>
          <a:p>
            <a:r>
              <a:rPr lang="es-CL" sz="1400" dirty="0">
                <a:solidFill>
                  <a:schemeClr val="bg1"/>
                </a:solidFill>
              </a:rPr>
              <a:t>Usar este panel es muy simple en general. De todos modos, te damos algunas sugerencias para que tu experiencia sea óptima.</a:t>
            </a:r>
          </a:p>
          <a:p>
            <a:endParaRPr lang="es-C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b="1" dirty="0">
                <a:solidFill>
                  <a:schemeClr val="bg1"/>
                </a:solidFill>
              </a:rPr>
              <a:t>MAPA: </a:t>
            </a:r>
            <a:r>
              <a:rPr lang="es-CL" sz="1400" dirty="0">
                <a:solidFill>
                  <a:schemeClr val="bg1"/>
                </a:solidFill>
              </a:rPr>
              <a:t>para visualizar los polígonos (zonas) aumenta el ZOOM (+) de la parte superior derecha y ubica arrastrándolo derecha para ver toda el área de interés.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b="1" dirty="0">
                <a:solidFill>
                  <a:schemeClr val="bg1"/>
                </a:solidFill>
              </a:rPr>
              <a:t>FILTROS: </a:t>
            </a:r>
            <a:r>
              <a:rPr lang="es-CL" sz="1400" dirty="0">
                <a:solidFill>
                  <a:schemeClr val="bg1"/>
                </a:solidFill>
              </a:rPr>
              <a:t>el dashboard cuenta con 2 cajas de filtros, una por Departamento y otra por Municipio. En ambos casos puedes seleccionar cualquiera de los elementos para visualizar en detalle la información por Departamento y/o Municipio.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b="1" dirty="0">
                <a:solidFill>
                  <a:schemeClr val="bg1"/>
                </a:solidFill>
              </a:rPr>
              <a:t>OBJETOS VISUALES: </a:t>
            </a:r>
            <a:r>
              <a:rPr lang="es-CL" sz="1400" dirty="0">
                <a:solidFill>
                  <a:schemeClr val="bg1"/>
                </a:solidFill>
              </a:rPr>
              <a:t>en la totalidad de los objetos visuales puedes pasar el mouse por encima y verás la información específica de cada elemento.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b="1" dirty="0">
                <a:solidFill>
                  <a:schemeClr val="bg1"/>
                </a:solidFill>
              </a:rPr>
              <a:t>BOTONES GENERALES: </a:t>
            </a:r>
            <a:r>
              <a:rPr lang="es-CL" sz="1400" dirty="0">
                <a:solidFill>
                  <a:schemeClr val="bg1"/>
                </a:solidFill>
              </a:rPr>
              <a:t>en la esquina superior derecha del panel encuentras 3 botones. El del extremo derecho te conducirá a la página de INICIO, el del centro corresponde a esta AYUDA y el del extremo izquierdo, te permitirá borrar todos los filtros que hayas realizado y dejará el dashboard  idéntico al original.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F5DAC0-951F-47CB-8684-D81A0D4C76F6}"/>
              </a:ext>
            </a:extLst>
          </p:cNvPr>
          <p:cNvSpPr txBox="1"/>
          <p:nvPr/>
        </p:nvSpPr>
        <p:spPr>
          <a:xfrm>
            <a:off x="5077557" y="51257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Haz click dentro de este recuadro para volver al panel</a:t>
            </a:r>
            <a:endParaRPr lang="es-CL" sz="1400" i="1" dirty="0"/>
          </a:p>
        </p:txBody>
      </p:sp>
    </p:spTree>
    <p:extLst>
      <p:ext uri="{BB962C8B-B14F-4D97-AF65-F5344CB8AC3E}">
        <p14:creationId xmlns:p14="http://schemas.microsoft.com/office/powerpoint/2010/main" val="183430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22F830B-D52E-4182-A752-5C01730DFE3E}"/>
              </a:ext>
            </a:extLst>
          </p:cNvPr>
          <p:cNvSpPr/>
          <p:nvPr/>
        </p:nvSpPr>
        <p:spPr>
          <a:xfrm>
            <a:off x="3455377" y="0"/>
            <a:ext cx="5758961" cy="6858000"/>
          </a:xfrm>
          <a:prstGeom prst="rect">
            <a:avLst/>
          </a:prstGeom>
          <a:solidFill>
            <a:srgbClr val="00B0F0">
              <a:alpha val="16863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5" name="Imagen 4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ADB5DB45-3A71-4EC3-8F08-691EFB6E0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66" y="5546567"/>
            <a:ext cx="2885153" cy="13114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D041DE-23C7-4312-A00C-35F5DCB0B030}"/>
              </a:ext>
            </a:extLst>
          </p:cNvPr>
          <p:cNvSpPr txBox="1"/>
          <p:nvPr/>
        </p:nvSpPr>
        <p:spPr>
          <a:xfrm>
            <a:off x="3816429" y="111016"/>
            <a:ext cx="525042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solidFill>
                  <a:schemeClr val="bg1"/>
                </a:solidFill>
                <a:highlight>
                  <a:srgbClr val="000080"/>
                </a:highlight>
              </a:rPr>
              <a:t>CONSEJOS PRÁCTICOS PARA EL USO DEL PANEL</a:t>
            </a:r>
          </a:p>
          <a:p>
            <a:endParaRPr lang="es-CL" sz="1400" dirty="0">
              <a:solidFill>
                <a:schemeClr val="bg1"/>
              </a:solidFill>
            </a:endParaRPr>
          </a:p>
          <a:p>
            <a:r>
              <a:rPr lang="es-CL" sz="1400" dirty="0">
                <a:solidFill>
                  <a:schemeClr val="bg1"/>
                </a:solidFill>
              </a:rPr>
              <a:t>Usar este panel es muy simple en general. De todos modos, te damos algunas sugerencias para que tu experiencia sea óptima.</a:t>
            </a:r>
          </a:p>
          <a:p>
            <a:endParaRPr lang="es-C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b="1" dirty="0">
                <a:solidFill>
                  <a:schemeClr val="bg1"/>
                </a:solidFill>
              </a:rPr>
              <a:t>FILTROS: </a:t>
            </a:r>
            <a:r>
              <a:rPr lang="es-CL" sz="1400" dirty="0">
                <a:solidFill>
                  <a:schemeClr val="bg1"/>
                </a:solidFill>
              </a:rPr>
              <a:t>el dashboard cuenta con 2 cajas de filtros, una por Departamento y otra por Municipio. En ambos casos puedes seleccionar cualquiera de los elementos para visualizar en detalle la información por Departamento y/o Municipio.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b="1" dirty="0">
                <a:solidFill>
                  <a:schemeClr val="bg1"/>
                </a:solidFill>
              </a:rPr>
              <a:t>OBJETOS VISUALES: </a:t>
            </a:r>
            <a:r>
              <a:rPr lang="es-CL" sz="1400" dirty="0">
                <a:solidFill>
                  <a:schemeClr val="bg1"/>
                </a:solidFill>
              </a:rPr>
              <a:t>en la totalidad de los objetos visuales puedes pasar el mouse por encima y verás la información específica de cada elemento.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b="1" dirty="0">
                <a:solidFill>
                  <a:schemeClr val="bg1"/>
                </a:solidFill>
              </a:rPr>
              <a:t>BOTONES GENERALES: </a:t>
            </a:r>
            <a:r>
              <a:rPr lang="es-CL" sz="1400" dirty="0">
                <a:solidFill>
                  <a:schemeClr val="bg1"/>
                </a:solidFill>
              </a:rPr>
              <a:t>en la esquina superior derecha del panel encuentras 3 botones. El del extremo derecho te conducirá a la página de INICIO, el del centro corresponde a esta AYUDA y el del extremo izquierdo, te permitirá borrar todos los filtros que hayas realizado y dejará el dashboard  idéntico al original.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F5DAC0-951F-47CB-8684-D81A0D4C76F6}"/>
              </a:ext>
            </a:extLst>
          </p:cNvPr>
          <p:cNvSpPr txBox="1"/>
          <p:nvPr/>
        </p:nvSpPr>
        <p:spPr>
          <a:xfrm>
            <a:off x="5077557" y="51257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Haz click dentro de este recuadro para volver al panel</a:t>
            </a:r>
            <a:endParaRPr lang="es-CL" sz="1400" i="1" dirty="0"/>
          </a:p>
        </p:txBody>
      </p:sp>
    </p:spTree>
    <p:extLst>
      <p:ext uri="{BB962C8B-B14F-4D97-AF65-F5344CB8AC3E}">
        <p14:creationId xmlns:p14="http://schemas.microsoft.com/office/powerpoint/2010/main" val="282324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22F830B-D52E-4182-A752-5C01730DFE3E}"/>
              </a:ext>
            </a:extLst>
          </p:cNvPr>
          <p:cNvSpPr/>
          <p:nvPr/>
        </p:nvSpPr>
        <p:spPr>
          <a:xfrm>
            <a:off x="3455377" y="0"/>
            <a:ext cx="5758961" cy="6858000"/>
          </a:xfrm>
          <a:prstGeom prst="rect">
            <a:avLst/>
          </a:prstGeom>
          <a:solidFill>
            <a:srgbClr val="00B0F0">
              <a:alpha val="16863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5" name="Imagen 4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ADB5DB45-3A71-4EC3-8F08-691EFB6E0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66" y="5546567"/>
            <a:ext cx="2885153" cy="13114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D041DE-23C7-4312-A00C-35F5DCB0B030}"/>
              </a:ext>
            </a:extLst>
          </p:cNvPr>
          <p:cNvSpPr txBox="1"/>
          <p:nvPr/>
        </p:nvSpPr>
        <p:spPr>
          <a:xfrm>
            <a:off x="3816429" y="111016"/>
            <a:ext cx="52504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solidFill>
                  <a:schemeClr val="bg1"/>
                </a:solidFill>
                <a:highlight>
                  <a:srgbClr val="000080"/>
                </a:highlight>
              </a:rPr>
              <a:t>CONSEJOS PRÁCTICOS PARA EL USO DEL PANEL</a:t>
            </a:r>
          </a:p>
          <a:p>
            <a:endParaRPr lang="es-CL" sz="1400" dirty="0">
              <a:solidFill>
                <a:schemeClr val="bg1"/>
              </a:solidFill>
            </a:endParaRPr>
          </a:p>
          <a:p>
            <a:r>
              <a:rPr lang="es-CL" sz="1400" dirty="0">
                <a:solidFill>
                  <a:schemeClr val="bg1"/>
                </a:solidFill>
              </a:rPr>
              <a:t>Usar este panel es muy simple en general. De todos modos, te damos algunas sugerencias para que tu experiencia sea óptima.</a:t>
            </a:r>
          </a:p>
          <a:p>
            <a:endParaRPr lang="es-C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b="1" dirty="0">
                <a:solidFill>
                  <a:schemeClr val="bg1"/>
                </a:solidFill>
              </a:rPr>
              <a:t>FILTROS: </a:t>
            </a:r>
            <a:r>
              <a:rPr lang="es-CL" sz="1400" dirty="0">
                <a:solidFill>
                  <a:schemeClr val="bg1"/>
                </a:solidFill>
              </a:rPr>
              <a:t>el dashboard cuenta con 1 caja de filtros, por Departamento. Puedes seleccionar cualquiera de los elementos para visualizar en detalle la información por Departamento.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b="1" dirty="0">
                <a:solidFill>
                  <a:schemeClr val="bg1"/>
                </a:solidFill>
              </a:rPr>
              <a:t>OBJETOS VISUALES: </a:t>
            </a:r>
            <a:r>
              <a:rPr lang="es-CL" sz="1400" dirty="0">
                <a:solidFill>
                  <a:schemeClr val="bg1"/>
                </a:solidFill>
              </a:rPr>
              <a:t>en la totalidad de los objetos visuales puedes pasar el mouse por encima y verás la información específica de cada elemento.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b="1" dirty="0">
                <a:solidFill>
                  <a:schemeClr val="bg1"/>
                </a:solidFill>
              </a:rPr>
              <a:t>BOTONES GENERALES: </a:t>
            </a:r>
            <a:r>
              <a:rPr lang="es-CL" sz="1400" dirty="0">
                <a:solidFill>
                  <a:schemeClr val="bg1"/>
                </a:solidFill>
              </a:rPr>
              <a:t>en la esquina superior derecha del panel encuentras 3 botones. El del extremo derecho te conducirá a la página de INICIO, el del centro corresponde a esta AYUDA y el del extremo izquierdo, te permitirá borrar todos los filtros que hayas realizado y dejará el dashboard  idéntico al original.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F5DAC0-951F-47CB-8684-D81A0D4C76F6}"/>
              </a:ext>
            </a:extLst>
          </p:cNvPr>
          <p:cNvSpPr txBox="1"/>
          <p:nvPr/>
        </p:nvSpPr>
        <p:spPr>
          <a:xfrm>
            <a:off x="5077557" y="51257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Haz click dentro de este recuadro para volver al panel</a:t>
            </a:r>
            <a:endParaRPr lang="es-CL" sz="1400" i="1" dirty="0"/>
          </a:p>
        </p:txBody>
      </p:sp>
    </p:spTree>
    <p:extLst>
      <p:ext uri="{BB962C8B-B14F-4D97-AF65-F5344CB8AC3E}">
        <p14:creationId xmlns:p14="http://schemas.microsoft.com/office/powerpoint/2010/main" val="358429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22F830B-D52E-4182-A752-5C01730DFE3E}"/>
              </a:ext>
            </a:extLst>
          </p:cNvPr>
          <p:cNvSpPr/>
          <p:nvPr/>
        </p:nvSpPr>
        <p:spPr>
          <a:xfrm>
            <a:off x="3455377" y="0"/>
            <a:ext cx="5758961" cy="6858000"/>
          </a:xfrm>
          <a:prstGeom prst="rect">
            <a:avLst/>
          </a:prstGeom>
          <a:solidFill>
            <a:srgbClr val="00B0F0">
              <a:alpha val="16863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5" name="Imagen 4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ADB5DB45-3A71-4EC3-8F08-691EFB6E0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66" y="5546567"/>
            <a:ext cx="2885153" cy="13114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D041DE-23C7-4312-A00C-35F5DCB0B030}"/>
              </a:ext>
            </a:extLst>
          </p:cNvPr>
          <p:cNvSpPr txBox="1"/>
          <p:nvPr/>
        </p:nvSpPr>
        <p:spPr>
          <a:xfrm>
            <a:off x="3816429" y="111016"/>
            <a:ext cx="5250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solidFill>
                  <a:schemeClr val="bg1"/>
                </a:solidFill>
                <a:highlight>
                  <a:srgbClr val="000080"/>
                </a:highlight>
              </a:rPr>
              <a:t>CONSEJOS PRÁCTICOS PARA EL USO DEL PANEL</a:t>
            </a:r>
          </a:p>
          <a:p>
            <a:endParaRPr lang="es-CL" sz="1400" dirty="0">
              <a:solidFill>
                <a:schemeClr val="bg1"/>
              </a:solidFill>
            </a:endParaRPr>
          </a:p>
          <a:p>
            <a:r>
              <a:rPr lang="es-CL" sz="1400" dirty="0">
                <a:solidFill>
                  <a:schemeClr val="bg1"/>
                </a:solidFill>
              </a:rPr>
              <a:t>Usar este panel es muy simple en general. De todos modos, te damos algunas sugerencias para que tu experiencia sea óptima.</a:t>
            </a:r>
          </a:p>
          <a:p>
            <a:endParaRPr lang="es-C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b="1" dirty="0">
                <a:solidFill>
                  <a:schemeClr val="bg1"/>
                </a:solidFill>
              </a:rPr>
              <a:t>PANEL DE REPRODUCCIÓN: </a:t>
            </a:r>
            <a:r>
              <a:rPr lang="es-CL" sz="1400" dirty="0">
                <a:solidFill>
                  <a:schemeClr val="bg1"/>
                </a:solidFill>
              </a:rPr>
              <a:t>en la sección inferior izquierda se ubica el panel de reproducción en el que puedes pausar, detener y avanzar la secuencia de imágenes en cualquier momento.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b="1" dirty="0">
                <a:solidFill>
                  <a:schemeClr val="bg1"/>
                </a:solidFill>
              </a:rPr>
              <a:t>BOTONES GENERALES: </a:t>
            </a:r>
            <a:r>
              <a:rPr lang="es-CL" sz="1400" dirty="0">
                <a:solidFill>
                  <a:schemeClr val="bg1"/>
                </a:solidFill>
              </a:rPr>
              <a:t>en la esquina superior derecha del panel encuentras 3 botones. El del extremo derecho te conducirá a la página de INICIO, el del centro corresponde a esta AYUDA y el del extremo izquierdo, te permitirá borrar todos los filtros que hayas realizado y dejará el dashboard  idéntico al original.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F5DAC0-951F-47CB-8684-D81A0D4C76F6}"/>
              </a:ext>
            </a:extLst>
          </p:cNvPr>
          <p:cNvSpPr txBox="1"/>
          <p:nvPr/>
        </p:nvSpPr>
        <p:spPr>
          <a:xfrm>
            <a:off x="5077557" y="51257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Haz click dentro de este recuadro para volver al panel</a:t>
            </a:r>
            <a:endParaRPr lang="es-CL" sz="1400" i="1" dirty="0"/>
          </a:p>
        </p:txBody>
      </p:sp>
    </p:spTree>
    <p:extLst>
      <p:ext uri="{BB962C8B-B14F-4D97-AF65-F5344CB8AC3E}">
        <p14:creationId xmlns:p14="http://schemas.microsoft.com/office/powerpoint/2010/main" val="556086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636</Words>
  <Application>Microsoft Office PowerPoint</Application>
  <PresentationFormat>Panorámica</PresentationFormat>
  <Paragraphs>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Patricio Emanuelli</dc:creator>
  <cp:lastModifiedBy>Patricio Emanuelli</cp:lastModifiedBy>
  <cp:revision>6</cp:revision>
  <dcterms:created xsi:type="dcterms:W3CDTF">2020-11-15T11:30:42Z</dcterms:created>
  <dcterms:modified xsi:type="dcterms:W3CDTF">2020-11-15T12:36:46Z</dcterms:modified>
</cp:coreProperties>
</file>