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5" r:id="rId14"/>
    <p:sldId id="270" r:id="rId15"/>
    <p:sldId id="271" r:id="rId16"/>
    <p:sldId id="272" r:id="rId17"/>
    <p:sldId id="273" r:id="rId18"/>
    <p:sldId id="280" r:id="rId19"/>
    <p:sldId id="274" r:id="rId20"/>
    <p:sldId id="281" r:id="rId21"/>
    <p:sldId id="278"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3YeH2VlBIkogGHkuy9o/1YmvUO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a Valentina Olivares Nunez" initials="FVON" lastIdx="1" clrIdx="0">
    <p:extLst>
      <p:ext uri="{19B8F6BF-5375-455C-9EA6-DF929625EA0E}">
        <p15:presenceInfo xmlns:p15="http://schemas.microsoft.com/office/powerpoint/2012/main" userId="Fernanda Valentina Olivares Nune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F8DC42-472A-4887-B2E3-A1DA7EF7A072}">
  <a:tblStyle styleId="{D7F8DC42-472A-4887-B2E3-A1DA7EF7A07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BF5"/>
          </a:solidFill>
        </a:fill>
      </a:tcStyle>
    </a:wholeTbl>
    <a:band1H>
      <a:tcTxStyle/>
      <a:tcStyle>
        <a:tcBdr/>
        <a:fill>
          <a:solidFill>
            <a:srgbClr val="CAD4EA"/>
          </a:solidFill>
        </a:fill>
      </a:tcStyle>
    </a:band1H>
    <a:band2H>
      <a:tcTxStyle/>
      <a:tcStyle>
        <a:tcBdr/>
      </a:tcStyle>
    </a:band2H>
    <a:band1V>
      <a:tcTxStyle/>
      <a:tcStyle>
        <a:tcBdr/>
        <a:fill>
          <a:solidFill>
            <a:srgbClr val="CA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2.xml.rels><?xml version="1.0" encoding="UTF-8" standalone="yes"?>
<Relationships xmlns="http://schemas.openxmlformats.org/package/2006/relationships"><Relationship Id="rId2" Type="http://schemas.openxmlformats.org/officeDocument/2006/relationships/image" Target="../media/image23.svg"/><Relationship Id="rId1" Type="http://schemas.openxmlformats.org/officeDocument/2006/relationships/image" Target="../media/image22.png"/></Relationships>
</file>

<file path=ppt/diagrams/_rels/data3.xml.rels><?xml version="1.0" encoding="UTF-8" standalone="yes"?>
<Relationships xmlns="http://schemas.openxmlformats.org/package/2006/relationships"><Relationship Id="rId2" Type="http://schemas.openxmlformats.org/officeDocument/2006/relationships/image" Target="../media/image23.svg"/><Relationship Id="rId1" Type="http://schemas.openxmlformats.org/officeDocument/2006/relationships/image" Target="../media/image22.png"/></Relationships>
</file>

<file path=ppt/diagrams/_rels/drawing2.xml.rels><?xml version="1.0" encoding="UTF-8" standalone="yes"?>
<Relationships xmlns="http://schemas.openxmlformats.org/package/2006/relationships"><Relationship Id="rId2" Type="http://schemas.openxmlformats.org/officeDocument/2006/relationships/image" Target="../media/image23.svg"/><Relationship Id="rId1" Type="http://schemas.openxmlformats.org/officeDocument/2006/relationships/image" Target="../media/image22.png"/></Relationships>
</file>

<file path=ppt/diagrams/_rels/drawing3.xml.rels><?xml version="1.0" encoding="UTF-8" standalone="yes"?>
<Relationships xmlns="http://schemas.openxmlformats.org/package/2006/relationships"><Relationship Id="rId2" Type="http://schemas.openxmlformats.org/officeDocument/2006/relationships/image" Target="../media/image23.svg"/><Relationship Id="rId1"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B4097B-1E8A-498B-A3EB-76FB196C0E94}"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s-CL"/>
        </a:p>
      </dgm:t>
    </dgm:pt>
    <dgm:pt modelId="{C03ACD62-6516-47C4-9FA4-2015E4D406B5}">
      <dgm:prSet phldrT="[Texto]"/>
      <dgm:spPr/>
      <dgm:t>
        <a:bodyPr/>
        <a:lstStyle/>
        <a:p>
          <a:r>
            <a:rPr lang="es-CL" dirty="0"/>
            <a:t>Plan Regional de Desarrollo Urbano</a:t>
          </a:r>
        </a:p>
      </dgm:t>
    </dgm:pt>
    <dgm:pt modelId="{8166EB2F-1E70-4A7D-8853-47280D36A1CF}" type="parTrans" cxnId="{9130E8A7-397B-4083-996A-F68FC3EB42ED}">
      <dgm:prSet/>
      <dgm:spPr/>
      <dgm:t>
        <a:bodyPr/>
        <a:lstStyle/>
        <a:p>
          <a:endParaRPr lang="es-CL"/>
        </a:p>
      </dgm:t>
    </dgm:pt>
    <dgm:pt modelId="{178D4A2C-892B-4F7A-A7C3-DB10EF0DB59D}" type="sibTrans" cxnId="{9130E8A7-397B-4083-996A-F68FC3EB42ED}">
      <dgm:prSet/>
      <dgm:spPr/>
      <dgm:t>
        <a:bodyPr/>
        <a:lstStyle/>
        <a:p>
          <a:endParaRPr lang="es-CL"/>
        </a:p>
      </dgm:t>
    </dgm:pt>
    <dgm:pt modelId="{BBFF3F34-870E-4836-AFB7-EAF10767C4F2}">
      <dgm:prSet phldrT="[Texto]"/>
      <dgm:spPr/>
      <dgm:t>
        <a:bodyPr/>
        <a:lstStyle/>
        <a:p>
          <a:r>
            <a:rPr lang="es-CL" dirty="0"/>
            <a:t>Qué es, qué regula, entidad encargada </a:t>
          </a:r>
        </a:p>
      </dgm:t>
    </dgm:pt>
    <dgm:pt modelId="{1E48F062-CB5B-4EB3-A08C-C82F725F8F87}" type="parTrans" cxnId="{A71BB8EC-9513-45DE-8B43-E615EA8FFA66}">
      <dgm:prSet/>
      <dgm:spPr/>
      <dgm:t>
        <a:bodyPr/>
        <a:lstStyle/>
        <a:p>
          <a:endParaRPr lang="es-CL"/>
        </a:p>
      </dgm:t>
    </dgm:pt>
    <dgm:pt modelId="{0E26AA64-2F2D-4115-AF67-826283FFC842}" type="sibTrans" cxnId="{A71BB8EC-9513-45DE-8B43-E615EA8FFA66}">
      <dgm:prSet/>
      <dgm:spPr/>
      <dgm:t>
        <a:bodyPr/>
        <a:lstStyle/>
        <a:p>
          <a:endParaRPr lang="es-CL"/>
        </a:p>
      </dgm:t>
    </dgm:pt>
    <dgm:pt modelId="{80D61949-AB5C-4A1A-8A99-8972E43BE134}">
      <dgm:prSet phldrT="[Texto]"/>
      <dgm:spPr/>
      <dgm:t>
        <a:bodyPr/>
        <a:lstStyle/>
        <a:p>
          <a:r>
            <a:rPr lang="es-CL" dirty="0"/>
            <a:t>Planes anteriores de este tipo</a:t>
          </a:r>
        </a:p>
      </dgm:t>
    </dgm:pt>
    <dgm:pt modelId="{C15021A3-4AE4-4225-A005-01A53370A51B}" type="parTrans" cxnId="{3B0E1FE1-5191-42D5-9B7A-EA55980CBBED}">
      <dgm:prSet/>
      <dgm:spPr/>
      <dgm:t>
        <a:bodyPr/>
        <a:lstStyle/>
        <a:p>
          <a:endParaRPr lang="es-CL"/>
        </a:p>
      </dgm:t>
    </dgm:pt>
    <dgm:pt modelId="{0BA46EEC-DD3A-4D25-A8B1-E5D30D3855C6}" type="sibTrans" cxnId="{3B0E1FE1-5191-42D5-9B7A-EA55980CBBED}">
      <dgm:prSet/>
      <dgm:spPr/>
      <dgm:t>
        <a:bodyPr/>
        <a:lstStyle/>
        <a:p>
          <a:endParaRPr lang="es-CL"/>
        </a:p>
      </dgm:t>
    </dgm:pt>
    <dgm:pt modelId="{5A01239F-1A91-4E66-958E-FE68EDAEFF07}">
      <dgm:prSet phldrT="[Texto]"/>
      <dgm:spPr/>
      <dgm:t>
        <a:bodyPr/>
        <a:lstStyle/>
        <a:p>
          <a:r>
            <a:rPr lang="es-CL" dirty="0"/>
            <a:t>Plan Regulador Metropolitano</a:t>
          </a:r>
        </a:p>
      </dgm:t>
    </dgm:pt>
    <dgm:pt modelId="{DB736D8E-89F5-466B-A2C4-21E972171FC7}" type="parTrans" cxnId="{58FFFEA2-70B5-40B2-8AA3-BD9A95E1E2CB}">
      <dgm:prSet/>
      <dgm:spPr/>
      <dgm:t>
        <a:bodyPr/>
        <a:lstStyle/>
        <a:p>
          <a:endParaRPr lang="es-CL"/>
        </a:p>
      </dgm:t>
    </dgm:pt>
    <dgm:pt modelId="{FCE9C6CD-44FA-4E6C-910D-46714AB0D17F}" type="sibTrans" cxnId="{58FFFEA2-70B5-40B2-8AA3-BD9A95E1E2CB}">
      <dgm:prSet/>
      <dgm:spPr/>
      <dgm:t>
        <a:bodyPr/>
        <a:lstStyle/>
        <a:p>
          <a:endParaRPr lang="es-CL"/>
        </a:p>
      </dgm:t>
    </dgm:pt>
    <dgm:pt modelId="{CEF74963-5148-4534-A23A-915A2BFDACAE}">
      <dgm:prSet phldrT="[Texto]"/>
      <dgm:spPr/>
      <dgm:t>
        <a:bodyPr/>
        <a:lstStyle/>
        <a:p>
          <a:r>
            <a:rPr lang="es-CL" dirty="0"/>
            <a:t>Qué es, qué regula, entidad encargada </a:t>
          </a:r>
        </a:p>
      </dgm:t>
    </dgm:pt>
    <dgm:pt modelId="{DECD35D1-F32E-4DCC-BC89-DB4866930F5D}" type="parTrans" cxnId="{5D2CC818-3877-4E44-9497-21D7AD8A1F8F}">
      <dgm:prSet/>
      <dgm:spPr/>
      <dgm:t>
        <a:bodyPr/>
        <a:lstStyle/>
        <a:p>
          <a:endParaRPr lang="es-CL"/>
        </a:p>
      </dgm:t>
    </dgm:pt>
    <dgm:pt modelId="{99A8BD9C-2B81-4617-B98E-3CAAEB7994DE}" type="sibTrans" cxnId="{5D2CC818-3877-4E44-9497-21D7AD8A1F8F}">
      <dgm:prSet/>
      <dgm:spPr/>
      <dgm:t>
        <a:bodyPr/>
        <a:lstStyle/>
        <a:p>
          <a:endParaRPr lang="es-CL"/>
        </a:p>
      </dgm:t>
    </dgm:pt>
    <dgm:pt modelId="{E9E16BF0-A343-40EE-9E5B-F3AE2D80EBB4}">
      <dgm:prSet phldrT="[Texto]"/>
      <dgm:spPr/>
      <dgm:t>
        <a:bodyPr/>
        <a:lstStyle/>
        <a:p>
          <a:r>
            <a:rPr lang="es-CL" dirty="0"/>
            <a:t>Planes anteriores de este tipo</a:t>
          </a:r>
        </a:p>
      </dgm:t>
    </dgm:pt>
    <dgm:pt modelId="{1BC7034B-48A8-4007-A64E-0B9814CD5C54}" type="parTrans" cxnId="{49D3ACFF-E107-4A46-B15E-913CE02D876E}">
      <dgm:prSet/>
      <dgm:spPr/>
      <dgm:t>
        <a:bodyPr/>
        <a:lstStyle/>
        <a:p>
          <a:endParaRPr lang="es-CL"/>
        </a:p>
      </dgm:t>
    </dgm:pt>
    <dgm:pt modelId="{D71B869F-2365-4048-9710-DBFD320C5188}" type="sibTrans" cxnId="{49D3ACFF-E107-4A46-B15E-913CE02D876E}">
      <dgm:prSet/>
      <dgm:spPr/>
      <dgm:t>
        <a:bodyPr/>
        <a:lstStyle/>
        <a:p>
          <a:endParaRPr lang="es-CL"/>
        </a:p>
      </dgm:t>
    </dgm:pt>
    <dgm:pt modelId="{9C29DB77-4723-4FA2-A7F5-6290F67A0DA4}">
      <dgm:prSet phldrT="[Texto]"/>
      <dgm:spPr/>
      <dgm:t>
        <a:bodyPr/>
        <a:lstStyle/>
        <a:p>
          <a:r>
            <a:rPr lang="es-CL" dirty="0"/>
            <a:t>Plan Regulador Intercomunal</a:t>
          </a:r>
        </a:p>
      </dgm:t>
    </dgm:pt>
    <dgm:pt modelId="{DFC27809-80E0-40F1-BD43-EF038F31893D}" type="parTrans" cxnId="{135006F7-23A1-473D-92A5-2B8B81FB00BF}">
      <dgm:prSet/>
      <dgm:spPr/>
      <dgm:t>
        <a:bodyPr/>
        <a:lstStyle/>
        <a:p>
          <a:endParaRPr lang="es-CL"/>
        </a:p>
      </dgm:t>
    </dgm:pt>
    <dgm:pt modelId="{CE64B829-1B4C-4B4A-A161-02CAD5396AEC}" type="sibTrans" cxnId="{135006F7-23A1-473D-92A5-2B8B81FB00BF}">
      <dgm:prSet/>
      <dgm:spPr/>
      <dgm:t>
        <a:bodyPr/>
        <a:lstStyle/>
        <a:p>
          <a:endParaRPr lang="es-CL"/>
        </a:p>
      </dgm:t>
    </dgm:pt>
    <dgm:pt modelId="{B0F38F4D-8D95-481C-A3EF-F0B6AF2939D0}">
      <dgm:prSet phldrT="[Texto]"/>
      <dgm:spPr/>
      <dgm:t>
        <a:bodyPr/>
        <a:lstStyle/>
        <a:p>
          <a:r>
            <a:rPr lang="es-CL" dirty="0"/>
            <a:t>Qué es, qué regula, entidad encargada </a:t>
          </a:r>
        </a:p>
      </dgm:t>
    </dgm:pt>
    <dgm:pt modelId="{A586A253-2BB6-4EE6-9819-AE0F49BAEF20}" type="parTrans" cxnId="{8E982AF0-DF77-4C89-BEC0-8E313B7749E6}">
      <dgm:prSet/>
      <dgm:spPr/>
      <dgm:t>
        <a:bodyPr/>
        <a:lstStyle/>
        <a:p>
          <a:endParaRPr lang="es-CL"/>
        </a:p>
      </dgm:t>
    </dgm:pt>
    <dgm:pt modelId="{8FC00514-7919-403F-9D24-F294F0D53156}" type="sibTrans" cxnId="{8E982AF0-DF77-4C89-BEC0-8E313B7749E6}">
      <dgm:prSet/>
      <dgm:spPr/>
      <dgm:t>
        <a:bodyPr/>
        <a:lstStyle/>
        <a:p>
          <a:endParaRPr lang="es-CL"/>
        </a:p>
      </dgm:t>
    </dgm:pt>
    <dgm:pt modelId="{70A79895-0D16-429E-AB8D-AF914BA87BDA}">
      <dgm:prSet phldrT="[Texto]"/>
      <dgm:spPr/>
      <dgm:t>
        <a:bodyPr/>
        <a:lstStyle/>
        <a:p>
          <a:r>
            <a:rPr lang="es-CL" dirty="0"/>
            <a:t>Planes anteriores de este tipo</a:t>
          </a:r>
        </a:p>
      </dgm:t>
    </dgm:pt>
    <dgm:pt modelId="{3214959D-7082-40C3-82F5-A3E039B4082A}" type="parTrans" cxnId="{93BE1607-74CF-4F58-A51D-60F09EBD73DC}">
      <dgm:prSet/>
      <dgm:spPr/>
      <dgm:t>
        <a:bodyPr/>
        <a:lstStyle/>
        <a:p>
          <a:endParaRPr lang="es-CL"/>
        </a:p>
      </dgm:t>
    </dgm:pt>
    <dgm:pt modelId="{4424DDCB-1D94-41EC-8F2B-361FC692C921}" type="sibTrans" cxnId="{93BE1607-74CF-4F58-A51D-60F09EBD73DC}">
      <dgm:prSet/>
      <dgm:spPr/>
      <dgm:t>
        <a:bodyPr/>
        <a:lstStyle/>
        <a:p>
          <a:endParaRPr lang="es-CL"/>
        </a:p>
      </dgm:t>
    </dgm:pt>
    <dgm:pt modelId="{CBB030EB-B914-49F4-B9BC-0921B91563DE}">
      <dgm:prSet/>
      <dgm:spPr/>
      <dgm:t>
        <a:bodyPr/>
        <a:lstStyle/>
        <a:p>
          <a:r>
            <a:rPr lang="es-CL" dirty="0"/>
            <a:t>Plan Regulador Comunal</a:t>
          </a:r>
        </a:p>
      </dgm:t>
    </dgm:pt>
    <dgm:pt modelId="{26527924-5CB9-4E22-8E12-940C923F43CC}" type="parTrans" cxnId="{6C949459-FB19-40EF-A3FD-9EA23A5437F3}">
      <dgm:prSet/>
      <dgm:spPr/>
      <dgm:t>
        <a:bodyPr/>
        <a:lstStyle/>
        <a:p>
          <a:endParaRPr lang="es-CL"/>
        </a:p>
      </dgm:t>
    </dgm:pt>
    <dgm:pt modelId="{EC246A11-0E5C-4C6D-9348-1FA4D65FB39A}" type="sibTrans" cxnId="{6C949459-FB19-40EF-A3FD-9EA23A5437F3}">
      <dgm:prSet/>
      <dgm:spPr/>
      <dgm:t>
        <a:bodyPr/>
        <a:lstStyle/>
        <a:p>
          <a:endParaRPr lang="es-CL"/>
        </a:p>
      </dgm:t>
    </dgm:pt>
    <dgm:pt modelId="{B9F3F1FE-0FA4-4617-B268-809814405C92}">
      <dgm:prSet/>
      <dgm:spPr/>
      <dgm:t>
        <a:bodyPr/>
        <a:lstStyle/>
        <a:p>
          <a:r>
            <a:rPr lang="es-CL" dirty="0"/>
            <a:t>Plan Seccional</a:t>
          </a:r>
        </a:p>
      </dgm:t>
    </dgm:pt>
    <dgm:pt modelId="{53AED617-1707-4B62-BD34-D1E7B663E7EC}" type="parTrans" cxnId="{803C90DF-50CA-4365-9E56-6CED5AFE1E4F}">
      <dgm:prSet/>
      <dgm:spPr/>
      <dgm:t>
        <a:bodyPr/>
        <a:lstStyle/>
        <a:p>
          <a:endParaRPr lang="es-CL"/>
        </a:p>
      </dgm:t>
    </dgm:pt>
    <dgm:pt modelId="{404D4BEE-3689-40D1-BED7-AADD641DCE6F}" type="sibTrans" cxnId="{803C90DF-50CA-4365-9E56-6CED5AFE1E4F}">
      <dgm:prSet/>
      <dgm:spPr/>
      <dgm:t>
        <a:bodyPr/>
        <a:lstStyle/>
        <a:p>
          <a:endParaRPr lang="es-CL"/>
        </a:p>
      </dgm:t>
    </dgm:pt>
    <dgm:pt modelId="{03EC4AC3-7BCB-4B65-B4FB-1F14F6154E2E}">
      <dgm:prSet/>
      <dgm:spPr/>
      <dgm:t>
        <a:bodyPr/>
        <a:lstStyle/>
        <a:p>
          <a:r>
            <a:rPr lang="es-CL" dirty="0"/>
            <a:t>Límite Urbano</a:t>
          </a:r>
        </a:p>
      </dgm:t>
    </dgm:pt>
    <dgm:pt modelId="{CA8694F8-66F0-42F9-A68B-50AE46C7DE6B}" type="parTrans" cxnId="{83720131-6681-4940-AFE5-DF5163A450B5}">
      <dgm:prSet/>
      <dgm:spPr/>
      <dgm:t>
        <a:bodyPr/>
        <a:lstStyle/>
        <a:p>
          <a:endParaRPr lang="es-CL"/>
        </a:p>
      </dgm:t>
    </dgm:pt>
    <dgm:pt modelId="{DE5CF387-A31E-4EC9-AFB6-DB8CEC7A240C}" type="sibTrans" cxnId="{83720131-6681-4940-AFE5-DF5163A450B5}">
      <dgm:prSet/>
      <dgm:spPr/>
      <dgm:t>
        <a:bodyPr/>
        <a:lstStyle/>
        <a:p>
          <a:endParaRPr lang="es-CL"/>
        </a:p>
      </dgm:t>
    </dgm:pt>
    <dgm:pt modelId="{49C9EE4F-4786-4315-9EE0-CBFFB88813F8}">
      <dgm:prSet/>
      <dgm:spPr/>
      <dgm:t>
        <a:bodyPr/>
        <a:lstStyle/>
        <a:p>
          <a:r>
            <a:rPr lang="es-CL" dirty="0"/>
            <a:t>Qué es, qué regula, entidad encargada </a:t>
          </a:r>
        </a:p>
      </dgm:t>
    </dgm:pt>
    <dgm:pt modelId="{F329C5F4-CAEE-4C7E-A4A8-C0E6796120D2}" type="parTrans" cxnId="{53203FCA-7D2E-46BE-98D0-4C4016D9B2B6}">
      <dgm:prSet/>
      <dgm:spPr/>
      <dgm:t>
        <a:bodyPr/>
        <a:lstStyle/>
        <a:p>
          <a:endParaRPr lang="es-CL"/>
        </a:p>
      </dgm:t>
    </dgm:pt>
    <dgm:pt modelId="{A287947B-2723-4646-987C-F8088DFF4780}" type="sibTrans" cxnId="{53203FCA-7D2E-46BE-98D0-4C4016D9B2B6}">
      <dgm:prSet/>
      <dgm:spPr/>
      <dgm:t>
        <a:bodyPr/>
        <a:lstStyle/>
        <a:p>
          <a:endParaRPr lang="es-CL"/>
        </a:p>
      </dgm:t>
    </dgm:pt>
    <dgm:pt modelId="{9AC3BD04-CA95-47C3-8C08-B31BBFA3F204}">
      <dgm:prSet/>
      <dgm:spPr/>
      <dgm:t>
        <a:bodyPr/>
        <a:lstStyle/>
        <a:p>
          <a:r>
            <a:rPr lang="es-CL" dirty="0"/>
            <a:t>Planes anteriores de este tipo</a:t>
          </a:r>
        </a:p>
      </dgm:t>
    </dgm:pt>
    <dgm:pt modelId="{ED3EB2F7-A0CF-403F-9FA1-626160967D9A}" type="parTrans" cxnId="{875057F7-4D03-4725-B713-E64EB77CD41C}">
      <dgm:prSet/>
      <dgm:spPr/>
      <dgm:t>
        <a:bodyPr/>
        <a:lstStyle/>
        <a:p>
          <a:endParaRPr lang="es-CL"/>
        </a:p>
      </dgm:t>
    </dgm:pt>
    <dgm:pt modelId="{FF045D0E-341E-48A4-9253-C043C779C07D}" type="sibTrans" cxnId="{875057F7-4D03-4725-B713-E64EB77CD41C}">
      <dgm:prSet/>
      <dgm:spPr/>
      <dgm:t>
        <a:bodyPr/>
        <a:lstStyle/>
        <a:p>
          <a:endParaRPr lang="es-CL"/>
        </a:p>
      </dgm:t>
    </dgm:pt>
    <dgm:pt modelId="{461C4DCB-9FF5-46C3-A82A-DAE31E8A1C88}">
      <dgm:prSet/>
      <dgm:spPr/>
      <dgm:t>
        <a:bodyPr/>
        <a:lstStyle/>
        <a:p>
          <a:r>
            <a:rPr lang="es-CL" dirty="0"/>
            <a:t>Mapa de cada </a:t>
          </a:r>
          <a:r>
            <a:rPr lang="es-CL" dirty="0" err="1"/>
            <a:t>IPT</a:t>
          </a:r>
          <a:r>
            <a:rPr lang="es-CL" dirty="0"/>
            <a:t> de este tipo</a:t>
          </a:r>
        </a:p>
      </dgm:t>
    </dgm:pt>
    <dgm:pt modelId="{A214DDDB-CC0B-4430-9D07-124EF00B3FEB}" type="parTrans" cxnId="{8EFB62D6-CA45-4A7C-8404-3D6A89306D38}">
      <dgm:prSet/>
      <dgm:spPr/>
      <dgm:t>
        <a:bodyPr/>
        <a:lstStyle/>
        <a:p>
          <a:endParaRPr lang="es-CL"/>
        </a:p>
      </dgm:t>
    </dgm:pt>
    <dgm:pt modelId="{98A1D450-3FA3-4C8B-9A0B-11B814C60413}" type="sibTrans" cxnId="{8EFB62D6-CA45-4A7C-8404-3D6A89306D38}">
      <dgm:prSet/>
      <dgm:spPr/>
      <dgm:t>
        <a:bodyPr/>
        <a:lstStyle/>
        <a:p>
          <a:endParaRPr lang="es-CL"/>
        </a:p>
      </dgm:t>
    </dgm:pt>
    <dgm:pt modelId="{F91FAA19-E3C4-4EAF-A8EE-6D18534B9880}">
      <dgm:prSet/>
      <dgm:spPr/>
      <dgm:t>
        <a:bodyPr/>
        <a:lstStyle/>
        <a:p>
          <a:r>
            <a:rPr lang="es-CL" dirty="0"/>
            <a:t>Mapa de cada </a:t>
          </a:r>
          <a:r>
            <a:rPr lang="es-CL" dirty="0" err="1"/>
            <a:t>IPT</a:t>
          </a:r>
          <a:r>
            <a:rPr lang="es-CL" dirty="0"/>
            <a:t> de este tipo</a:t>
          </a:r>
        </a:p>
      </dgm:t>
    </dgm:pt>
    <dgm:pt modelId="{DC889119-61F1-4FD3-AD77-E92504BE70A7}" type="parTrans" cxnId="{39049951-E7F4-4AEC-93A9-D861BD0581C3}">
      <dgm:prSet/>
      <dgm:spPr/>
      <dgm:t>
        <a:bodyPr/>
        <a:lstStyle/>
        <a:p>
          <a:endParaRPr lang="es-CL"/>
        </a:p>
      </dgm:t>
    </dgm:pt>
    <dgm:pt modelId="{8CE957EB-56A6-47BC-80CA-D976D4295F4D}" type="sibTrans" cxnId="{39049951-E7F4-4AEC-93A9-D861BD0581C3}">
      <dgm:prSet/>
      <dgm:spPr/>
      <dgm:t>
        <a:bodyPr/>
        <a:lstStyle/>
        <a:p>
          <a:endParaRPr lang="es-CL"/>
        </a:p>
      </dgm:t>
    </dgm:pt>
    <dgm:pt modelId="{755AB1A3-AB48-4264-8C64-AF0CF7385A7B}">
      <dgm:prSet/>
      <dgm:spPr/>
      <dgm:t>
        <a:bodyPr/>
        <a:lstStyle/>
        <a:p>
          <a:r>
            <a:rPr lang="es-CL" dirty="0"/>
            <a:t>Mapa de cada </a:t>
          </a:r>
          <a:r>
            <a:rPr lang="es-CL" dirty="0" err="1"/>
            <a:t>IPT</a:t>
          </a:r>
          <a:r>
            <a:rPr lang="es-CL" dirty="0"/>
            <a:t> de este tipo</a:t>
          </a:r>
        </a:p>
      </dgm:t>
    </dgm:pt>
    <dgm:pt modelId="{350208FD-BA05-462B-920B-1653C0ABAC73}" type="parTrans" cxnId="{9A3674BD-14F8-4226-A53C-3DE1419D5DB7}">
      <dgm:prSet/>
      <dgm:spPr/>
      <dgm:t>
        <a:bodyPr/>
        <a:lstStyle/>
        <a:p>
          <a:endParaRPr lang="es-CL"/>
        </a:p>
      </dgm:t>
    </dgm:pt>
    <dgm:pt modelId="{66870ECC-74E9-4951-9634-2E38BCA5E6BC}" type="sibTrans" cxnId="{9A3674BD-14F8-4226-A53C-3DE1419D5DB7}">
      <dgm:prSet/>
      <dgm:spPr/>
      <dgm:t>
        <a:bodyPr/>
        <a:lstStyle/>
        <a:p>
          <a:endParaRPr lang="es-CL"/>
        </a:p>
      </dgm:t>
    </dgm:pt>
    <dgm:pt modelId="{C93DC046-4233-4B06-97CB-7A1B89325AA9}">
      <dgm:prSet/>
      <dgm:spPr/>
      <dgm:t>
        <a:bodyPr/>
        <a:lstStyle/>
        <a:p>
          <a:r>
            <a:rPr lang="es-CL" dirty="0"/>
            <a:t>Mapa de cada </a:t>
          </a:r>
          <a:r>
            <a:rPr lang="es-CL" dirty="0" err="1"/>
            <a:t>IPT</a:t>
          </a:r>
          <a:r>
            <a:rPr lang="es-CL" dirty="0"/>
            <a:t> de este tipo</a:t>
          </a:r>
        </a:p>
      </dgm:t>
    </dgm:pt>
    <dgm:pt modelId="{39796D6C-2C12-4294-BBE6-A47E684FE9DE}" type="parTrans" cxnId="{9585CECC-878D-4228-968E-96F8A5227FC0}">
      <dgm:prSet/>
      <dgm:spPr/>
      <dgm:t>
        <a:bodyPr/>
        <a:lstStyle/>
        <a:p>
          <a:endParaRPr lang="es-CL"/>
        </a:p>
      </dgm:t>
    </dgm:pt>
    <dgm:pt modelId="{1FB8B513-2019-4E13-B9A0-916FF0632BF4}" type="sibTrans" cxnId="{9585CECC-878D-4228-968E-96F8A5227FC0}">
      <dgm:prSet/>
      <dgm:spPr/>
      <dgm:t>
        <a:bodyPr/>
        <a:lstStyle/>
        <a:p>
          <a:endParaRPr lang="es-CL"/>
        </a:p>
      </dgm:t>
    </dgm:pt>
    <dgm:pt modelId="{ABB18DDA-034F-4D50-A7BD-3F9678724B05}">
      <dgm:prSet/>
      <dgm:spPr/>
      <dgm:t>
        <a:bodyPr/>
        <a:lstStyle/>
        <a:p>
          <a:r>
            <a:rPr lang="es-CL" dirty="0"/>
            <a:t>Qué es, qué regula, entidad encargada l</a:t>
          </a:r>
        </a:p>
      </dgm:t>
    </dgm:pt>
    <dgm:pt modelId="{70B7D825-E993-4A51-93EB-5517F87E13B2}" type="parTrans" cxnId="{AC21E095-608C-46AC-B713-E88D25685F46}">
      <dgm:prSet/>
      <dgm:spPr/>
      <dgm:t>
        <a:bodyPr/>
        <a:lstStyle/>
        <a:p>
          <a:endParaRPr lang="es-CL"/>
        </a:p>
      </dgm:t>
    </dgm:pt>
    <dgm:pt modelId="{835E1998-F690-475C-A741-CEB385FA5D6E}" type="sibTrans" cxnId="{AC21E095-608C-46AC-B713-E88D25685F46}">
      <dgm:prSet/>
      <dgm:spPr/>
      <dgm:t>
        <a:bodyPr/>
        <a:lstStyle/>
        <a:p>
          <a:endParaRPr lang="es-CL"/>
        </a:p>
      </dgm:t>
    </dgm:pt>
    <dgm:pt modelId="{BE50088F-BCBF-4263-9A59-1E93774F9BC9}">
      <dgm:prSet/>
      <dgm:spPr/>
      <dgm:t>
        <a:bodyPr/>
        <a:lstStyle/>
        <a:p>
          <a:r>
            <a:rPr lang="es-CL" dirty="0"/>
            <a:t>Planes anteriores de este tipo</a:t>
          </a:r>
        </a:p>
      </dgm:t>
    </dgm:pt>
    <dgm:pt modelId="{CB9940C4-B0C3-4D2E-8B32-1A2B0B7F8989}" type="parTrans" cxnId="{55303A04-E590-4DDE-9D22-65CDC223687E}">
      <dgm:prSet/>
      <dgm:spPr/>
      <dgm:t>
        <a:bodyPr/>
        <a:lstStyle/>
        <a:p>
          <a:endParaRPr lang="es-CL"/>
        </a:p>
      </dgm:t>
    </dgm:pt>
    <dgm:pt modelId="{5B525771-0B0F-4422-9620-B47141985863}" type="sibTrans" cxnId="{55303A04-E590-4DDE-9D22-65CDC223687E}">
      <dgm:prSet/>
      <dgm:spPr/>
      <dgm:t>
        <a:bodyPr/>
        <a:lstStyle/>
        <a:p>
          <a:endParaRPr lang="es-CL"/>
        </a:p>
      </dgm:t>
    </dgm:pt>
    <dgm:pt modelId="{6CFBEC3E-839A-4F6B-B772-3C926AFC715C}">
      <dgm:prSet/>
      <dgm:spPr/>
      <dgm:t>
        <a:bodyPr/>
        <a:lstStyle/>
        <a:p>
          <a:r>
            <a:rPr lang="es-CL" dirty="0"/>
            <a:t>Mapa de cada </a:t>
          </a:r>
          <a:r>
            <a:rPr lang="es-CL" dirty="0" err="1"/>
            <a:t>IPT</a:t>
          </a:r>
          <a:r>
            <a:rPr lang="es-CL" dirty="0"/>
            <a:t> de este tipo</a:t>
          </a:r>
        </a:p>
      </dgm:t>
    </dgm:pt>
    <dgm:pt modelId="{48E10F8D-7A2D-4C72-ABCA-8F861731E2A1}" type="parTrans" cxnId="{A46A9BF9-150C-4B55-995A-E1D0759CAE86}">
      <dgm:prSet/>
      <dgm:spPr/>
      <dgm:t>
        <a:bodyPr/>
        <a:lstStyle/>
        <a:p>
          <a:endParaRPr lang="es-CL"/>
        </a:p>
      </dgm:t>
    </dgm:pt>
    <dgm:pt modelId="{A186A3FF-2304-48D7-9E36-E13CBC3C38EE}" type="sibTrans" cxnId="{A46A9BF9-150C-4B55-995A-E1D0759CAE86}">
      <dgm:prSet/>
      <dgm:spPr/>
      <dgm:t>
        <a:bodyPr/>
        <a:lstStyle/>
        <a:p>
          <a:endParaRPr lang="es-CL"/>
        </a:p>
      </dgm:t>
    </dgm:pt>
    <dgm:pt modelId="{BCE31139-99F2-4FE5-BC6A-16766B171A4C}">
      <dgm:prSet/>
      <dgm:spPr/>
      <dgm:t>
        <a:bodyPr/>
        <a:lstStyle/>
        <a:p>
          <a:r>
            <a:rPr lang="es-CL" dirty="0"/>
            <a:t>Qué es, qué regula, entidad encargada l</a:t>
          </a:r>
        </a:p>
      </dgm:t>
    </dgm:pt>
    <dgm:pt modelId="{57E1B120-3B30-4007-9574-C0DF523C040C}" type="parTrans" cxnId="{23BCA16F-A784-431A-A089-A530E84CFC3F}">
      <dgm:prSet/>
      <dgm:spPr/>
      <dgm:t>
        <a:bodyPr/>
        <a:lstStyle/>
        <a:p>
          <a:endParaRPr lang="es-CL"/>
        </a:p>
      </dgm:t>
    </dgm:pt>
    <dgm:pt modelId="{A50A6504-8EDC-4A8B-9398-EEE9DA5F2259}" type="sibTrans" cxnId="{23BCA16F-A784-431A-A089-A530E84CFC3F}">
      <dgm:prSet/>
      <dgm:spPr/>
      <dgm:t>
        <a:bodyPr/>
        <a:lstStyle/>
        <a:p>
          <a:endParaRPr lang="es-CL"/>
        </a:p>
      </dgm:t>
    </dgm:pt>
    <dgm:pt modelId="{5BC7FA8F-4030-4DE8-A718-22E30ED53284}">
      <dgm:prSet/>
      <dgm:spPr/>
      <dgm:t>
        <a:bodyPr/>
        <a:lstStyle/>
        <a:p>
          <a:r>
            <a:rPr lang="es-CL" dirty="0"/>
            <a:t>Planes anteriores de este tipo</a:t>
          </a:r>
        </a:p>
      </dgm:t>
    </dgm:pt>
    <dgm:pt modelId="{C1991E6E-2686-44FC-A559-71D2EC22CAF1}" type="parTrans" cxnId="{5C9D958F-D488-461F-ADAF-ABFE42B257DB}">
      <dgm:prSet/>
      <dgm:spPr/>
      <dgm:t>
        <a:bodyPr/>
        <a:lstStyle/>
        <a:p>
          <a:endParaRPr lang="es-CL"/>
        </a:p>
      </dgm:t>
    </dgm:pt>
    <dgm:pt modelId="{4672EB55-A883-435B-8FB4-2AA02E542C27}" type="sibTrans" cxnId="{5C9D958F-D488-461F-ADAF-ABFE42B257DB}">
      <dgm:prSet/>
      <dgm:spPr/>
      <dgm:t>
        <a:bodyPr/>
        <a:lstStyle/>
        <a:p>
          <a:endParaRPr lang="es-CL"/>
        </a:p>
      </dgm:t>
    </dgm:pt>
    <dgm:pt modelId="{FCFADBA3-132E-483A-855D-04BEFF8E6ADC}">
      <dgm:prSet/>
      <dgm:spPr/>
      <dgm:t>
        <a:bodyPr/>
        <a:lstStyle/>
        <a:p>
          <a:r>
            <a:rPr lang="es-CL" dirty="0"/>
            <a:t>Mapa de cada </a:t>
          </a:r>
          <a:r>
            <a:rPr lang="es-CL" dirty="0" err="1"/>
            <a:t>IPT</a:t>
          </a:r>
          <a:r>
            <a:rPr lang="es-CL" dirty="0"/>
            <a:t> de este tipo</a:t>
          </a:r>
        </a:p>
      </dgm:t>
    </dgm:pt>
    <dgm:pt modelId="{03B96810-99E6-401A-8B26-39E5C322BF4D}" type="parTrans" cxnId="{9C2CEA68-E488-4AA0-B210-3D0557DDF5B4}">
      <dgm:prSet/>
      <dgm:spPr/>
      <dgm:t>
        <a:bodyPr/>
        <a:lstStyle/>
        <a:p>
          <a:endParaRPr lang="es-CL"/>
        </a:p>
      </dgm:t>
    </dgm:pt>
    <dgm:pt modelId="{302DEB77-D82F-4657-A8C7-CD0FE243DF0B}" type="sibTrans" cxnId="{9C2CEA68-E488-4AA0-B210-3D0557DDF5B4}">
      <dgm:prSet/>
      <dgm:spPr/>
      <dgm:t>
        <a:bodyPr/>
        <a:lstStyle/>
        <a:p>
          <a:endParaRPr lang="es-CL"/>
        </a:p>
      </dgm:t>
    </dgm:pt>
    <dgm:pt modelId="{2FAE7624-0253-4227-A26C-A83B80B1C9DF}" type="pres">
      <dgm:prSet presAssocID="{39B4097B-1E8A-498B-A3EB-76FB196C0E94}" presName="diagram" presStyleCnt="0">
        <dgm:presLayoutVars>
          <dgm:chPref val="1"/>
          <dgm:dir/>
          <dgm:animOne val="branch"/>
          <dgm:animLvl val="lvl"/>
          <dgm:resizeHandles/>
        </dgm:presLayoutVars>
      </dgm:prSet>
      <dgm:spPr/>
    </dgm:pt>
    <dgm:pt modelId="{AF8EF354-B40F-443C-A760-E8C507C0D2ED}" type="pres">
      <dgm:prSet presAssocID="{C03ACD62-6516-47C4-9FA4-2015E4D406B5}" presName="root" presStyleCnt="0"/>
      <dgm:spPr/>
    </dgm:pt>
    <dgm:pt modelId="{74B404F0-971F-4EF8-BF6D-17D383F06AB6}" type="pres">
      <dgm:prSet presAssocID="{C03ACD62-6516-47C4-9FA4-2015E4D406B5}" presName="rootComposite" presStyleCnt="0"/>
      <dgm:spPr/>
    </dgm:pt>
    <dgm:pt modelId="{F5484D3D-9938-4970-9131-B5FBF1F5F8B7}" type="pres">
      <dgm:prSet presAssocID="{C03ACD62-6516-47C4-9FA4-2015E4D406B5}" presName="rootText" presStyleLbl="node1" presStyleIdx="0" presStyleCnt="6"/>
      <dgm:spPr/>
    </dgm:pt>
    <dgm:pt modelId="{9F6A61D3-80E6-4D91-8004-2399AED4E250}" type="pres">
      <dgm:prSet presAssocID="{C03ACD62-6516-47C4-9FA4-2015E4D406B5}" presName="rootConnector" presStyleLbl="node1" presStyleIdx="0" presStyleCnt="6"/>
      <dgm:spPr/>
    </dgm:pt>
    <dgm:pt modelId="{3414AF3A-2F3F-48D4-8762-82D825697104}" type="pres">
      <dgm:prSet presAssocID="{C03ACD62-6516-47C4-9FA4-2015E4D406B5}" presName="childShape" presStyleCnt="0"/>
      <dgm:spPr/>
    </dgm:pt>
    <dgm:pt modelId="{8F684C06-A587-49D2-BED4-3BAA08DCD6E9}" type="pres">
      <dgm:prSet presAssocID="{1E48F062-CB5B-4EB3-A08C-C82F725F8F87}" presName="Name13" presStyleLbl="parChTrans1D2" presStyleIdx="0" presStyleCnt="18"/>
      <dgm:spPr/>
    </dgm:pt>
    <dgm:pt modelId="{E54E5047-6B24-409F-B4D5-0DB53290C7EE}" type="pres">
      <dgm:prSet presAssocID="{BBFF3F34-870E-4836-AFB7-EAF10767C4F2}" presName="childText" presStyleLbl="bgAcc1" presStyleIdx="0" presStyleCnt="18">
        <dgm:presLayoutVars>
          <dgm:bulletEnabled val="1"/>
        </dgm:presLayoutVars>
      </dgm:prSet>
      <dgm:spPr/>
    </dgm:pt>
    <dgm:pt modelId="{F9D181A3-6165-4F03-A4DB-9032A5A09112}" type="pres">
      <dgm:prSet presAssocID="{C15021A3-4AE4-4225-A005-01A53370A51B}" presName="Name13" presStyleLbl="parChTrans1D2" presStyleIdx="1" presStyleCnt="18"/>
      <dgm:spPr/>
    </dgm:pt>
    <dgm:pt modelId="{EBEFBDAF-3852-4F55-9EC1-44629C9A8E8D}" type="pres">
      <dgm:prSet presAssocID="{80D61949-AB5C-4A1A-8A99-8972E43BE134}" presName="childText" presStyleLbl="bgAcc1" presStyleIdx="1" presStyleCnt="18">
        <dgm:presLayoutVars>
          <dgm:bulletEnabled val="1"/>
        </dgm:presLayoutVars>
      </dgm:prSet>
      <dgm:spPr/>
    </dgm:pt>
    <dgm:pt modelId="{24406436-B1A2-4B14-A48D-D8198B1FE0C3}" type="pres">
      <dgm:prSet presAssocID="{A214DDDB-CC0B-4430-9D07-124EF00B3FEB}" presName="Name13" presStyleLbl="parChTrans1D2" presStyleIdx="2" presStyleCnt="18"/>
      <dgm:spPr/>
    </dgm:pt>
    <dgm:pt modelId="{F69D4958-E6B0-4180-821A-23B8D5E63289}" type="pres">
      <dgm:prSet presAssocID="{461C4DCB-9FF5-46C3-A82A-DAE31E8A1C88}" presName="childText" presStyleLbl="bgAcc1" presStyleIdx="2" presStyleCnt="18">
        <dgm:presLayoutVars>
          <dgm:bulletEnabled val="1"/>
        </dgm:presLayoutVars>
      </dgm:prSet>
      <dgm:spPr/>
    </dgm:pt>
    <dgm:pt modelId="{FE47BC13-C59D-4DFA-A150-D34D86A501FC}" type="pres">
      <dgm:prSet presAssocID="{5A01239F-1A91-4E66-958E-FE68EDAEFF07}" presName="root" presStyleCnt="0"/>
      <dgm:spPr/>
    </dgm:pt>
    <dgm:pt modelId="{1B3C7D0A-DCFC-416F-8975-B21BEF67BFFA}" type="pres">
      <dgm:prSet presAssocID="{5A01239F-1A91-4E66-958E-FE68EDAEFF07}" presName="rootComposite" presStyleCnt="0"/>
      <dgm:spPr/>
    </dgm:pt>
    <dgm:pt modelId="{1D08EB39-D42E-4EC4-9397-280DDA85B71F}" type="pres">
      <dgm:prSet presAssocID="{5A01239F-1A91-4E66-958E-FE68EDAEFF07}" presName="rootText" presStyleLbl="node1" presStyleIdx="1" presStyleCnt="6"/>
      <dgm:spPr/>
    </dgm:pt>
    <dgm:pt modelId="{4D06A83A-D80F-47DA-BDFF-433B81A687CB}" type="pres">
      <dgm:prSet presAssocID="{5A01239F-1A91-4E66-958E-FE68EDAEFF07}" presName="rootConnector" presStyleLbl="node1" presStyleIdx="1" presStyleCnt="6"/>
      <dgm:spPr/>
    </dgm:pt>
    <dgm:pt modelId="{FEA15BB2-903F-4324-A524-9CDE1D0F333C}" type="pres">
      <dgm:prSet presAssocID="{5A01239F-1A91-4E66-958E-FE68EDAEFF07}" presName="childShape" presStyleCnt="0"/>
      <dgm:spPr/>
    </dgm:pt>
    <dgm:pt modelId="{ECAD6F8C-9CA8-4827-9070-663D78035B85}" type="pres">
      <dgm:prSet presAssocID="{DECD35D1-F32E-4DCC-BC89-DB4866930F5D}" presName="Name13" presStyleLbl="parChTrans1D2" presStyleIdx="3" presStyleCnt="18"/>
      <dgm:spPr/>
    </dgm:pt>
    <dgm:pt modelId="{18EE9B47-B40D-4DDD-811B-EA7B26C80D95}" type="pres">
      <dgm:prSet presAssocID="{CEF74963-5148-4534-A23A-915A2BFDACAE}" presName="childText" presStyleLbl="bgAcc1" presStyleIdx="3" presStyleCnt="18">
        <dgm:presLayoutVars>
          <dgm:bulletEnabled val="1"/>
        </dgm:presLayoutVars>
      </dgm:prSet>
      <dgm:spPr/>
    </dgm:pt>
    <dgm:pt modelId="{EF30B5AF-41F8-4182-A9EC-3555C77CCB0D}" type="pres">
      <dgm:prSet presAssocID="{1BC7034B-48A8-4007-A64E-0B9814CD5C54}" presName="Name13" presStyleLbl="parChTrans1D2" presStyleIdx="4" presStyleCnt="18"/>
      <dgm:spPr/>
    </dgm:pt>
    <dgm:pt modelId="{42068587-1C07-4231-8C87-B39127385E51}" type="pres">
      <dgm:prSet presAssocID="{E9E16BF0-A343-40EE-9E5B-F3AE2D80EBB4}" presName="childText" presStyleLbl="bgAcc1" presStyleIdx="4" presStyleCnt="18" custLinFactNeighborX="2814" custLinFactNeighborY="-1596">
        <dgm:presLayoutVars>
          <dgm:bulletEnabled val="1"/>
        </dgm:presLayoutVars>
      </dgm:prSet>
      <dgm:spPr/>
    </dgm:pt>
    <dgm:pt modelId="{67C7C137-0D1A-4218-8B83-0988281ABB10}" type="pres">
      <dgm:prSet presAssocID="{DC889119-61F1-4FD3-AD77-E92504BE70A7}" presName="Name13" presStyleLbl="parChTrans1D2" presStyleIdx="5" presStyleCnt="18"/>
      <dgm:spPr/>
    </dgm:pt>
    <dgm:pt modelId="{0E1F115D-9001-40E0-9108-4F8466A20382}" type="pres">
      <dgm:prSet presAssocID="{F91FAA19-E3C4-4EAF-A8EE-6D18534B9880}" presName="childText" presStyleLbl="bgAcc1" presStyleIdx="5" presStyleCnt="18">
        <dgm:presLayoutVars>
          <dgm:bulletEnabled val="1"/>
        </dgm:presLayoutVars>
      </dgm:prSet>
      <dgm:spPr/>
    </dgm:pt>
    <dgm:pt modelId="{C3A3AC7A-7DCA-434B-8CDB-B335E31B6787}" type="pres">
      <dgm:prSet presAssocID="{9C29DB77-4723-4FA2-A7F5-6290F67A0DA4}" presName="root" presStyleCnt="0"/>
      <dgm:spPr/>
    </dgm:pt>
    <dgm:pt modelId="{505172B7-712D-4451-A902-BC7BB5F6BE9E}" type="pres">
      <dgm:prSet presAssocID="{9C29DB77-4723-4FA2-A7F5-6290F67A0DA4}" presName="rootComposite" presStyleCnt="0"/>
      <dgm:spPr/>
    </dgm:pt>
    <dgm:pt modelId="{954F6D64-6DE9-4E06-ABA8-302E0AFAE8F6}" type="pres">
      <dgm:prSet presAssocID="{9C29DB77-4723-4FA2-A7F5-6290F67A0DA4}" presName="rootText" presStyleLbl="node1" presStyleIdx="2" presStyleCnt="6"/>
      <dgm:spPr/>
    </dgm:pt>
    <dgm:pt modelId="{3F4AE665-3899-478D-80F8-AD0E19B18EF1}" type="pres">
      <dgm:prSet presAssocID="{9C29DB77-4723-4FA2-A7F5-6290F67A0DA4}" presName="rootConnector" presStyleLbl="node1" presStyleIdx="2" presStyleCnt="6"/>
      <dgm:spPr/>
    </dgm:pt>
    <dgm:pt modelId="{A8435551-632B-43F3-8E31-1EB72C7CB000}" type="pres">
      <dgm:prSet presAssocID="{9C29DB77-4723-4FA2-A7F5-6290F67A0DA4}" presName="childShape" presStyleCnt="0"/>
      <dgm:spPr/>
    </dgm:pt>
    <dgm:pt modelId="{3D45A9E8-8440-4E30-940F-4CDDE60B2225}" type="pres">
      <dgm:prSet presAssocID="{A586A253-2BB6-4EE6-9819-AE0F49BAEF20}" presName="Name13" presStyleLbl="parChTrans1D2" presStyleIdx="6" presStyleCnt="18"/>
      <dgm:spPr/>
    </dgm:pt>
    <dgm:pt modelId="{30985C2B-D970-4565-AC89-D57D72FE1B23}" type="pres">
      <dgm:prSet presAssocID="{B0F38F4D-8D95-481C-A3EF-F0B6AF2939D0}" presName="childText" presStyleLbl="bgAcc1" presStyleIdx="6" presStyleCnt="18">
        <dgm:presLayoutVars>
          <dgm:bulletEnabled val="1"/>
        </dgm:presLayoutVars>
      </dgm:prSet>
      <dgm:spPr/>
    </dgm:pt>
    <dgm:pt modelId="{9A58E45B-BD91-48CB-985A-F164C23A1456}" type="pres">
      <dgm:prSet presAssocID="{3214959D-7082-40C3-82F5-A3E039B4082A}" presName="Name13" presStyleLbl="parChTrans1D2" presStyleIdx="7" presStyleCnt="18"/>
      <dgm:spPr/>
    </dgm:pt>
    <dgm:pt modelId="{3192CFA3-CBB3-4303-9B32-E02348E39A3B}" type="pres">
      <dgm:prSet presAssocID="{70A79895-0D16-429E-AB8D-AF914BA87BDA}" presName="childText" presStyleLbl="bgAcc1" presStyleIdx="7" presStyleCnt="18">
        <dgm:presLayoutVars>
          <dgm:bulletEnabled val="1"/>
        </dgm:presLayoutVars>
      </dgm:prSet>
      <dgm:spPr/>
    </dgm:pt>
    <dgm:pt modelId="{E87522E9-FF36-4B65-8AF5-CA8BE4CD2401}" type="pres">
      <dgm:prSet presAssocID="{350208FD-BA05-462B-920B-1653C0ABAC73}" presName="Name13" presStyleLbl="parChTrans1D2" presStyleIdx="8" presStyleCnt="18"/>
      <dgm:spPr/>
    </dgm:pt>
    <dgm:pt modelId="{77199EFA-523C-4FB7-9D0F-A2F39AD11B1F}" type="pres">
      <dgm:prSet presAssocID="{755AB1A3-AB48-4264-8C64-AF0CF7385A7B}" presName="childText" presStyleLbl="bgAcc1" presStyleIdx="8" presStyleCnt="18">
        <dgm:presLayoutVars>
          <dgm:bulletEnabled val="1"/>
        </dgm:presLayoutVars>
      </dgm:prSet>
      <dgm:spPr/>
    </dgm:pt>
    <dgm:pt modelId="{00B3F2F1-3504-4594-861E-2DDEB16667D1}" type="pres">
      <dgm:prSet presAssocID="{CBB030EB-B914-49F4-B9BC-0921B91563DE}" presName="root" presStyleCnt="0"/>
      <dgm:spPr/>
    </dgm:pt>
    <dgm:pt modelId="{B3734AEB-FC97-45B1-9BC2-A6E09F993721}" type="pres">
      <dgm:prSet presAssocID="{CBB030EB-B914-49F4-B9BC-0921B91563DE}" presName="rootComposite" presStyleCnt="0"/>
      <dgm:spPr/>
    </dgm:pt>
    <dgm:pt modelId="{66FC24DA-8DD9-452A-867A-30C2A7221889}" type="pres">
      <dgm:prSet presAssocID="{CBB030EB-B914-49F4-B9BC-0921B91563DE}" presName="rootText" presStyleLbl="node1" presStyleIdx="3" presStyleCnt="6"/>
      <dgm:spPr/>
    </dgm:pt>
    <dgm:pt modelId="{55397395-082A-48C9-90F1-2013A420C8B8}" type="pres">
      <dgm:prSet presAssocID="{CBB030EB-B914-49F4-B9BC-0921B91563DE}" presName="rootConnector" presStyleLbl="node1" presStyleIdx="3" presStyleCnt="6"/>
      <dgm:spPr/>
    </dgm:pt>
    <dgm:pt modelId="{F1422665-A5CF-47AF-A9F9-9B0DD7A5E339}" type="pres">
      <dgm:prSet presAssocID="{CBB030EB-B914-49F4-B9BC-0921B91563DE}" presName="childShape" presStyleCnt="0"/>
      <dgm:spPr/>
    </dgm:pt>
    <dgm:pt modelId="{387C6F29-9E78-4D39-9CB8-227027267D19}" type="pres">
      <dgm:prSet presAssocID="{F329C5F4-CAEE-4C7E-A4A8-C0E6796120D2}" presName="Name13" presStyleLbl="parChTrans1D2" presStyleIdx="9" presStyleCnt="18"/>
      <dgm:spPr/>
    </dgm:pt>
    <dgm:pt modelId="{EAC94DBE-42D2-4EDB-8430-8CB1691ED501}" type="pres">
      <dgm:prSet presAssocID="{49C9EE4F-4786-4315-9EE0-CBFFB88813F8}" presName="childText" presStyleLbl="bgAcc1" presStyleIdx="9" presStyleCnt="18">
        <dgm:presLayoutVars>
          <dgm:bulletEnabled val="1"/>
        </dgm:presLayoutVars>
      </dgm:prSet>
      <dgm:spPr/>
    </dgm:pt>
    <dgm:pt modelId="{D89B42F0-3AB1-4089-AE7A-E8F67A60B971}" type="pres">
      <dgm:prSet presAssocID="{ED3EB2F7-A0CF-403F-9FA1-626160967D9A}" presName="Name13" presStyleLbl="parChTrans1D2" presStyleIdx="10" presStyleCnt="18"/>
      <dgm:spPr/>
    </dgm:pt>
    <dgm:pt modelId="{265800D8-9AA0-43B8-AC80-5977B20FD05E}" type="pres">
      <dgm:prSet presAssocID="{9AC3BD04-CA95-47C3-8C08-B31BBFA3F204}" presName="childText" presStyleLbl="bgAcc1" presStyleIdx="10" presStyleCnt="18">
        <dgm:presLayoutVars>
          <dgm:bulletEnabled val="1"/>
        </dgm:presLayoutVars>
      </dgm:prSet>
      <dgm:spPr/>
    </dgm:pt>
    <dgm:pt modelId="{1DE89785-4D38-4C9E-8499-9E1458BB295D}" type="pres">
      <dgm:prSet presAssocID="{39796D6C-2C12-4294-BBE6-A47E684FE9DE}" presName="Name13" presStyleLbl="parChTrans1D2" presStyleIdx="11" presStyleCnt="18"/>
      <dgm:spPr/>
    </dgm:pt>
    <dgm:pt modelId="{E3D4209C-9B2B-4749-86BE-4F090EE5D830}" type="pres">
      <dgm:prSet presAssocID="{C93DC046-4233-4B06-97CB-7A1B89325AA9}" presName="childText" presStyleLbl="bgAcc1" presStyleIdx="11" presStyleCnt="18">
        <dgm:presLayoutVars>
          <dgm:bulletEnabled val="1"/>
        </dgm:presLayoutVars>
      </dgm:prSet>
      <dgm:spPr/>
    </dgm:pt>
    <dgm:pt modelId="{3D4D1DF6-7CE7-4CCB-A064-B481905BF671}" type="pres">
      <dgm:prSet presAssocID="{B9F3F1FE-0FA4-4617-B268-809814405C92}" presName="root" presStyleCnt="0"/>
      <dgm:spPr/>
    </dgm:pt>
    <dgm:pt modelId="{2CEF13E3-1EF3-42B5-B55F-879FF6D9B41F}" type="pres">
      <dgm:prSet presAssocID="{B9F3F1FE-0FA4-4617-B268-809814405C92}" presName="rootComposite" presStyleCnt="0"/>
      <dgm:spPr/>
    </dgm:pt>
    <dgm:pt modelId="{6F3DF502-C61F-45CE-8940-555CF1534362}" type="pres">
      <dgm:prSet presAssocID="{B9F3F1FE-0FA4-4617-B268-809814405C92}" presName="rootText" presStyleLbl="node1" presStyleIdx="4" presStyleCnt="6"/>
      <dgm:spPr/>
    </dgm:pt>
    <dgm:pt modelId="{1C11C461-FA90-4DA0-B8A4-C06D9E09F0BD}" type="pres">
      <dgm:prSet presAssocID="{B9F3F1FE-0FA4-4617-B268-809814405C92}" presName="rootConnector" presStyleLbl="node1" presStyleIdx="4" presStyleCnt="6"/>
      <dgm:spPr/>
    </dgm:pt>
    <dgm:pt modelId="{C7DBD06D-AA2C-421A-9F24-B86048382BEA}" type="pres">
      <dgm:prSet presAssocID="{B9F3F1FE-0FA4-4617-B268-809814405C92}" presName="childShape" presStyleCnt="0"/>
      <dgm:spPr/>
    </dgm:pt>
    <dgm:pt modelId="{2E16ED03-0D8C-4CC7-A81C-C42B0F94BF13}" type="pres">
      <dgm:prSet presAssocID="{70B7D825-E993-4A51-93EB-5517F87E13B2}" presName="Name13" presStyleLbl="parChTrans1D2" presStyleIdx="12" presStyleCnt="18"/>
      <dgm:spPr/>
    </dgm:pt>
    <dgm:pt modelId="{6F651532-7A6C-440A-BEB2-AAB00540EAE2}" type="pres">
      <dgm:prSet presAssocID="{ABB18DDA-034F-4D50-A7BD-3F9678724B05}" presName="childText" presStyleLbl="bgAcc1" presStyleIdx="12" presStyleCnt="18">
        <dgm:presLayoutVars>
          <dgm:bulletEnabled val="1"/>
        </dgm:presLayoutVars>
      </dgm:prSet>
      <dgm:spPr/>
    </dgm:pt>
    <dgm:pt modelId="{BA61514A-6B8B-4818-A353-C1BD5239252B}" type="pres">
      <dgm:prSet presAssocID="{CB9940C4-B0C3-4D2E-8B32-1A2B0B7F8989}" presName="Name13" presStyleLbl="parChTrans1D2" presStyleIdx="13" presStyleCnt="18"/>
      <dgm:spPr/>
    </dgm:pt>
    <dgm:pt modelId="{8E8B35CB-C7AA-4AD7-BD78-6ED07D51D3B2}" type="pres">
      <dgm:prSet presAssocID="{BE50088F-BCBF-4263-9A59-1E93774F9BC9}" presName="childText" presStyleLbl="bgAcc1" presStyleIdx="13" presStyleCnt="18">
        <dgm:presLayoutVars>
          <dgm:bulletEnabled val="1"/>
        </dgm:presLayoutVars>
      </dgm:prSet>
      <dgm:spPr/>
    </dgm:pt>
    <dgm:pt modelId="{4FBA6178-062F-4E02-A168-6D95B3B43AD9}" type="pres">
      <dgm:prSet presAssocID="{48E10F8D-7A2D-4C72-ABCA-8F861731E2A1}" presName="Name13" presStyleLbl="parChTrans1D2" presStyleIdx="14" presStyleCnt="18"/>
      <dgm:spPr/>
    </dgm:pt>
    <dgm:pt modelId="{D2D074D0-7F51-4365-996C-2360E7813BBA}" type="pres">
      <dgm:prSet presAssocID="{6CFBEC3E-839A-4F6B-B772-3C926AFC715C}" presName="childText" presStyleLbl="bgAcc1" presStyleIdx="14" presStyleCnt="18">
        <dgm:presLayoutVars>
          <dgm:bulletEnabled val="1"/>
        </dgm:presLayoutVars>
      </dgm:prSet>
      <dgm:spPr/>
    </dgm:pt>
    <dgm:pt modelId="{6B2B14A8-2F49-4DB2-A337-1105909DD3BE}" type="pres">
      <dgm:prSet presAssocID="{03EC4AC3-7BCB-4B65-B4FB-1F14F6154E2E}" presName="root" presStyleCnt="0"/>
      <dgm:spPr/>
    </dgm:pt>
    <dgm:pt modelId="{3047AF90-4496-4255-8A10-A4431B95DE90}" type="pres">
      <dgm:prSet presAssocID="{03EC4AC3-7BCB-4B65-B4FB-1F14F6154E2E}" presName="rootComposite" presStyleCnt="0"/>
      <dgm:spPr/>
    </dgm:pt>
    <dgm:pt modelId="{92EF069C-C1DE-4652-9ADA-4CCBE344450A}" type="pres">
      <dgm:prSet presAssocID="{03EC4AC3-7BCB-4B65-B4FB-1F14F6154E2E}" presName="rootText" presStyleLbl="node1" presStyleIdx="5" presStyleCnt="6"/>
      <dgm:spPr/>
    </dgm:pt>
    <dgm:pt modelId="{342FDF2B-CCF3-4891-803C-C55F2A9246F2}" type="pres">
      <dgm:prSet presAssocID="{03EC4AC3-7BCB-4B65-B4FB-1F14F6154E2E}" presName="rootConnector" presStyleLbl="node1" presStyleIdx="5" presStyleCnt="6"/>
      <dgm:spPr/>
    </dgm:pt>
    <dgm:pt modelId="{242B9E98-A550-4A91-8FE9-6E7EBE300821}" type="pres">
      <dgm:prSet presAssocID="{03EC4AC3-7BCB-4B65-B4FB-1F14F6154E2E}" presName="childShape" presStyleCnt="0"/>
      <dgm:spPr/>
    </dgm:pt>
    <dgm:pt modelId="{4C0772C1-17F6-4C9C-A5DD-7ADB0CCE986C}" type="pres">
      <dgm:prSet presAssocID="{57E1B120-3B30-4007-9574-C0DF523C040C}" presName="Name13" presStyleLbl="parChTrans1D2" presStyleIdx="15" presStyleCnt="18"/>
      <dgm:spPr/>
    </dgm:pt>
    <dgm:pt modelId="{E203065B-8C92-4CC9-B8D1-972946305304}" type="pres">
      <dgm:prSet presAssocID="{BCE31139-99F2-4FE5-BC6A-16766B171A4C}" presName="childText" presStyleLbl="bgAcc1" presStyleIdx="15" presStyleCnt="18">
        <dgm:presLayoutVars>
          <dgm:bulletEnabled val="1"/>
        </dgm:presLayoutVars>
      </dgm:prSet>
      <dgm:spPr/>
    </dgm:pt>
    <dgm:pt modelId="{560C2E52-5443-4D1B-A8D0-7A734A555E6C}" type="pres">
      <dgm:prSet presAssocID="{C1991E6E-2686-44FC-A559-71D2EC22CAF1}" presName="Name13" presStyleLbl="parChTrans1D2" presStyleIdx="16" presStyleCnt="18"/>
      <dgm:spPr/>
    </dgm:pt>
    <dgm:pt modelId="{11F1A9BA-0986-411A-9C12-DB5106D41C0E}" type="pres">
      <dgm:prSet presAssocID="{5BC7FA8F-4030-4DE8-A718-22E30ED53284}" presName="childText" presStyleLbl="bgAcc1" presStyleIdx="16" presStyleCnt="18">
        <dgm:presLayoutVars>
          <dgm:bulletEnabled val="1"/>
        </dgm:presLayoutVars>
      </dgm:prSet>
      <dgm:spPr/>
    </dgm:pt>
    <dgm:pt modelId="{BFC742BF-B4A4-4DA6-83C4-F33D6A1BCE26}" type="pres">
      <dgm:prSet presAssocID="{03B96810-99E6-401A-8B26-39E5C322BF4D}" presName="Name13" presStyleLbl="parChTrans1D2" presStyleIdx="17" presStyleCnt="18"/>
      <dgm:spPr/>
    </dgm:pt>
    <dgm:pt modelId="{22AADAF2-CE14-481A-8731-61ED7D498E2E}" type="pres">
      <dgm:prSet presAssocID="{FCFADBA3-132E-483A-855D-04BEFF8E6ADC}" presName="childText" presStyleLbl="bgAcc1" presStyleIdx="17" presStyleCnt="18">
        <dgm:presLayoutVars>
          <dgm:bulletEnabled val="1"/>
        </dgm:presLayoutVars>
      </dgm:prSet>
      <dgm:spPr/>
    </dgm:pt>
  </dgm:ptLst>
  <dgm:cxnLst>
    <dgm:cxn modelId="{8518F900-6E58-44BF-B136-1DBB78432403}" type="presOf" srcId="{A214DDDB-CC0B-4430-9D07-124EF00B3FEB}" destId="{24406436-B1A2-4B14-A48D-D8198B1FE0C3}" srcOrd="0" destOrd="0" presId="urn:microsoft.com/office/officeart/2005/8/layout/hierarchy3"/>
    <dgm:cxn modelId="{0100A303-350D-46D6-B2FE-596D36178DEF}" type="presOf" srcId="{5BC7FA8F-4030-4DE8-A718-22E30ED53284}" destId="{11F1A9BA-0986-411A-9C12-DB5106D41C0E}" srcOrd="0" destOrd="0" presId="urn:microsoft.com/office/officeart/2005/8/layout/hierarchy3"/>
    <dgm:cxn modelId="{55303A04-E590-4DDE-9D22-65CDC223687E}" srcId="{B9F3F1FE-0FA4-4617-B268-809814405C92}" destId="{BE50088F-BCBF-4263-9A59-1E93774F9BC9}" srcOrd="1" destOrd="0" parTransId="{CB9940C4-B0C3-4D2E-8B32-1A2B0B7F8989}" sibTransId="{5B525771-0B0F-4422-9620-B47141985863}"/>
    <dgm:cxn modelId="{93BE1607-74CF-4F58-A51D-60F09EBD73DC}" srcId="{9C29DB77-4723-4FA2-A7F5-6290F67A0DA4}" destId="{70A79895-0D16-429E-AB8D-AF914BA87BDA}" srcOrd="1" destOrd="0" parTransId="{3214959D-7082-40C3-82F5-A3E039B4082A}" sibTransId="{4424DDCB-1D94-41EC-8F2B-361FC692C921}"/>
    <dgm:cxn modelId="{37486E14-66C3-43B7-AB21-0080FA82188E}" type="presOf" srcId="{C03ACD62-6516-47C4-9FA4-2015E4D406B5}" destId="{F5484D3D-9938-4970-9131-B5FBF1F5F8B7}" srcOrd="0" destOrd="0" presId="urn:microsoft.com/office/officeart/2005/8/layout/hierarchy3"/>
    <dgm:cxn modelId="{79307614-627B-4452-A810-79C3FD98ED52}" type="presOf" srcId="{CEF74963-5148-4534-A23A-915A2BFDACAE}" destId="{18EE9B47-B40D-4DDD-811B-EA7B26C80D95}" srcOrd="0" destOrd="0" presId="urn:microsoft.com/office/officeart/2005/8/layout/hierarchy3"/>
    <dgm:cxn modelId="{9E4A5016-88E2-403C-939A-A69669E92A8B}" type="presOf" srcId="{461C4DCB-9FF5-46C3-A82A-DAE31E8A1C88}" destId="{F69D4958-E6B0-4180-821A-23B8D5E63289}" srcOrd="0" destOrd="0" presId="urn:microsoft.com/office/officeart/2005/8/layout/hierarchy3"/>
    <dgm:cxn modelId="{DA25A616-072B-4C9C-BF0E-C4EFE27E9D1F}" type="presOf" srcId="{B9F3F1FE-0FA4-4617-B268-809814405C92}" destId="{6F3DF502-C61F-45CE-8940-555CF1534362}" srcOrd="0" destOrd="0" presId="urn:microsoft.com/office/officeart/2005/8/layout/hierarchy3"/>
    <dgm:cxn modelId="{5D2CC818-3877-4E44-9497-21D7AD8A1F8F}" srcId="{5A01239F-1A91-4E66-958E-FE68EDAEFF07}" destId="{CEF74963-5148-4534-A23A-915A2BFDACAE}" srcOrd="0" destOrd="0" parTransId="{DECD35D1-F32E-4DCC-BC89-DB4866930F5D}" sibTransId="{99A8BD9C-2B81-4617-B98E-3CAAEB7994DE}"/>
    <dgm:cxn modelId="{273F261F-3424-43F1-90B4-66FDFEBC1F6B}" type="presOf" srcId="{BCE31139-99F2-4FE5-BC6A-16766B171A4C}" destId="{E203065B-8C92-4CC9-B8D1-972946305304}" srcOrd="0" destOrd="0" presId="urn:microsoft.com/office/officeart/2005/8/layout/hierarchy3"/>
    <dgm:cxn modelId="{9E00B927-FAF3-4E5C-B541-DF43F74411FA}" type="presOf" srcId="{B0F38F4D-8D95-481C-A3EF-F0B6AF2939D0}" destId="{30985C2B-D970-4565-AC89-D57D72FE1B23}" srcOrd="0" destOrd="0" presId="urn:microsoft.com/office/officeart/2005/8/layout/hierarchy3"/>
    <dgm:cxn modelId="{95BB612B-BCC2-49F3-BE57-93572F1B434C}" type="presOf" srcId="{1E48F062-CB5B-4EB3-A08C-C82F725F8F87}" destId="{8F684C06-A587-49D2-BED4-3BAA08DCD6E9}" srcOrd="0" destOrd="0" presId="urn:microsoft.com/office/officeart/2005/8/layout/hierarchy3"/>
    <dgm:cxn modelId="{83720131-6681-4940-AFE5-DF5163A450B5}" srcId="{39B4097B-1E8A-498B-A3EB-76FB196C0E94}" destId="{03EC4AC3-7BCB-4B65-B4FB-1F14F6154E2E}" srcOrd="5" destOrd="0" parTransId="{CA8694F8-66F0-42F9-A68B-50AE46C7DE6B}" sibTransId="{DE5CF387-A31E-4EC9-AFB6-DB8CEC7A240C}"/>
    <dgm:cxn modelId="{DFC9B032-C021-47B5-8ED9-69B3A34F5748}" type="presOf" srcId="{CBB030EB-B914-49F4-B9BC-0921B91563DE}" destId="{66FC24DA-8DD9-452A-867A-30C2A7221889}" srcOrd="0" destOrd="0" presId="urn:microsoft.com/office/officeart/2005/8/layout/hierarchy3"/>
    <dgm:cxn modelId="{54A3FA34-FCF6-4F9A-AFEF-EE7E153734CF}" type="presOf" srcId="{3214959D-7082-40C3-82F5-A3E039B4082A}" destId="{9A58E45B-BD91-48CB-985A-F164C23A1456}" srcOrd="0" destOrd="0" presId="urn:microsoft.com/office/officeart/2005/8/layout/hierarchy3"/>
    <dgm:cxn modelId="{14959F37-BCC0-49EF-A15B-110E94B438BC}" type="presOf" srcId="{ED3EB2F7-A0CF-403F-9FA1-626160967D9A}" destId="{D89B42F0-3AB1-4089-AE7A-E8F67A60B971}" srcOrd="0" destOrd="0" presId="urn:microsoft.com/office/officeart/2005/8/layout/hierarchy3"/>
    <dgm:cxn modelId="{AA84C53E-1BFC-41A9-A2DA-6B6370526788}" type="presOf" srcId="{9AC3BD04-CA95-47C3-8C08-B31BBFA3F204}" destId="{265800D8-9AA0-43B8-AC80-5977B20FD05E}" srcOrd="0" destOrd="0" presId="urn:microsoft.com/office/officeart/2005/8/layout/hierarchy3"/>
    <dgm:cxn modelId="{1E6AD75F-D060-4E0C-A413-21135519B5B4}" type="presOf" srcId="{DC889119-61F1-4FD3-AD77-E92504BE70A7}" destId="{67C7C137-0D1A-4218-8B83-0988281ABB10}" srcOrd="0" destOrd="0" presId="urn:microsoft.com/office/officeart/2005/8/layout/hierarchy3"/>
    <dgm:cxn modelId="{D97DB060-AF44-4966-AC18-30B07F05D958}" type="presOf" srcId="{DECD35D1-F32E-4DCC-BC89-DB4866930F5D}" destId="{ECAD6F8C-9CA8-4827-9070-663D78035B85}" srcOrd="0" destOrd="0" presId="urn:microsoft.com/office/officeart/2005/8/layout/hierarchy3"/>
    <dgm:cxn modelId="{B26FFD60-822F-4BBC-9E31-AD027F0D4A3B}" type="presOf" srcId="{C93DC046-4233-4B06-97CB-7A1B89325AA9}" destId="{E3D4209C-9B2B-4749-86BE-4F090EE5D830}" srcOrd="0" destOrd="0" presId="urn:microsoft.com/office/officeart/2005/8/layout/hierarchy3"/>
    <dgm:cxn modelId="{C7D6B144-30FC-40D1-BF8C-37C1F0915916}" type="presOf" srcId="{9C29DB77-4723-4FA2-A7F5-6290F67A0DA4}" destId="{954F6D64-6DE9-4E06-ABA8-302E0AFAE8F6}" srcOrd="0" destOrd="0" presId="urn:microsoft.com/office/officeart/2005/8/layout/hierarchy3"/>
    <dgm:cxn modelId="{A823B744-A058-4F5D-96AF-32DEB4A767C6}" type="presOf" srcId="{48E10F8D-7A2D-4C72-ABCA-8F861731E2A1}" destId="{4FBA6178-062F-4E02-A168-6D95B3B43AD9}" srcOrd="0" destOrd="0" presId="urn:microsoft.com/office/officeart/2005/8/layout/hierarchy3"/>
    <dgm:cxn modelId="{9C2CEA68-E488-4AA0-B210-3D0557DDF5B4}" srcId="{03EC4AC3-7BCB-4B65-B4FB-1F14F6154E2E}" destId="{FCFADBA3-132E-483A-855D-04BEFF8E6ADC}" srcOrd="2" destOrd="0" parTransId="{03B96810-99E6-401A-8B26-39E5C322BF4D}" sibTransId="{302DEB77-D82F-4657-A8C7-CD0FE243DF0B}"/>
    <dgm:cxn modelId="{88974B4A-AABD-4C77-9112-4588BA93D6BD}" type="presOf" srcId="{80D61949-AB5C-4A1A-8A99-8972E43BE134}" destId="{EBEFBDAF-3852-4F55-9EC1-44629C9A8E8D}" srcOrd="0" destOrd="0" presId="urn:microsoft.com/office/officeart/2005/8/layout/hierarchy3"/>
    <dgm:cxn modelId="{F3A1674B-5DCE-4066-BD0B-CBD032DDB013}" type="presOf" srcId="{350208FD-BA05-462B-920B-1653C0ABAC73}" destId="{E87522E9-FF36-4B65-8AF5-CA8BE4CD2401}" srcOrd="0" destOrd="0" presId="urn:microsoft.com/office/officeart/2005/8/layout/hierarchy3"/>
    <dgm:cxn modelId="{23BCA16F-A784-431A-A089-A530E84CFC3F}" srcId="{03EC4AC3-7BCB-4B65-B4FB-1F14F6154E2E}" destId="{BCE31139-99F2-4FE5-BC6A-16766B171A4C}" srcOrd="0" destOrd="0" parTransId="{57E1B120-3B30-4007-9574-C0DF523C040C}" sibTransId="{A50A6504-8EDC-4A8B-9398-EEE9DA5F2259}"/>
    <dgm:cxn modelId="{213BAD4F-C32F-4471-AE92-8D7C7F8B8175}" type="presOf" srcId="{C1991E6E-2686-44FC-A559-71D2EC22CAF1}" destId="{560C2E52-5443-4D1B-A8D0-7A734A555E6C}" srcOrd="0" destOrd="0" presId="urn:microsoft.com/office/officeart/2005/8/layout/hierarchy3"/>
    <dgm:cxn modelId="{39049951-E7F4-4AEC-93A9-D861BD0581C3}" srcId="{5A01239F-1A91-4E66-958E-FE68EDAEFF07}" destId="{F91FAA19-E3C4-4EAF-A8EE-6D18534B9880}" srcOrd="2" destOrd="0" parTransId="{DC889119-61F1-4FD3-AD77-E92504BE70A7}" sibTransId="{8CE957EB-56A6-47BC-80CA-D976D4295F4D}"/>
    <dgm:cxn modelId="{BBEF1E52-42A1-4C1D-918B-AABD50E5319B}" type="presOf" srcId="{03B96810-99E6-401A-8B26-39E5C322BF4D}" destId="{BFC742BF-B4A4-4DA6-83C4-F33D6A1BCE26}" srcOrd="0" destOrd="0" presId="urn:microsoft.com/office/officeart/2005/8/layout/hierarchy3"/>
    <dgm:cxn modelId="{F9CD9B52-7994-49E6-996A-D9F60E855B20}" type="presOf" srcId="{F91FAA19-E3C4-4EAF-A8EE-6D18534B9880}" destId="{0E1F115D-9001-40E0-9108-4F8466A20382}" srcOrd="0" destOrd="0" presId="urn:microsoft.com/office/officeart/2005/8/layout/hierarchy3"/>
    <dgm:cxn modelId="{D2746457-E07F-45FD-9EA9-82C4BAD27D3C}" type="presOf" srcId="{9C29DB77-4723-4FA2-A7F5-6290F67A0DA4}" destId="{3F4AE665-3899-478D-80F8-AD0E19B18EF1}" srcOrd="1" destOrd="0" presId="urn:microsoft.com/office/officeart/2005/8/layout/hierarchy3"/>
    <dgm:cxn modelId="{6C949459-FB19-40EF-A3FD-9EA23A5437F3}" srcId="{39B4097B-1E8A-498B-A3EB-76FB196C0E94}" destId="{CBB030EB-B914-49F4-B9BC-0921B91563DE}" srcOrd="3" destOrd="0" parTransId="{26527924-5CB9-4E22-8E12-940C923F43CC}" sibTransId="{EC246A11-0E5C-4C6D-9348-1FA4D65FB39A}"/>
    <dgm:cxn modelId="{D9401C7A-9ACA-4344-94CF-3A50D59EB90C}" type="presOf" srcId="{70A79895-0D16-429E-AB8D-AF914BA87BDA}" destId="{3192CFA3-CBB3-4303-9B32-E02348E39A3B}" srcOrd="0" destOrd="0" presId="urn:microsoft.com/office/officeart/2005/8/layout/hierarchy3"/>
    <dgm:cxn modelId="{18656C7D-E0EA-4CED-AC5E-E5519EFF6B47}" type="presOf" srcId="{39B4097B-1E8A-498B-A3EB-76FB196C0E94}" destId="{2FAE7624-0253-4227-A26C-A83B80B1C9DF}" srcOrd="0" destOrd="0" presId="urn:microsoft.com/office/officeart/2005/8/layout/hierarchy3"/>
    <dgm:cxn modelId="{1CB51987-780E-49A2-BDE0-FECD84A2A25D}" type="presOf" srcId="{755AB1A3-AB48-4264-8C64-AF0CF7385A7B}" destId="{77199EFA-523C-4FB7-9D0F-A2F39AD11B1F}" srcOrd="0" destOrd="0" presId="urn:microsoft.com/office/officeart/2005/8/layout/hierarchy3"/>
    <dgm:cxn modelId="{6F48BD87-3175-4797-9EEE-6A180F8694A9}" type="presOf" srcId="{03EC4AC3-7BCB-4B65-B4FB-1F14F6154E2E}" destId="{342FDF2B-CCF3-4891-803C-C55F2A9246F2}" srcOrd="1" destOrd="0" presId="urn:microsoft.com/office/officeart/2005/8/layout/hierarchy3"/>
    <dgm:cxn modelId="{4EAA618B-553E-4903-BE54-61A244237320}" type="presOf" srcId="{BBFF3F34-870E-4836-AFB7-EAF10767C4F2}" destId="{E54E5047-6B24-409F-B4D5-0DB53290C7EE}" srcOrd="0" destOrd="0" presId="urn:microsoft.com/office/officeart/2005/8/layout/hierarchy3"/>
    <dgm:cxn modelId="{5C9D958F-D488-461F-ADAF-ABFE42B257DB}" srcId="{03EC4AC3-7BCB-4B65-B4FB-1F14F6154E2E}" destId="{5BC7FA8F-4030-4DE8-A718-22E30ED53284}" srcOrd="1" destOrd="0" parTransId="{C1991E6E-2686-44FC-A559-71D2EC22CAF1}" sibTransId="{4672EB55-A883-435B-8FB4-2AA02E542C27}"/>
    <dgm:cxn modelId="{9F4D2394-9F6D-4E1A-8EFA-A7F04D06B267}" type="presOf" srcId="{C15021A3-4AE4-4225-A005-01A53370A51B}" destId="{F9D181A3-6165-4F03-A4DB-9032A5A09112}" srcOrd="0" destOrd="0" presId="urn:microsoft.com/office/officeart/2005/8/layout/hierarchy3"/>
    <dgm:cxn modelId="{1E542295-0571-4097-9151-F9DC7FC50F32}" type="presOf" srcId="{6CFBEC3E-839A-4F6B-B772-3C926AFC715C}" destId="{D2D074D0-7F51-4365-996C-2360E7813BBA}" srcOrd="0" destOrd="0" presId="urn:microsoft.com/office/officeart/2005/8/layout/hierarchy3"/>
    <dgm:cxn modelId="{AC21E095-608C-46AC-B713-E88D25685F46}" srcId="{B9F3F1FE-0FA4-4617-B268-809814405C92}" destId="{ABB18DDA-034F-4D50-A7BD-3F9678724B05}" srcOrd="0" destOrd="0" parTransId="{70B7D825-E993-4A51-93EB-5517F87E13B2}" sibTransId="{835E1998-F690-475C-A741-CEB385FA5D6E}"/>
    <dgm:cxn modelId="{BCE6D797-6B37-4157-91EA-5110BC136486}" type="presOf" srcId="{39796D6C-2C12-4294-BBE6-A47E684FE9DE}" destId="{1DE89785-4D38-4C9E-8499-9E1458BB295D}" srcOrd="0" destOrd="0" presId="urn:microsoft.com/office/officeart/2005/8/layout/hierarchy3"/>
    <dgm:cxn modelId="{58FFFEA2-70B5-40B2-8AA3-BD9A95E1E2CB}" srcId="{39B4097B-1E8A-498B-A3EB-76FB196C0E94}" destId="{5A01239F-1A91-4E66-958E-FE68EDAEFF07}" srcOrd="1" destOrd="0" parTransId="{DB736D8E-89F5-466B-A2C4-21E972171FC7}" sibTransId="{FCE9C6CD-44FA-4E6C-910D-46714AB0D17F}"/>
    <dgm:cxn modelId="{9130E8A7-397B-4083-996A-F68FC3EB42ED}" srcId="{39B4097B-1E8A-498B-A3EB-76FB196C0E94}" destId="{C03ACD62-6516-47C4-9FA4-2015E4D406B5}" srcOrd="0" destOrd="0" parTransId="{8166EB2F-1E70-4A7D-8853-47280D36A1CF}" sibTransId="{178D4A2C-892B-4F7A-A7C3-DB10EF0DB59D}"/>
    <dgm:cxn modelId="{EDBDCDAB-9241-4ECD-881C-97F1740EEFF0}" type="presOf" srcId="{CB9940C4-B0C3-4D2E-8B32-1A2B0B7F8989}" destId="{BA61514A-6B8B-4818-A353-C1BD5239252B}" srcOrd="0" destOrd="0" presId="urn:microsoft.com/office/officeart/2005/8/layout/hierarchy3"/>
    <dgm:cxn modelId="{06D4DFAB-4F06-4981-BA15-007F23FF406D}" type="presOf" srcId="{FCFADBA3-132E-483A-855D-04BEFF8E6ADC}" destId="{22AADAF2-CE14-481A-8731-61ED7D498E2E}" srcOrd="0" destOrd="0" presId="urn:microsoft.com/office/officeart/2005/8/layout/hierarchy3"/>
    <dgm:cxn modelId="{3B3172AD-AF59-475A-A8EB-EE4B7F1B8719}" type="presOf" srcId="{5A01239F-1A91-4E66-958E-FE68EDAEFF07}" destId="{1D08EB39-D42E-4EC4-9397-280DDA85B71F}" srcOrd="0" destOrd="0" presId="urn:microsoft.com/office/officeart/2005/8/layout/hierarchy3"/>
    <dgm:cxn modelId="{AAE1AFB0-E066-485F-83D9-07697108F511}" type="presOf" srcId="{5A01239F-1A91-4E66-958E-FE68EDAEFF07}" destId="{4D06A83A-D80F-47DA-BDFF-433B81A687CB}" srcOrd="1" destOrd="0" presId="urn:microsoft.com/office/officeart/2005/8/layout/hierarchy3"/>
    <dgm:cxn modelId="{BE0837B9-AD4F-4BCF-BA9B-C21F00A0AA1B}" type="presOf" srcId="{70B7D825-E993-4A51-93EB-5517F87E13B2}" destId="{2E16ED03-0D8C-4CC7-A81C-C42B0F94BF13}" srcOrd="0" destOrd="0" presId="urn:microsoft.com/office/officeart/2005/8/layout/hierarchy3"/>
    <dgm:cxn modelId="{471E75B9-5BE4-437E-BC97-B2E27D321BAA}" type="presOf" srcId="{1BC7034B-48A8-4007-A64E-0B9814CD5C54}" destId="{EF30B5AF-41F8-4182-A9EC-3555C77CCB0D}" srcOrd="0" destOrd="0" presId="urn:microsoft.com/office/officeart/2005/8/layout/hierarchy3"/>
    <dgm:cxn modelId="{56D31FBC-F939-4611-AE3A-0355C11178A3}" type="presOf" srcId="{C03ACD62-6516-47C4-9FA4-2015E4D406B5}" destId="{9F6A61D3-80E6-4D91-8004-2399AED4E250}" srcOrd="1" destOrd="0" presId="urn:microsoft.com/office/officeart/2005/8/layout/hierarchy3"/>
    <dgm:cxn modelId="{9A3674BD-14F8-4226-A53C-3DE1419D5DB7}" srcId="{9C29DB77-4723-4FA2-A7F5-6290F67A0DA4}" destId="{755AB1A3-AB48-4264-8C64-AF0CF7385A7B}" srcOrd="2" destOrd="0" parTransId="{350208FD-BA05-462B-920B-1653C0ABAC73}" sibTransId="{66870ECC-74E9-4951-9634-2E38BCA5E6BC}"/>
    <dgm:cxn modelId="{53203FCA-7D2E-46BE-98D0-4C4016D9B2B6}" srcId="{CBB030EB-B914-49F4-B9BC-0921B91563DE}" destId="{49C9EE4F-4786-4315-9EE0-CBFFB88813F8}" srcOrd="0" destOrd="0" parTransId="{F329C5F4-CAEE-4C7E-A4A8-C0E6796120D2}" sibTransId="{A287947B-2723-4646-987C-F8088DFF4780}"/>
    <dgm:cxn modelId="{9585CECC-878D-4228-968E-96F8A5227FC0}" srcId="{CBB030EB-B914-49F4-B9BC-0921B91563DE}" destId="{C93DC046-4233-4B06-97CB-7A1B89325AA9}" srcOrd="2" destOrd="0" parTransId="{39796D6C-2C12-4294-BBE6-A47E684FE9DE}" sibTransId="{1FB8B513-2019-4E13-B9A0-916FF0632BF4}"/>
    <dgm:cxn modelId="{2F8A09CE-06FA-4CA7-B16F-4141A3C838C5}" type="presOf" srcId="{A586A253-2BB6-4EE6-9819-AE0F49BAEF20}" destId="{3D45A9E8-8440-4E30-940F-4CDDE60B2225}" srcOrd="0" destOrd="0" presId="urn:microsoft.com/office/officeart/2005/8/layout/hierarchy3"/>
    <dgm:cxn modelId="{D4394DCE-0219-48FD-97F1-48A018FED803}" type="presOf" srcId="{BE50088F-BCBF-4263-9A59-1E93774F9BC9}" destId="{8E8B35CB-C7AA-4AD7-BD78-6ED07D51D3B2}" srcOrd="0" destOrd="0" presId="urn:microsoft.com/office/officeart/2005/8/layout/hierarchy3"/>
    <dgm:cxn modelId="{3E9937D1-C9AB-403D-9E42-F2388266F647}" type="presOf" srcId="{F329C5F4-CAEE-4C7E-A4A8-C0E6796120D2}" destId="{387C6F29-9E78-4D39-9CB8-227027267D19}" srcOrd="0" destOrd="0" presId="urn:microsoft.com/office/officeart/2005/8/layout/hierarchy3"/>
    <dgm:cxn modelId="{8EFB62D6-CA45-4A7C-8404-3D6A89306D38}" srcId="{C03ACD62-6516-47C4-9FA4-2015E4D406B5}" destId="{461C4DCB-9FF5-46C3-A82A-DAE31E8A1C88}" srcOrd="2" destOrd="0" parTransId="{A214DDDB-CC0B-4430-9D07-124EF00B3FEB}" sibTransId="{98A1D450-3FA3-4C8B-9A0B-11B814C60413}"/>
    <dgm:cxn modelId="{5E2948D7-EF43-4E51-8541-BD40730566B2}" type="presOf" srcId="{ABB18DDA-034F-4D50-A7BD-3F9678724B05}" destId="{6F651532-7A6C-440A-BEB2-AAB00540EAE2}" srcOrd="0" destOrd="0" presId="urn:microsoft.com/office/officeart/2005/8/layout/hierarchy3"/>
    <dgm:cxn modelId="{780BF7DE-641B-4ED7-939A-63D8646D26F1}" type="presOf" srcId="{E9E16BF0-A343-40EE-9E5B-F3AE2D80EBB4}" destId="{42068587-1C07-4231-8C87-B39127385E51}" srcOrd="0" destOrd="0" presId="urn:microsoft.com/office/officeart/2005/8/layout/hierarchy3"/>
    <dgm:cxn modelId="{7B4A82DF-1270-4991-943E-A85E7C42058D}" type="presOf" srcId="{49C9EE4F-4786-4315-9EE0-CBFFB88813F8}" destId="{EAC94DBE-42D2-4EDB-8430-8CB1691ED501}" srcOrd="0" destOrd="0" presId="urn:microsoft.com/office/officeart/2005/8/layout/hierarchy3"/>
    <dgm:cxn modelId="{803C90DF-50CA-4365-9E56-6CED5AFE1E4F}" srcId="{39B4097B-1E8A-498B-A3EB-76FB196C0E94}" destId="{B9F3F1FE-0FA4-4617-B268-809814405C92}" srcOrd="4" destOrd="0" parTransId="{53AED617-1707-4B62-BD34-D1E7B663E7EC}" sibTransId="{404D4BEE-3689-40D1-BED7-AADD641DCE6F}"/>
    <dgm:cxn modelId="{3B0E1FE1-5191-42D5-9B7A-EA55980CBBED}" srcId="{C03ACD62-6516-47C4-9FA4-2015E4D406B5}" destId="{80D61949-AB5C-4A1A-8A99-8972E43BE134}" srcOrd="1" destOrd="0" parTransId="{C15021A3-4AE4-4225-A005-01A53370A51B}" sibTransId="{0BA46EEC-DD3A-4D25-A8B1-E5D30D3855C6}"/>
    <dgm:cxn modelId="{87651CE2-3032-43C1-BE58-6A5938308FA2}" type="presOf" srcId="{B9F3F1FE-0FA4-4617-B268-809814405C92}" destId="{1C11C461-FA90-4DA0-B8A4-C06D9E09F0BD}" srcOrd="1" destOrd="0" presId="urn:microsoft.com/office/officeart/2005/8/layout/hierarchy3"/>
    <dgm:cxn modelId="{76D9DEE5-05E8-4A75-A9E5-9C9269F8255D}" type="presOf" srcId="{57E1B120-3B30-4007-9574-C0DF523C040C}" destId="{4C0772C1-17F6-4C9C-A5DD-7ADB0CCE986C}" srcOrd="0" destOrd="0" presId="urn:microsoft.com/office/officeart/2005/8/layout/hierarchy3"/>
    <dgm:cxn modelId="{A71BB8EC-9513-45DE-8B43-E615EA8FFA66}" srcId="{C03ACD62-6516-47C4-9FA4-2015E4D406B5}" destId="{BBFF3F34-870E-4836-AFB7-EAF10767C4F2}" srcOrd="0" destOrd="0" parTransId="{1E48F062-CB5B-4EB3-A08C-C82F725F8F87}" sibTransId="{0E26AA64-2F2D-4115-AF67-826283FFC842}"/>
    <dgm:cxn modelId="{891BB4EF-6C1D-4FD8-96C7-73365049D44F}" type="presOf" srcId="{03EC4AC3-7BCB-4B65-B4FB-1F14F6154E2E}" destId="{92EF069C-C1DE-4652-9ADA-4CCBE344450A}" srcOrd="0" destOrd="0" presId="urn:microsoft.com/office/officeart/2005/8/layout/hierarchy3"/>
    <dgm:cxn modelId="{CC98CFEF-B254-4991-92B8-8B2C2577242A}" type="presOf" srcId="{CBB030EB-B914-49F4-B9BC-0921B91563DE}" destId="{55397395-082A-48C9-90F1-2013A420C8B8}" srcOrd="1" destOrd="0" presId="urn:microsoft.com/office/officeart/2005/8/layout/hierarchy3"/>
    <dgm:cxn modelId="{8E982AF0-DF77-4C89-BEC0-8E313B7749E6}" srcId="{9C29DB77-4723-4FA2-A7F5-6290F67A0DA4}" destId="{B0F38F4D-8D95-481C-A3EF-F0B6AF2939D0}" srcOrd="0" destOrd="0" parTransId="{A586A253-2BB6-4EE6-9819-AE0F49BAEF20}" sibTransId="{8FC00514-7919-403F-9D24-F294F0D53156}"/>
    <dgm:cxn modelId="{135006F7-23A1-473D-92A5-2B8B81FB00BF}" srcId="{39B4097B-1E8A-498B-A3EB-76FB196C0E94}" destId="{9C29DB77-4723-4FA2-A7F5-6290F67A0DA4}" srcOrd="2" destOrd="0" parTransId="{DFC27809-80E0-40F1-BD43-EF038F31893D}" sibTransId="{CE64B829-1B4C-4B4A-A161-02CAD5396AEC}"/>
    <dgm:cxn modelId="{875057F7-4D03-4725-B713-E64EB77CD41C}" srcId="{CBB030EB-B914-49F4-B9BC-0921B91563DE}" destId="{9AC3BD04-CA95-47C3-8C08-B31BBFA3F204}" srcOrd="1" destOrd="0" parTransId="{ED3EB2F7-A0CF-403F-9FA1-626160967D9A}" sibTransId="{FF045D0E-341E-48A4-9253-C043C779C07D}"/>
    <dgm:cxn modelId="{A46A9BF9-150C-4B55-995A-E1D0759CAE86}" srcId="{B9F3F1FE-0FA4-4617-B268-809814405C92}" destId="{6CFBEC3E-839A-4F6B-B772-3C926AFC715C}" srcOrd="2" destOrd="0" parTransId="{48E10F8D-7A2D-4C72-ABCA-8F861731E2A1}" sibTransId="{A186A3FF-2304-48D7-9E36-E13CBC3C38EE}"/>
    <dgm:cxn modelId="{49D3ACFF-E107-4A46-B15E-913CE02D876E}" srcId="{5A01239F-1A91-4E66-958E-FE68EDAEFF07}" destId="{E9E16BF0-A343-40EE-9E5B-F3AE2D80EBB4}" srcOrd="1" destOrd="0" parTransId="{1BC7034B-48A8-4007-A64E-0B9814CD5C54}" sibTransId="{D71B869F-2365-4048-9710-DBFD320C5188}"/>
    <dgm:cxn modelId="{E702444A-A63C-41C6-862D-D60D88791F36}" type="presParOf" srcId="{2FAE7624-0253-4227-A26C-A83B80B1C9DF}" destId="{AF8EF354-B40F-443C-A760-E8C507C0D2ED}" srcOrd="0" destOrd="0" presId="urn:microsoft.com/office/officeart/2005/8/layout/hierarchy3"/>
    <dgm:cxn modelId="{336EADCC-8E80-4987-8C03-D93DDB802C71}" type="presParOf" srcId="{AF8EF354-B40F-443C-A760-E8C507C0D2ED}" destId="{74B404F0-971F-4EF8-BF6D-17D383F06AB6}" srcOrd="0" destOrd="0" presId="urn:microsoft.com/office/officeart/2005/8/layout/hierarchy3"/>
    <dgm:cxn modelId="{C1FC4E47-EBFB-4EA0-AEEE-A1A72E4CC6F3}" type="presParOf" srcId="{74B404F0-971F-4EF8-BF6D-17D383F06AB6}" destId="{F5484D3D-9938-4970-9131-B5FBF1F5F8B7}" srcOrd="0" destOrd="0" presId="urn:microsoft.com/office/officeart/2005/8/layout/hierarchy3"/>
    <dgm:cxn modelId="{5B6E0E27-4C60-43A9-8450-D8DD0F2429B7}" type="presParOf" srcId="{74B404F0-971F-4EF8-BF6D-17D383F06AB6}" destId="{9F6A61D3-80E6-4D91-8004-2399AED4E250}" srcOrd="1" destOrd="0" presId="urn:microsoft.com/office/officeart/2005/8/layout/hierarchy3"/>
    <dgm:cxn modelId="{80DA4B1B-2BF9-4F01-95D3-3714BCDA5234}" type="presParOf" srcId="{AF8EF354-B40F-443C-A760-E8C507C0D2ED}" destId="{3414AF3A-2F3F-48D4-8762-82D825697104}" srcOrd="1" destOrd="0" presId="urn:microsoft.com/office/officeart/2005/8/layout/hierarchy3"/>
    <dgm:cxn modelId="{5D4612B9-17EC-4B84-AA59-DCE94C4CDE09}" type="presParOf" srcId="{3414AF3A-2F3F-48D4-8762-82D825697104}" destId="{8F684C06-A587-49D2-BED4-3BAA08DCD6E9}" srcOrd="0" destOrd="0" presId="urn:microsoft.com/office/officeart/2005/8/layout/hierarchy3"/>
    <dgm:cxn modelId="{1BCF9CB5-D727-46E9-A85C-A19341723C09}" type="presParOf" srcId="{3414AF3A-2F3F-48D4-8762-82D825697104}" destId="{E54E5047-6B24-409F-B4D5-0DB53290C7EE}" srcOrd="1" destOrd="0" presId="urn:microsoft.com/office/officeart/2005/8/layout/hierarchy3"/>
    <dgm:cxn modelId="{5AD352D4-BC51-41E8-BB6A-68A16BC86F2F}" type="presParOf" srcId="{3414AF3A-2F3F-48D4-8762-82D825697104}" destId="{F9D181A3-6165-4F03-A4DB-9032A5A09112}" srcOrd="2" destOrd="0" presId="urn:microsoft.com/office/officeart/2005/8/layout/hierarchy3"/>
    <dgm:cxn modelId="{3D376008-D565-4F7F-A7DC-6D82CA22EFF8}" type="presParOf" srcId="{3414AF3A-2F3F-48D4-8762-82D825697104}" destId="{EBEFBDAF-3852-4F55-9EC1-44629C9A8E8D}" srcOrd="3" destOrd="0" presId="urn:microsoft.com/office/officeart/2005/8/layout/hierarchy3"/>
    <dgm:cxn modelId="{E417AA5D-E4E4-4313-889B-D08540FBE68C}" type="presParOf" srcId="{3414AF3A-2F3F-48D4-8762-82D825697104}" destId="{24406436-B1A2-4B14-A48D-D8198B1FE0C3}" srcOrd="4" destOrd="0" presId="urn:microsoft.com/office/officeart/2005/8/layout/hierarchy3"/>
    <dgm:cxn modelId="{5F3E777C-0253-4F97-B9BB-CD4ED48E748D}" type="presParOf" srcId="{3414AF3A-2F3F-48D4-8762-82D825697104}" destId="{F69D4958-E6B0-4180-821A-23B8D5E63289}" srcOrd="5" destOrd="0" presId="urn:microsoft.com/office/officeart/2005/8/layout/hierarchy3"/>
    <dgm:cxn modelId="{9A1108C1-B756-4027-95FB-ED57AA24C273}" type="presParOf" srcId="{2FAE7624-0253-4227-A26C-A83B80B1C9DF}" destId="{FE47BC13-C59D-4DFA-A150-D34D86A501FC}" srcOrd="1" destOrd="0" presId="urn:microsoft.com/office/officeart/2005/8/layout/hierarchy3"/>
    <dgm:cxn modelId="{8E8187ED-86BA-41BA-B547-2CDB5383C4AC}" type="presParOf" srcId="{FE47BC13-C59D-4DFA-A150-D34D86A501FC}" destId="{1B3C7D0A-DCFC-416F-8975-B21BEF67BFFA}" srcOrd="0" destOrd="0" presId="urn:microsoft.com/office/officeart/2005/8/layout/hierarchy3"/>
    <dgm:cxn modelId="{AEE71ADE-00C0-462C-B0F4-9DE6A7A485CF}" type="presParOf" srcId="{1B3C7D0A-DCFC-416F-8975-B21BEF67BFFA}" destId="{1D08EB39-D42E-4EC4-9397-280DDA85B71F}" srcOrd="0" destOrd="0" presId="urn:microsoft.com/office/officeart/2005/8/layout/hierarchy3"/>
    <dgm:cxn modelId="{5EC636E9-F0B5-4ED3-9AE0-4B792C62040A}" type="presParOf" srcId="{1B3C7D0A-DCFC-416F-8975-B21BEF67BFFA}" destId="{4D06A83A-D80F-47DA-BDFF-433B81A687CB}" srcOrd="1" destOrd="0" presId="urn:microsoft.com/office/officeart/2005/8/layout/hierarchy3"/>
    <dgm:cxn modelId="{48DE14C6-E86D-4568-A694-6B441650EF1C}" type="presParOf" srcId="{FE47BC13-C59D-4DFA-A150-D34D86A501FC}" destId="{FEA15BB2-903F-4324-A524-9CDE1D0F333C}" srcOrd="1" destOrd="0" presId="urn:microsoft.com/office/officeart/2005/8/layout/hierarchy3"/>
    <dgm:cxn modelId="{92295392-0CE6-4C47-B476-30A9694C2418}" type="presParOf" srcId="{FEA15BB2-903F-4324-A524-9CDE1D0F333C}" destId="{ECAD6F8C-9CA8-4827-9070-663D78035B85}" srcOrd="0" destOrd="0" presId="urn:microsoft.com/office/officeart/2005/8/layout/hierarchy3"/>
    <dgm:cxn modelId="{04A7949A-1A4C-43F2-B6C3-50AF59993514}" type="presParOf" srcId="{FEA15BB2-903F-4324-A524-9CDE1D0F333C}" destId="{18EE9B47-B40D-4DDD-811B-EA7B26C80D95}" srcOrd="1" destOrd="0" presId="urn:microsoft.com/office/officeart/2005/8/layout/hierarchy3"/>
    <dgm:cxn modelId="{0E02EF3D-72CC-4167-8AA9-4D3307F5CAE4}" type="presParOf" srcId="{FEA15BB2-903F-4324-A524-9CDE1D0F333C}" destId="{EF30B5AF-41F8-4182-A9EC-3555C77CCB0D}" srcOrd="2" destOrd="0" presId="urn:microsoft.com/office/officeart/2005/8/layout/hierarchy3"/>
    <dgm:cxn modelId="{8D8E9136-ED60-465A-92FC-7A47CABBCA36}" type="presParOf" srcId="{FEA15BB2-903F-4324-A524-9CDE1D0F333C}" destId="{42068587-1C07-4231-8C87-B39127385E51}" srcOrd="3" destOrd="0" presId="urn:microsoft.com/office/officeart/2005/8/layout/hierarchy3"/>
    <dgm:cxn modelId="{A3FFAE3B-BB5E-4D1D-879F-C2333A365408}" type="presParOf" srcId="{FEA15BB2-903F-4324-A524-9CDE1D0F333C}" destId="{67C7C137-0D1A-4218-8B83-0988281ABB10}" srcOrd="4" destOrd="0" presId="urn:microsoft.com/office/officeart/2005/8/layout/hierarchy3"/>
    <dgm:cxn modelId="{92E0C8F6-9C46-4FBB-AC0C-873F38BA8220}" type="presParOf" srcId="{FEA15BB2-903F-4324-A524-9CDE1D0F333C}" destId="{0E1F115D-9001-40E0-9108-4F8466A20382}" srcOrd="5" destOrd="0" presId="urn:microsoft.com/office/officeart/2005/8/layout/hierarchy3"/>
    <dgm:cxn modelId="{9384B9B9-A1F8-4C3E-9BFF-5679101575E5}" type="presParOf" srcId="{2FAE7624-0253-4227-A26C-A83B80B1C9DF}" destId="{C3A3AC7A-7DCA-434B-8CDB-B335E31B6787}" srcOrd="2" destOrd="0" presId="urn:microsoft.com/office/officeart/2005/8/layout/hierarchy3"/>
    <dgm:cxn modelId="{C9374E13-8AD4-4772-981B-FA2706C0D456}" type="presParOf" srcId="{C3A3AC7A-7DCA-434B-8CDB-B335E31B6787}" destId="{505172B7-712D-4451-A902-BC7BB5F6BE9E}" srcOrd="0" destOrd="0" presId="urn:microsoft.com/office/officeart/2005/8/layout/hierarchy3"/>
    <dgm:cxn modelId="{EA2FCD3D-DD13-47C0-A883-5456BCD6DCC9}" type="presParOf" srcId="{505172B7-712D-4451-A902-BC7BB5F6BE9E}" destId="{954F6D64-6DE9-4E06-ABA8-302E0AFAE8F6}" srcOrd="0" destOrd="0" presId="urn:microsoft.com/office/officeart/2005/8/layout/hierarchy3"/>
    <dgm:cxn modelId="{87EE3868-90FF-49CD-B8FE-675FEF5A3FF2}" type="presParOf" srcId="{505172B7-712D-4451-A902-BC7BB5F6BE9E}" destId="{3F4AE665-3899-478D-80F8-AD0E19B18EF1}" srcOrd="1" destOrd="0" presId="urn:microsoft.com/office/officeart/2005/8/layout/hierarchy3"/>
    <dgm:cxn modelId="{8DF1F3D7-D896-4E42-800C-C2BFC43BB660}" type="presParOf" srcId="{C3A3AC7A-7DCA-434B-8CDB-B335E31B6787}" destId="{A8435551-632B-43F3-8E31-1EB72C7CB000}" srcOrd="1" destOrd="0" presId="urn:microsoft.com/office/officeart/2005/8/layout/hierarchy3"/>
    <dgm:cxn modelId="{53ED4A86-7762-4E98-BDAF-5257E1E218F8}" type="presParOf" srcId="{A8435551-632B-43F3-8E31-1EB72C7CB000}" destId="{3D45A9E8-8440-4E30-940F-4CDDE60B2225}" srcOrd="0" destOrd="0" presId="urn:microsoft.com/office/officeart/2005/8/layout/hierarchy3"/>
    <dgm:cxn modelId="{0ABD05A6-8D58-4724-B202-9AB1ACDA2331}" type="presParOf" srcId="{A8435551-632B-43F3-8E31-1EB72C7CB000}" destId="{30985C2B-D970-4565-AC89-D57D72FE1B23}" srcOrd="1" destOrd="0" presId="urn:microsoft.com/office/officeart/2005/8/layout/hierarchy3"/>
    <dgm:cxn modelId="{33F39DB6-59A9-402F-952E-C38CF50BD14C}" type="presParOf" srcId="{A8435551-632B-43F3-8E31-1EB72C7CB000}" destId="{9A58E45B-BD91-48CB-985A-F164C23A1456}" srcOrd="2" destOrd="0" presId="urn:microsoft.com/office/officeart/2005/8/layout/hierarchy3"/>
    <dgm:cxn modelId="{6C65DCD2-6C6C-48D7-B437-F5688CEEB2A7}" type="presParOf" srcId="{A8435551-632B-43F3-8E31-1EB72C7CB000}" destId="{3192CFA3-CBB3-4303-9B32-E02348E39A3B}" srcOrd="3" destOrd="0" presId="urn:microsoft.com/office/officeart/2005/8/layout/hierarchy3"/>
    <dgm:cxn modelId="{EBE2057E-C9E3-486C-B113-1C94BE53FE4B}" type="presParOf" srcId="{A8435551-632B-43F3-8E31-1EB72C7CB000}" destId="{E87522E9-FF36-4B65-8AF5-CA8BE4CD2401}" srcOrd="4" destOrd="0" presId="urn:microsoft.com/office/officeart/2005/8/layout/hierarchy3"/>
    <dgm:cxn modelId="{2D51FA14-30E9-4D33-AF79-0ED399273544}" type="presParOf" srcId="{A8435551-632B-43F3-8E31-1EB72C7CB000}" destId="{77199EFA-523C-4FB7-9D0F-A2F39AD11B1F}" srcOrd="5" destOrd="0" presId="urn:microsoft.com/office/officeart/2005/8/layout/hierarchy3"/>
    <dgm:cxn modelId="{86CF7F46-3B18-4453-839F-5C13780C8519}" type="presParOf" srcId="{2FAE7624-0253-4227-A26C-A83B80B1C9DF}" destId="{00B3F2F1-3504-4594-861E-2DDEB16667D1}" srcOrd="3" destOrd="0" presId="urn:microsoft.com/office/officeart/2005/8/layout/hierarchy3"/>
    <dgm:cxn modelId="{8DE75408-A5BD-4A42-9535-60B74159C5D6}" type="presParOf" srcId="{00B3F2F1-3504-4594-861E-2DDEB16667D1}" destId="{B3734AEB-FC97-45B1-9BC2-A6E09F993721}" srcOrd="0" destOrd="0" presId="urn:microsoft.com/office/officeart/2005/8/layout/hierarchy3"/>
    <dgm:cxn modelId="{F87F0801-C8C7-45B9-8B82-BE907647CAF3}" type="presParOf" srcId="{B3734AEB-FC97-45B1-9BC2-A6E09F993721}" destId="{66FC24DA-8DD9-452A-867A-30C2A7221889}" srcOrd="0" destOrd="0" presId="urn:microsoft.com/office/officeart/2005/8/layout/hierarchy3"/>
    <dgm:cxn modelId="{C322B653-5E6C-4AFB-8C59-7FFA4CFF1352}" type="presParOf" srcId="{B3734AEB-FC97-45B1-9BC2-A6E09F993721}" destId="{55397395-082A-48C9-90F1-2013A420C8B8}" srcOrd="1" destOrd="0" presId="urn:microsoft.com/office/officeart/2005/8/layout/hierarchy3"/>
    <dgm:cxn modelId="{4CD0E711-AE62-40FF-9871-E59DC5A85E87}" type="presParOf" srcId="{00B3F2F1-3504-4594-861E-2DDEB16667D1}" destId="{F1422665-A5CF-47AF-A9F9-9B0DD7A5E339}" srcOrd="1" destOrd="0" presId="urn:microsoft.com/office/officeart/2005/8/layout/hierarchy3"/>
    <dgm:cxn modelId="{BA5FB5FB-6664-41B9-80CB-CA90B718E4EA}" type="presParOf" srcId="{F1422665-A5CF-47AF-A9F9-9B0DD7A5E339}" destId="{387C6F29-9E78-4D39-9CB8-227027267D19}" srcOrd="0" destOrd="0" presId="urn:microsoft.com/office/officeart/2005/8/layout/hierarchy3"/>
    <dgm:cxn modelId="{071CA623-C6E1-446D-A5C5-E7914F6E66EB}" type="presParOf" srcId="{F1422665-A5CF-47AF-A9F9-9B0DD7A5E339}" destId="{EAC94DBE-42D2-4EDB-8430-8CB1691ED501}" srcOrd="1" destOrd="0" presId="urn:microsoft.com/office/officeart/2005/8/layout/hierarchy3"/>
    <dgm:cxn modelId="{47C42CB8-337A-43F1-B696-5971A7C676D2}" type="presParOf" srcId="{F1422665-A5CF-47AF-A9F9-9B0DD7A5E339}" destId="{D89B42F0-3AB1-4089-AE7A-E8F67A60B971}" srcOrd="2" destOrd="0" presId="urn:microsoft.com/office/officeart/2005/8/layout/hierarchy3"/>
    <dgm:cxn modelId="{E1B0B9D5-A5A2-40D3-90D9-241254B4DB79}" type="presParOf" srcId="{F1422665-A5CF-47AF-A9F9-9B0DD7A5E339}" destId="{265800D8-9AA0-43B8-AC80-5977B20FD05E}" srcOrd="3" destOrd="0" presId="urn:microsoft.com/office/officeart/2005/8/layout/hierarchy3"/>
    <dgm:cxn modelId="{1E15E97A-B1E4-4E9C-96FF-F8B089497D90}" type="presParOf" srcId="{F1422665-A5CF-47AF-A9F9-9B0DD7A5E339}" destId="{1DE89785-4D38-4C9E-8499-9E1458BB295D}" srcOrd="4" destOrd="0" presId="urn:microsoft.com/office/officeart/2005/8/layout/hierarchy3"/>
    <dgm:cxn modelId="{9286951A-1503-41B9-970B-82DC59DE4CFB}" type="presParOf" srcId="{F1422665-A5CF-47AF-A9F9-9B0DD7A5E339}" destId="{E3D4209C-9B2B-4749-86BE-4F090EE5D830}" srcOrd="5" destOrd="0" presId="urn:microsoft.com/office/officeart/2005/8/layout/hierarchy3"/>
    <dgm:cxn modelId="{B1CBA4A5-D1BE-49A9-B05D-5C8D1A0CD8F4}" type="presParOf" srcId="{2FAE7624-0253-4227-A26C-A83B80B1C9DF}" destId="{3D4D1DF6-7CE7-4CCB-A064-B481905BF671}" srcOrd="4" destOrd="0" presId="urn:microsoft.com/office/officeart/2005/8/layout/hierarchy3"/>
    <dgm:cxn modelId="{4FDB8332-4634-41B6-A959-575ED3BFD86E}" type="presParOf" srcId="{3D4D1DF6-7CE7-4CCB-A064-B481905BF671}" destId="{2CEF13E3-1EF3-42B5-B55F-879FF6D9B41F}" srcOrd="0" destOrd="0" presId="urn:microsoft.com/office/officeart/2005/8/layout/hierarchy3"/>
    <dgm:cxn modelId="{EBCD47F2-24ED-4E42-B68D-71DE2470B54E}" type="presParOf" srcId="{2CEF13E3-1EF3-42B5-B55F-879FF6D9B41F}" destId="{6F3DF502-C61F-45CE-8940-555CF1534362}" srcOrd="0" destOrd="0" presId="urn:microsoft.com/office/officeart/2005/8/layout/hierarchy3"/>
    <dgm:cxn modelId="{C0B05999-FDFB-4C7E-8870-61EEDEAFE14C}" type="presParOf" srcId="{2CEF13E3-1EF3-42B5-B55F-879FF6D9B41F}" destId="{1C11C461-FA90-4DA0-B8A4-C06D9E09F0BD}" srcOrd="1" destOrd="0" presId="urn:microsoft.com/office/officeart/2005/8/layout/hierarchy3"/>
    <dgm:cxn modelId="{D8AE90F0-D374-47D8-8DE7-D8EBDB6F36F3}" type="presParOf" srcId="{3D4D1DF6-7CE7-4CCB-A064-B481905BF671}" destId="{C7DBD06D-AA2C-421A-9F24-B86048382BEA}" srcOrd="1" destOrd="0" presId="urn:microsoft.com/office/officeart/2005/8/layout/hierarchy3"/>
    <dgm:cxn modelId="{D2FCD8F3-F418-474A-8CD2-E4BD84433CBB}" type="presParOf" srcId="{C7DBD06D-AA2C-421A-9F24-B86048382BEA}" destId="{2E16ED03-0D8C-4CC7-A81C-C42B0F94BF13}" srcOrd="0" destOrd="0" presId="urn:microsoft.com/office/officeart/2005/8/layout/hierarchy3"/>
    <dgm:cxn modelId="{2E350907-E9C4-4074-9D28-76BE7770591F}" type="presParOf" srcId="{C7DBD06D-AA2C-421A-9F24-B86048382BEA}" destId="{6F651532-7A6C-440A-BEB2-AAB00540EAE2}" srcOrd="1" destOrd="0" presId="urn:microsoft.com/office/officeart/2005/8/layout/hierarchy3"/>
    <dgm:cxn modelId="{4CD27BFB-28DD-4909-8D01-533BB3ADE01E}" type="presParOf" srcId="{C7DBD06D-AA2C-421A-9F24-B86048382BEA}" destId="{BA61514A-6B8B-4818-A353-C1BD5239252B}" srcOrd="2" destOrd="0" presId="urn:microsoft.com/office/officeart/2005/8/layout/hierarchy3"/>
    <dgm:cxn modelId="{179451D0-F4D0-4EC5-9FDD-DF4B389EFA71}" type="presParOf" srcId="{C7DBD06D-AA2C-421A-9F24-B86048382BEA}" destId="{8E8B35CB-C7AA-4AD7-BD78-6ED07D51D3B2}" srcOrd="3" destOrd="0" presId="urn:microsoft.com/office/officeart/2005/8/layout/hierarchy3"/>
    <dgm:cxn modelId="{F35747DA-02FA-4450-BFF4-F04731A12320}" type="presParOf" srcId="{C7DBD06D-AA2C-421A-9F24-B86048382BEA}" destId="{4FBA6178-062F-4E02-A168-6D95B3B43AD9}" srcOrd="4" destOrd="0" presId="urn:microsoft.com/office/officeart/2005/8/layout/hierarchy3"/>
    <dgm:cxn modelId="{1EE0662C-D0FD-4070-B903-C7A0F1AF5CBC}" type="presParOf" srcId="{C7DBD06D-AA2C-421A-9F24-B86048382BEA}" destId="{D2D074D0-7F51-4365-996C-2360E7813BBA}" srcOrd="5" destOrd="0" presId="urn:microsoft.com/office/officeart/2005/8/layout/hierarchy3"/>
    <dgm:cxn modelId="{48DBD810-012E-4235-A942-FA4E9D60E454}" type="presParOf" srcId="{2FAE7624-0253-4227-A26C-A83B80B1C9DF}" destId="{6B2B14A8-2F49-4DB2-A337-1105909DD3BE}" srcOrd="5" destOrd="0" presId="urn:microsoft.com/office/officeart/2005/8/layout/hierarchy3"/>
    <dgm:cxn modelId="{1DB12A1A-709D-45A1-91C9-57BD219BAD81}" type="presParOf" srcId="{6B2B14A8-2F49-4DB2-A337-1105909DD3BE}" destId="{3047AF90-4496-4255-8A10-A4431B95DE90}" srcOrd="0" destOrd="0" presId="urn:microsoft.com/office/officeart/2005/8/layout/hierarchy3"/>
    <dgm:cxn modelId="{2D32B364-42B4-437A-B91A-4FB22CEE05C2}" type="presParOf" srcId="{3047AF90-4496-4255-8A10-A4431B95DE90}" destId="{92EF069C-C1DE-4652-9ADA-4CCBE344450A}" srcOrd="0" destOrd="0" presId="urn:microsoft.com/office/officeart/2005/8/layout/hierarchy3"/>
    <dgm:cxn modelId="{0856F549-FE40-4C3F-8BE8-0722300D0AD6}" type="presParOf" srcId="{3047AF90-4496-4255-8A10-A4431B95DE90}" destId="{342FDF2B-CCF3-4891-803C-C55F2A9246F2}" srcOrd="1" destOrd="0" presId="urn:microsoft.com/office/officeart/2005/8/layout/hierarchy3"/>
    <dgm:cxn modelId="{F694B11A-51FE-4BF8-BDE4-5901CDF8C2B0}" type="presParOf" srcId="{6B2B14A8-2F49-4DB2-A337-1105909DD3BE}" destId="{242B9E98-A550-4A91-8FE9-6E7EBE300821}" srcOrd="1" destOrd="0" presId="urn:microsoft.com/office/officeart/2005/8/layout/hierarchy3"/>
    <dgm:cxn modelId="{DF61022C-42CE-463B-9500-09C9260F7FD9}" type="presParOf" srcId="{242B9E98-A550-4A91-8FE9-6E7EBE300821}" destId="{4C0772C1-17F6-4C9C-A5DD-7ADB0CCE986C}" srcOrd="0" destOrd="0" presId="urn:microsoft.com/office/officeart/2005/8/layout/hierarchy3"/>
    <dgm:cxn modelId="{60BB4A2A-1D11-4107-A7B6-BBF4A6B2FBB2}" type="presParOf" srcId="{242B9E98-A550-4A91-8FE9-6E7EBE300821}" destId="{E203065B-8C92-4CC9-B8D1-972946305304}" srcOrd="1" destOrd="0" presId="urn:microsoft.com/office/officeart/2005/8/layout/hierarchy3"/>
    <dgm:cxn modelId="{BB2DC070-C61D-4124-A704-42298B9A01AD}" type="presParOf" srcId="{242B9E98-A550-4A91-8FE9-6E7EBE300821}" destId="{560C2E52-5443-4D1B-A8D0-7A734A555E6C}" srcOrd="2" destOrd="0" presId="urn:microsoft.com/office/officeart/2005/8/layout/hierarchy3"/>
    <dgm:cxn modelId="{1CA77C34-054A-44CF-8B72-012FE604ABBD}" type="presParOf" srcId="{242B9E98-A550-4A91-8FE9-6E7EBE300821}" destId="{11F1A9BA-0986-411A-9C12-DB5106D41C0E}" srcOrd="3" destOrd="0" presId="urn:microsoft.com/office/officeart/2005/8/layout/hierarchy3"/>
    <dgm:cxn modelId="{6956EE76-0926-49C9-8492-258D04A24298}" type="presParOf" srcId="{242B9E98-A550-4A91-8FE9-6E7EBE300821}" destId="{BFC742BF-B4A4-4DA6-83C4-F33D6A1BCE26}" srcOrd="4" destOrd="0" presId="urn:microsoft.com/office/officeart/2005/8/layout/hierarchy3"/>
    <dgm:cxn modelId="{9EF348A5-757B-4ABE-84FA-7F14DED20E7F}" type="presParOf" srcId="{242B9E98-A550-4A91-8FE9-6E7EBE300821}" destId="{22AADAF2-CE14-481A-8731-61ED7D498E2E}"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C62ED8-DC41-46BF-98B8-AA719E93A70F}" type="doc">
      <dgm:prSet loTypeId="urn:microsoft.com/office/officeart/2005/8/layout/vList4" loCatId="list" qsTypeId="urn:microsoft.com/office/officeart/2005/8/quickstyle/simple1" qsCatId="simple" csTypeId="urn:microsoft.com/office/officeart/2005/8/colors/accent2_2" csCatId="accent2" phldr="1"/>
      <dgm:spPr/>
      <dgm:t>
        <a:bodyPr/>
        <a:lstStyle/>
        <a:p>
          <a:endParaRPr lang="es-CL"/>
        </a:p>
      </dgm:t>
    </dgm:pt>
    <dgm:pt modelId="{ECA062EB-3107-4AFC-8C29-244BAEBC937E}">
      <dgm:prSet/>
      <dgm:spPr/>
      <dgm:t>
        <a:bodyPr/>
        <a:lstStyle/>
        <a:p>
          <a:r>
            <a:rPr lang="es-CL" b="0" i="0" dirty="0"/>
            <a:t>Inmediato:</a:t>
          </a:r>
          <a:endParaRPr lang="es-CL" dirty="0"/>
        </a:p>
      </dgm:t>
    </dgm:pt>
    <dgm:pt modelId="{88D7FE82-6EF6-4526-81EF-8E2FD499565E}" type="parTrans" cxnId="{2BD54EEA-4E47-4BF9-8694-07133AC76102}">
      <dgm:prSet/>
      <dgm:spPr/>
      <dgm:t>
        <a:bodyPr/>
        <a:lstStyle/>
        <a:p>
          <a:endParaRPr lang="es-CL"/>
        </a:p>
      </dgm:t>
    </dgm:pt>
    <dgm:pt modelId="{320666D0-6059-46B7-A36D-58E4605824B6}" type="sibTrans" cxnId="{2BD54EEA-4E47-4BF9-8694-07133AC76102}">
      <dgm:prSet/>
      <dgm:spPr/>
      <dgm:t>
        <a:bodyPr/>
        <a:lstStyle/>
        <a:p>
          <a:endParaRPr lang="es-CL"/>
        </a:p>
      </dgm:t>
    </dgm:pt>
    <dgm:pt modelId="{F89DD16D-99D1-4D98-B036-6C42E9217648}">
      <dgm:prSet/>
      <dgm:spPr/>
      <dgm:t>
        <a:bodyPr/>
        <a:lstStyle/>
        <a:p>
          <a:pPr>
            <a:buFont typeface="+mj-lt"/>
            <a:buAutoNum type="arabicPeriod"/>
          </a:pPr>
          <a:r>
            <a:rPr lang="es-CL" b="0" i="0" dirty="0"/>
            <a:t>Ultima actualización de </a:t>
          </a:r>
          <a:r>
            <a:rPr lang="es-CL" b="0" i="0" dirty="0" err="1"/>
            <a:t>IPT</a:t>
          </a:r>
          <a:r>
            <a:rPr lang="es-CL" b="0" i="0" dirty="0"/>
            <a:t> por comuna (con tipo de </a:t>
          </a:r>
          <a:r>
            <a:rPr lang="es-CL" b="0" i="0" dirty="0" err="1"/>
            <a:t>IPT</a:t>
          </a:r>
          <a:r>
            <a:rPr lang="es-CL" b="0" i="0" dirty="0"/>
            <a:t>)</a:t>
          </a:r>
          <a:endParaRPr lang="es-CL" dirty="0"/>
        </a:p>
      </dgm:t>
    </dgm:pt>
    <dgm:pt modelId="{1ABC718A-86BA-4115-8A9D-98332235BD26}" type="parTrans" cxnId="{BBDBCC28-AACA-4875-AEA4-698C8CDC8C06}">
      <dgm:prSet/>
      <dgm:spPr/>
      <dgm:t>
        <a:bodyPr/>
        <a:lstStyle/>
        <a:p>
          <a:endParaRPr lang="es-CL"/>
        </a:p>
      </dgm:t>
    </dgm:pt>
    <dgm:pt modelId="{14E0ED52-968B-431A-B9C4-CB31DD10F4D4}" type="sibTrans" cxnId="{BBDBCC28-AACA-4875-AEA4-698C8CDC8C06}">
      <dgm:prSet/>
      <dgm:spPr/>
      <dgm:t>
        <a:bodyPr/>
        <a:lstStyle/>
        <a:p>
          <a:endParaRPr lang="es-CL"/>
        </a:p>
      </dgm:t>
    </dgm:pt>
    <dgm:pt modelId="{24027629-468C-4E63-9E08-0A7CEE3DAF70}">
      <dgm:prSet/>
      <dgm:spPr/>
      <dgm:t>
        <a:bodyPr/>
        <a:lstStyle/>
        <a:p>
          <a:pPr>
            <a:buFont typeface="+mj-lt"/>
            <a:buAutoNum type="arabicPeriod"/>
          </a:pPr>
          <a:r>
            <a:rPr lang="es-CL" b="0" i="0" dirty="0"/>
            <a:t>Ranking nacional de actualización (del actualizado más recientemente hasta el más antiguo)</a:t>
          </a:r>
          <a:endParaRPr lang="es-CL" dirty="0"/>
        </a:p>
      </dgm:t>
    </dgm:pt>
    <dgm:pt modelId="{114C7ECE-32CA-45A0-94D3-3B4FD936F3ED}" type="parTrans" cxnId="{D2BA14CC-B1E8-41EE-B6E6-C288E5D33C7E}">
      <dgm:prSet/>
      <dgm:spPr/>
      <dgm:t>
        <a:bodyPr/>
        <a:lstStyle/>
        <a:p>
          <a:endParaRPr lang="es-CL"/>
        </a:p>
      </dgm:t>
    </dgm:pt>
    <dgm:pt modelId="{F2B99A7C-2264-432C-A191-1E35953114ED}" type="sibTrans" cxnId="{D2BA14CC-B1E8-41EE-B6E6-C288E5D33C7E}">
      <dgm:prSet/>
      <dgm:spPr/>
      <dgm:t>
        <a:bodyPr/>
        <a:lstStyle/>
        <a:p>
          <a:endParaRPr lang="es-CL"/>
        </a:p>
      </dgm:t>
    </dgm:pt>
    <dgm:pt modelId="{EA99184D-507E-4951-9B04-F5B322986A6E}">
      <dgm:prSet/>
      <dgm:spPr/>
      <dgm:t>
        <a:bodyPr/>
        <a:lstStyle/>
        <a:p>
          <a:pPr>
            <a:buFont typeface="+mj-lt"/>
            <a:buAutoNum type="arabicPeriod"/>
          </a:pPr>
          <a:r>
            <a:rPr lang="es-CL" b="0" i="0" dirty="0"/>
            <a:t>Lista de las comunas con falta de </a:t>
          </a:r>
          <a:r>
            <a:rPr lang="es-CL" b="0" i="0" dirty="0" err="1"/>
            <a:t>IPT</a:t>
          </a:r>
          <a:endParaRPr lang="es-CL" dirty="0"/>
        </a:p>
      </dgm:t>
    </dgm:pt>
    <dgm:pt modelId="{20462C64-CAFE-4647-BA82-5DBA5173A80A}" type="parTrans" cxnId="{012D53C4-40F2-4BF8-B730-809038DB734F}">
      <dgm:prSet/>
      <dgm:spPr/>
      <dgm:t>
        <a:bodyPr/>
        <a:lstStyle/>
        <a:p>
          <a:endParaRPr lang="es-CL"/>
        </a:p>
      </dgm:t>
    </dgm:pt>
    <dgm:pt modelId="{587F5DC4-BD05-488F-B8F9-7E6AC56917F5}" type="sibTrans" cxnId="{012D53C4-40F2-4BF8-B730-809038DB734F}">
      <dgm:prSet/>
      <dgm:spPr/>
      <dgm:t>
        <a:bodyPr/>
        <a:lstStyle/>
        <a:p>
          <a:endParaRPr lang="es-CL"/>
        </a:p>
      </dgm:t>
    </dgm:pt>
    <dgm:pt modelId="{B857CA50-14B9-4E37-B4D2-B96DA91C4FC2}">
      <dgm:prSet/>
      <dgm:spPr/>
      <dgm:t>
        <a:bodyPr/>
        <a:lstStyle/>
        <a:p>
          <a:r>
            <a:rPr lang="es-CL" b="0" i="0" dirty="0"/>
            <a:t>Plataforma que muestre por comuna el estado de los </a:t>
          </a:r>
          <a:r>
            <a:rPr lang="es-CL" b="0" i="0" dirty="0" err="1"/>
            <a:t>IPT</a:t>
          </a:r>
          <a:r>
            <a:rPr lang="es-CL" b="0" i="0" dirty="0"/>
            <a:t>:</a:t>
          </a:r>
          <a:endParaRPr lang="es-CL" dirty="0"/>
        </a:p>
      </dgm:t>
    </dgm:pt>
    <dgm:pt modelId="{640EBDA4-270F-4BEE-9345-ADD31EBD2902}" type="parTrans" cxnId="{9B560274-5BBF-4F4F-BA25-9ED7D5A7B73D}">
      <dgm:prSet/>
      <dgm:spPr/>
      <dgm:t>
        <a:bodyPr/>
        <a:lstStyle/>
        <a:p>
          <a:endParaRPr lang="es-CL"/>
        </a:p>
      </dgm:t>
    </dgm:pt>
    <dgm:pt modelId="{2C1F5587-00C1-46C7-87B3-FBFA2F60BE2B}" type="sibTrans" cxnId="{9B560274-5BBF-4F4F-BA25-9ED7D5A7B73D}">
      <dgm:prSet/>
      <dgm:spPr/>
      <dgm:t>
        <a:bodyPr/>
        <a:lstStyle/>
        <a:p>
          <a:endParaRPr lang="es-CL"/>
        </a:p>
      </dgm:t>
    </dgm:pt>
    <dgm:pt modelId="{3F7CB189-7892-44F2-AE64-DD4DA65A0673}">
      <dgm:prSet/>
      <dgm:spPr/>
      <dgm:t>
        <a:bodyPr/>
        <a:lstStyle/>
        <a:p>
          <a:pPr>
            <a:buFont typeface="+mj-lt"/>
            <a:buAutoNum type="arabicPeriod"/>
          </a:pPr>
          <a:r>
            <a:rPr lang="es-CL" b="0" i="0" dirty="0"/>
            <a:t>Resumen general de cantidad de </a:t>
          </a:r>
          <a:r>
            <a:rPr lang="es-CL" b="0" i="0" dirty="0" err="1"/>
            <a:t>IPT</a:t>
          </a:r>
          <a:r>
            <a:rPr lang="es-CL" b="0" i="0" dirty="0"/>
            <a:t> por comuna (si es que hay)</a:t>
          </a:r>
          <a:endParaRPr lang="es-CL" dirty="0"/>
        </a:p>
      </dgm:t>
    </dgm:pt>
    <dgm:pt modelId="{BF369B04-27C6-423C-A8F7-433E0E440B3D}" type="sibTrans" cxnId="{250EC93B-17D4-411D-9A15-761C35352AAF}">
      <dgm:prSet/>
      <dgm:spPr/>
      <dgm:t>
        <a:bodyPr/>
        <a:lstStyle/>
        <a:p>
          <a:endParaRPr lang="es-CL"/>
        </a:p>
      </dgm:t>
    </dgm:pt>
    <dgm:pt modelId="{1E76F97C-809D-439A-B6C2-908B96E88E5E}" type="parTrans" cxnId="{250EC93B-17D4-411D-9A15-761C35352AAF}">
      <dgm:prSet/>
      <dgm:spPr/>
      <dgm:t>
        <a:bodyPr/>
        <a:lstStyle/>
        <a:p>
          <a:endParaRPr lang="es-CL"/>
        </a:p>
      </dgm:t>
    </dgm:pt>
    <dgm:pt modelId="{A32EE5AA-24F0-42F9-8D6A-F92DB5FF7F6B}" type="pres">
      <dgm:prSet presAssocID="{EAC62ED8-DC41-46BF-98B8-AA719E93A70F}" presName="linear" presStyleCnt="0">
        <dgm:presLayoutVars>
          <dgm:dir/>
          <dgm:resizeHandles val="exact"/>
        </dgm:presLayoutVars>
      </dgm:prSet>
      <dgm:spPr/>
    </dgm:pt>
    <dgm:pt modelId="{510455EB-6871-485C-95A1-3532E14CED37}" type="pres">
      <dgm:prSet presAssocID="{ECA062EB-3107-4AFC-8C29-244BAEBC937E}" presName="comp" presStyleCnt="0"/>
      <dgm:spPr/>
    </dgm:pt>
    <dgm:pt modelId="{17402C84-9417-4BCC-9C3F-CEB0E7FBDCCA}" type="pres">
      <dgm:prSet presAssocID="{ECA062EB-3107-4AFC-8C29-244BAEBC937E}" presName="box" presStyleLbl="node1" presStyleIdx="0" presStyleCnt="1" custLinFactNeighborY="-9596"/>
      <dgm:spPr/>
    </dgm:pt>
    <dgm:pt modelId="{01E7FE0E-2143-455F-B94E-6E6D4AD76CD0}" type="pres">
      <dgm:prSet presAssocID="{ECA062EB-3107-4AFC-8C29-244BAEBC937E}" presName="img"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7000" b="-7000"/>
          </a:stretch>
        </a:blipFill>
      </dgm:spPr>
      <dgm:extLst>
        <a:ext uri="{E40237B7-FDA0-4F09-8148-C483321AD2D9}">
          <dgm14:cNvPr xmlns:dgm14="http://schemas.microsoft.com/office/drawing/2010/diagram" id="0" name="" descr="Flecha abajo"/>
        </a:ext>
      </dgm:extLst>
    </dgm:pt>
    <dgm:pt modelId="{604BC610-19D7-49B7-A5C4-62ABD7F8D628}" type="pres">
      <dgm:prSet presAssocID="{ECA062EB-3107-4AFC-8C29-244BAEBC937E}" presName="text" presStyleLbl="node1" presStyleIdx="0" presStyleCnt="1">
        <dgm:presLayoutVars>
          <dgm:bulletEnabled val="1"/>
        </dgm:presLayoutVars>
      </dgm:prSet>
      <dgm:spPr/>
    </dgm:pt>
  </dgm:ptLst>
  <dgm:cxnLst>
    <dgm:cxn modelId="{A1A52914-F0DA-48ED-94B5-767ECEEAFDD6}" type="presOf" srcId="{EA99184D-507E-4951-9B04-F5B322986A6E}" destId="{17402C84-9417-4BCC-9C3F-CEB0E7FBDCCA}" srcOrd="0" destOrd="5" presId="urn:microsoft.com/office/officeart/2005/8/layout/vList4"/>
    <dgm:cxn modelId="{12F3251C-6DAB-40E5-991C-08E7AA3174F5}" type="presOf" srcId="{3F7CB189-7892-44F2-AE64-DD4DA65A0673}" destId="{17402C84-9417-4BCC-9C3F-CEB0E7FBDCCA}" srcOrd="0" destOrd="2" presId="urn:microsoft.com/office/officeart/2005/8/layout/vList4"/>
    <dgm:cxn modelId="{BBDBCC28-AACA-4875-AEA4-698C8CDC8C06}" srcId="{B857CA50-14B9-4E37-B4D2-B96DA91C4FC2}" destId="{F89DD16D-99D1-4D98-B036-6C42E9217648}" srcOrd="1" destOrd="0" parTransId="{1ABC718A-86BA-4115-8A9D-98332235BD26}" sibTransId="{14E0ED52-968B-431A-B9C4-CB31DD10F4D4}"/>
    <dgm:cxn modelId="{250EC93B-17D4-411D-9A15-761C35352AAF}" srcId="{B857CA50-14B9-4E37-B4D2-B96DA91C4FC2}" destId="{3F7CB189-7892-44F2-AE64-DD4DA65A0673}" srcOrd="0" destOrd="0" parTransId="{1E76F97C-809D-439A-B6C2-908B96E88E5E}" sibTransId="{BF369B04-27C6-423C-A8F7-433E0E440B3D}"/>
    <dgm:cxn modelId="{9B560274-5BBF-4F4F-BA25-9ED7D5A7B73D}" srcId="{ECA062EB-3107-4AFC-8C29-244BAEBC937E}" destId="{B857CA50-14B9-4E37-B4D2-B96DA91C4FC2}" srcOrd="0" destOrd="0" parTransId="{640EBDA4-270F-4BEE-9345-ADD31EBD2902}" sibTransId="{2C1F5587-00C1-46C7-87B3-FBFA2F60BE2B}"/>
    <dgm:cxn modelId="{80AB8058-95F0-48EB-9912-55B2A30013DA}" type="presOf" srcId="{EA99184D-507E-4951-9B04-F5B322986A6E}" destId="{604BC610-19D7-49B7-A5C4-62ABD7F8D628}" srcOrd="1" destOrd="5" presId="urn:microsoft.com/office/officeart/2005/8/layout/vList4"/>
    <dgm:cxn modelId="{D752BEAF-7E62-4409-A470-1A3D79B8E5E3}" type="presOf" srcId="{EAC62ED8-DC41-46BF-98B8-AA719E93A70F}" destId="{A32EE5AA-24F0-42F9-8D6A-F92DB5FF7F6B}" srcOrd="0" destOrd="0" presId="urn:microsoft.com/office/officeart/2005/8/layout/vList4"/>
    <dgm:cxn modelId="{E3BC67B0-C87E-463D-A430-D4FE7E99C69A}" type="presOf" srcId="{B857CA50-14B9-4E37-B4D2-B96DA91C4FC2}" destId="{17402C84-9417-4BCC-9C3F-CEB0E7FBDCCA}" srcOrd="0" destOrd="1" presId="urn:microsoft.com/office/officeart/2005/8/layout/vList4"/>
    <dgm:cxn modelId="{A0E631B4-85FB-4641-A733-BED73A7540D1}" type="presOf" srcId="{24027629-468C-4E63-9E08-0A7CEE3DAF70}" destId="{17402C84-9417-4BCC-9C3F-CEB0E7FBDCCA}" srcOrd="0" destOrd="4" presId="urn:microsoft.com/office/officeart/2005/8/layout/vList4"/>
    <dgm:cxn modelId="{D749BABB-8AFD-41C9-AB14-D0DB69589BF5}" type="presOf" srcId="{B857CA50-14B9-4E37-B4D2-B96DA91C4FC2}" destId="{604BC610-19D7-49B7-A5C4-62ABD7F8D628}" srcOrd="1" destOrd="1" presId="urn:microsoft.com/office/officeart/2005/8/layout/vList4"/>
    <dgm:cxn modelId="{012D53C4-40F2-4BF8-B730-809038DB734F}" srcId="{B857CA50-14B9-4E37-B4D2-B96DA91C4FC2}" destId="{EA99184D-507E-4951-9B04-F5B322986A6E}" srcOrd="3" destOrd="0" parTransId="{20462C64-CAFE-4647-BA82-5DBA5173A80A}" sibTransId="{587F5DC4-BD05-488F-B8F9-7E6AC56917F5}"/>
    <dgm:cxn modelId="{669D01CB-DCC1-4D78-9B54-04C544E154DB}" type="presOf" srcId="{3F7CB189-7892-44F2-AE64-DD4DA65A0673}" destId="{604BC610-19D7-49B7-A5C4-62ABD7F8D628}" srcOrd="1" destOrd="2" presId="urn:microsoft.com/office/officeart/2005/8/layout/vList4"/>
    <dgm:cxn modelId="{D2BA14CC-B1E8-41EE-B6E6-C288E5D33C7E}" srcId="{B857CA50-14B9-4E37-B4D2-B96DA91C4FC2}" destId="{24027629-468C-4E63-9E08-0A7CEE3DAF70}" srcOrd="2" destOrd="0" parTransId="{114C7ECE-32CA-45A0-94D3-3B4FD936F3ED}" sibTransId="{F2B99A7C-2264-432C-A191-1E35953114ED}"/>
    <dgm:cxn modelId="{1A7943D0-E0BD-4A08-8BAF-FD9546DD4120}" type="presOf" srcId="{F89DD16D-99D1-4D98-B036-6C42E9217648}" destId="{17402C84-9417-4BCC-9C3F-CEB0E7FBDCCA}" srcOrd="0" destOrd="3" presId="urn:microsoft.com/office/officeart/2005/8/layout/vList4"/>
    <dgm:cxn modelId="{39A58ED0-8F5F-4A05-BD06-2083C0317B32}" type="presOf" srcId="{ECA062EB-3107-4AFC-8C29-244BAEBC937E}" destId="{17402C84-9417-4BCC-9C3F-CEB0E7FBDCCA}" srcOrd="0" destOrd="0" presId="urn:microsoft.com/office/officeart/2005/8/layout/vList4"/>
    <dgm:cxn modelId="{18171DD3-FFF7-40F0-989B-6F0730E87B31}" type="presOf" srcId="{24027629-468C-4E63-9E08-0A7CEE3DAF70}" destId="{604BC610-19D7-49B7-A5C4-62ABD7F8D628}" srcOrd="1" destOrd="4" presId="urn:microsoft.com/office/officeart/2005/8/layout/vList4"/>
    <dgm:cxn modelId="{901100E3-12A4-48D0-A23D-8033AF2625AC}" type="presOf" srcId="{ECA062EB-3107-4AFC-8C29-244BAEBC937E}" destId="{604BC610-19D7-49B7-A5C4-62ABD7F8D628}" srcOrd="1" destOrd="0" presId="urn:microsoft.com/office/officeart/2005/8/layout/vList4"/>
    <dgm:cxn modelId="{2BD54EEA-4E47-4BF9-8694-07133AC76102}" srcId="{EAC62ED8-DC41-46BF-98B8-AA719E93A70F}" destId="{ECA062EB-3107-4AFC-8C29-244BAEBC937E}" srcOrd="0" destOrd="0" parTransId="{88D7FE82-6EF6-4526-81EF-8E2FD499565E}" sibTransId="{320666D0-6059-46B7-A36D-58E4605824B6}"/>
    <dgm:cxn modelId="{E0C8A4F5-CBFB-4DAA-AE96-75FDBB2E64E2}" type="presOf" srcId="{F89DD16D-99D1-4D98-B036-6C42E9217648}" destId="{604BC610-19D7-49B7-A5C4-62ABD7F8D628}" srcOrd="1" destOrd="3" presId="urn:microsoft.com/office/officeart/2005/8/layout/vList4"/>
    <dgm:cxn modelId="{3D8E2903-BB0E-4F09-9B24-F13F9E7B9AED}" type="presParOf" srcId="{A32EE5AA-24F0-42F9-8D6A-F92DB5FF7F6B}" destId="{510455EB-6871-485C-95A1-3532E14CED37}" srcOrd="0" destOrd="0" presId="urn:microsoft.com/office/officeart/2005/8/layout/vList4"/>
    <dgm:cxn modelId="{60349BB1-794D-41C2-BCBC-52761EEB24B1}" type="presParOf" srcId="{510455EB-6871-485C-95A1-3532E14CED37}" destId="{17402C84-9417-4BCC-9C3F-CEB0E7FBDCCA}" srcOrd="0" destOrd="0" presId="urn:microsoft.com/office/officeart/2005/8/layout/vList4"/>
    <dgm:cxn modelId="{602F9D02-8B83-4DC9-A239-CF19ADCC0E15}" type="presParOf" srcId="{510455EB-6871-485C-95A1-3532E14CED37}" destId="{01E7FE0E-2143-455F-B94E-6E6D4AD76CD0}" srcOrd="1" destOrd="0" presId="urn:microsoft.com/office/officeart/2005/8/layout/vList4"/>
    <dgm:cxn modelId="{64D5158C-5716-4AF0-BD1B-CBCAF5C9C3BF}" type="presParOf" srcId="{510455EB-6871-485C-95A1-3532E14CED37}" destId="{604BC610-19D7-49B7-A5C4-62ABD7F8D628}" srcOrd="2" destOrd="0" presId="urn:microsoft.com/office/officeart/2005/8/layout/vList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C62ED8-DC41-46BF-98B8-AA719E93A70F}" type="doc">
      <dgm:prSet loTypeId="urn:microsoft.com/office/officeart/2005/8/layout/vList4" loCatId="list" qsTypeId="urn:microsoft.com/office/officeart/2005/8/quickstyle/simple1" qsCatId="simple" csTypeId="urn:microsoft.com/office/officeart/2005/8/colors/accent2_2" csCatId="accent2" phldr="1"/>
      <dgm:spPr/>
      <dgm:t>
        <a:bodyPr/>
        <a:lstStyle/>
        <a:p>
          <a:endParaRPr lang="es-CL"/>
        </a:p>
      </dgm:t>
    </dgm:pt>
    <dgm:pt modelId="{ECA062EB-3107-4AFC-8C29-244BAEBC937E}">
      <dgm:prSet/>
      <dgm:spPr/>
      <dgm:t>
        <a:bodyPr/>
        <a:lstStyle/>
        <a:p>
          <a:pPr algn="l">
            <a:buNone/>
          </a:pPr>
          <a:r>
            <a:rPr lang="es-CL" b="0" i="0" dirty="0"/>
            <a:t>Corto Plazo:</a:t>
          </a:r>
          <a:endParaRPr lang="es-CL" dirty="0"/>
        </a:p>
      </dgm:t>
    </dgm:pt>
    <dgm:pt modelId="{88D7FE82-6EF6-4526-81EF-8E2FD499565E}" type="parTrans" cxnId="{2BD54EEA-4E47-4BF9-8694-07133AC76102}">
      <dgm:prSet/>
      <dgm:spPr/>
      <dgm:t>
        <a:bodyPr/>
        <a:lstStyle/>
        <a:p>
          <a:endParaRPr lang="es-CL"/>
        </a:p>
      </dgm:t>
    </dgm:pt>
    <dgm:pt modelId="{320666D0-6059-46B7-A36D-58E4605824B6}" type="sibTrans" cxnId="{2BD54EEA-4E47-4BF9-8694-07133AC76102}">
      <dgm:prSet/>
      <dgm:spPr/>
      <dgm:t>
        <a:bodyPr/>
        <a:lstStyle/>
        <a:p>
          <a:endParaRPr lang="es-CL"/>
        </a:p>
      </dgm:t>
    </dgm:pt>
    <dgm:pt modelId="{F89DD16D-99D1-4D98-B036-6C42E9217648}">
      <dgm:prSet/>
      <dgm:spPr/>
      <dgm:t>
        <a:bodyPr/>
        <a:lstStyle/>
        <a:p>
          <a:pPr algn="l">
            <a:buFont typeface="+mj-lt"/>
            <a:buAutoNum type="arabicPeriod"/>
          </a:pPr>
          <a:r>
            <a:rPr lang="es-CL" dirty="0"/>
            <a:t>Estado: Vigente, En Modificación, Derogado, Obsoleto, etc.</a:t>
          </a:r>
        </a:p>
      </dgm:t>
    </dgm:pt>
    <dgm:pt modelId="{1ABC718A-86BA-4115-8A9D-98332235BD26}" type="parTrans" cxnId="{BBDBCC28-AACA-4875-AEA4-698C8CDC8C06}">
      <dgm:prSet/>
      <dgm:spPr/>
      <dgm:t>
        <a:bodyPr/>
        <a:lstStyle/>
        <a:p>
          <a:endParaRPr lang="es-CL"/>
        </a:p>
      </dgm:t>
    </dgm:pt>
    <dgm:pt modelId="{14E0ED52-968B-431A-B9C4-CB31DD10F4D4}" type="sibTrans" cxnId="{BBDBCC28-AACA-4875-AEA4-698C8CDC8C06}">
      <dgm:prSet/>
      <dgm:spPr/>
      <dgm:t>
        <a:bodyPr/>
        <a:lstStyle/>
        <a:p>
          <a:endParaRPr lang="es-CL"/>
        </a:p>
      </dgm:t>
    </dgm:pt>
    <dgm:pt modelId="{24027629-468C-4E63-9E08-0A7CEE3DAF70}">
      <dgm:prSet/>
      <dgm:spPr/>
      <dgm:t>
        <a:bodyPr/>
        <a:lstStyle/>
        <a:p>
          <a:pPr algn="l">
            <a:buFont typeface="+mj-lt"/>
            <a:buAutoNum type="arabicPeriod"/>
          </a:pPr>
          <a:r>
            <a:rPr lang="es-CL" dirty="0"/>
            <a:t>Fecha de publicación</a:t>
          </a:r>
        </a:p>
      </dgm:t>
    </dgm:pt>
    <dgm:pt modelId="{114C7ECE-32CA-45A0-94D3-3B4FD936F3ED}" type="parTrans" cxnId="{D2BA14CC-B1E8-41EE-B6E6-C288E5D33C7E}">
      <dgm:prSet/>
      <dgm:spPr/>
      <dgm:t>
        <a:bodyPr/>
        <a:lstStyle/>
        <a:p>
          <a:endParaRPr lang="es-CL"/>
        </a:p>
      </dgm:t>
    </dgm:pt>
    <dgm:pt modelId="{F2B99A7C-2264-432C-A191-1E35953114ED}" type="sibTrans" cxnId="{D2BA14CC-B1E8-41EE-B6E6-C288E5D33C7E}">
      <dgm:prSet/>
      <dgm:spPr/>
      <dgm:t>
        <a:bodyPr/>
        <a:lstStyle/>
        <a:p>
          <a:endParaRPr lang="es-CL"/>
        </a:p>
      </dgm:t>
    </dgm:pt>
    <dgm:pt modelId="{EA99184D-507E-4951-9B04-F5B322986A6E}">
      <dgm:prSet/>
      <dgm:spPr/>
      <dgm:t>
        <a:bodyPr/>
        <a:lstStyle/>
        <a:p>
          <a:pPr algn="l">
            <a:buFont typeface="+mj-lt"/>
            <a:buAutoNum type="arabicPeriod"/>
          </a:pPr>
          <a:r>
            <a:rPr lang="es-CL" dirty="0"/>
            <a:t>Tipo de contenido que posee (Plano, ordenanza, etc. Y sus formatos)</a:t>
          </a:r>
        </a:p>
      </dgm:t>
    </dgm:pt>
    <dgm:pt modelId="{20462C64-CAFE-4647-BA82-5DBA5173A80A}" type="parTrans" cxnId="{012D53C4-40F2-4BF8-B730-809038DB734F}">
      <dgm:prSet/>
      <dgm:spPr/>
      <dgm:t>
        <a:bodyPr/>
        <a:lstStyle/>
        <a:p>
          <a:endParaRPr lang="es-CL"/>
        </a:p>
      </dgm:t>
    </dgm:pt>
    <dgm:pt modelId="{587F5DC4-BD05-488F-B8F9-7E6AC56917F5}" type="sibTrans" cxnId="{012D53C4-40F2-4BF8-B730-809038DB734F}">
      <dgm:prSet/>
      <dgm:spPr/>
      <dgm:t>
        <a:bodyPr/>
        <a:lstStyle/>
        <a:p>
          <a:endParaRPr lang="es-CL"/>
        </a:p>
      </dgm:t>
    </dgm:pt>
    <dgm:pt modelId="{3F7CB189-7892-44F2-AE64-DD4DA65A0673}">
      <dgm:prSet/>
      <dgm:spPr/>
      <dgm:t>
        <a:bodyPr/>
        <a:lstStyle/>
        <a:p>
          <a:pPr algn="l">
            <a:buFont typeface="+mj-lt"/>
            <a:buAutoNum type="arabicPeriod"/>
          </a:pPr>
          <a:r>
            <a:rPr lang="es-CL" dirty="0"/>
            <a:t>Nombre de plan/Tipo de plan (</a:t>
          </a:r>
          <a:r>
            <a:rPr lang="es-CL" dirty="0" err="1"/>
            <a:t>Ej</a:t>
          </a:r>
          <a:r>
            <a:rPr lang="es-CL" dirty="0"/>
            <a:t>: Plan Seccional – La Chimba, Antofagasta)</a:t>
          </a:r>
        </a:p>
      </dgm:t>
    </dgm:pt>
    <dgm:pt modelId="{BF369B04-27C6-423C-A8F7-433E0E440B3D}" type="sibTrans" cxnId="{250EC93B-17D4-411D-9A15-761C35352AAF}">
      <dgm:prSet/>
      <dgm:spPr/>
      <dgm:t>
        <a:bodyPr/>
        <a:lstStyle/>
        <a:p>
          <a:endParaRPr lang="es-CL"/>
        </a:p>
      </dgm:t>
    </dgm:pt>
    <dgm:pt modelId="{1E76F97C-809D-439A-B6C2-908B96E88E5E}" type="parTrans" cxnId="{250EC93B-17D4-411D-9A15-761C35352AAF}">
      <dgm:prSet/>
      <dgm:spPr/>
      <dgm:t>
        <a:bodyPr/>
        <a:lstStyle/>
        <a:p>
          <a:endParaRPr lang="es-CL"/>
        </a:p>
      </dgm:t>
    </dgm:pt>
    <dgm:pt modelId="{A32EE5AA-24F0-42F9-8D6A-F92DB5FF7F6B}" type="pres">
      <dgm:prSet presAssocID="{EAC62ED8-DC41-46BF-98B8-AA719E93A70F}" presName="linear" presStyleCnt="0">
        <dgm:presLayoutVars>
          <dgm:dir/>
          <dgm:resizeHandles val="exact"/>
        </dgm:presLayoutVars>
      </dgm:prSet>
      <dgm:spPr/>
    </dgm:pt>
    <dgm:pt modelId="{510455EB-6871-485C-95A1-3532E14CED37}" type="pres">
      <dgm:prSet presAssocID="{ECA062EB-3107-4AFC-8C29-244BAEBC937E}" presName="comp" presStyleCnt="0"/>
      <dgm:spPr/>
    </dgm:pt>
    <dgm:pt modelId="{17402C84-9417-4BCC-9C3F-CEB0E7FBDCCA}" type="pres">
      <dgm:prSet presAssocID="{ECA062EB-3107-4AFC-8C29-244BAEBC937E}" presName="box" presStyleLbl="node1" presStyleIdx="0" presStyleCnt="1" custLinFactNeighborX="3096"/>
      <dgm:spPr/>
    </dgm:pt>
    <dgm:pt modelId="{01E7FE0E-2143-455F-B94E-6E6D4AD76CD0}" type="pres">
      <dgm:prSet presAssocID="{ECA062EB-3107-4AFC-8C29-244BAEBC937E}" presName="img"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7000" b="-7000"/>
          </a:stretch>
        </a:blipFill>
      </dgm:spPr>
      <dgm:extLst>
        <a:ext uri="{E40237B7-FDA0-4F09-8148-C483321AD2D9}">
          <dgm14:cNvPr xmlns:dgm14="http://schemas.microsoft.com/office/drawing/2010/diagram" id="0" name="" descr="Flecha abajo"/>
        </a:ext>
      </dgm:extLst>
    </dgm:pt>
    <dgm:pt modelId="{604BC610-19D7-49B7-A5C4-62ABD7F8D628}" type="pres">
      <dgm:prSet presAssocID="{ECA062EB-3107-4AFC-8C29-244BAEBC937E}" presName="text" presStyleLbl="node1" presStyleIdx="0" presStyleCnt="1">
        <dgm:presLayoutVars>
          <dgm:bulletEnabled val="1"/>
        </dgm:presLayoutVars>
      </dgm:prSet>
      <dgm:spPr/>
    </dgm:pt>
  </dgm:ptLst>
  <dgm:cxnLst>
    <dgm:cxn modelId="{A1A52914-F0DA-48ED-94B5-767ECEEAFDD6}" type="presOf" srcId="{EA99184D-507E-4951-9B04-F5B322986A6E}" destId="{17402C84-9417-4BCC-9C3F-CEB0E7FBDCCA}" srcOrd="0" destOrd="4" presId="urn:microsoft.com/office/officeart/2005/8/layout/vList4"/>
    <dgm:cxn modelId="{12F3251C-6DAB-40E5-991C-08E7AA3174F5}" type="presOf" srcId="{3F7CB189-7892-44F2-AE64-DD4DA65A0673}" destId="{17402C84-9417-4BCC-9C3F-CEB0E7FBDCCA}" srcOrd="0" destOrd="1" presId="urn:microsoft.com/office/officeart/2005/8/layout/vList4"/>
    <dgm:cxn modelId="{BBDBCC28-AACA-4875-AEA4-698C8CDC8C06}" srcId="{ECA062EB-3107-4AFC-8C29-244BAEBC937E}" destId="{F89DD16D-99D1-4D98-B036-6C42E9217648}" srcOrd="1" destOrd="0" parTransId="{1ABC718A-86BA-4115-8A9D-98332235BD26}" sibTransId="{14E0ED52-968B-431A-B9C4-CB31DD10F4D4}"/>
    <dgm:cxn modelId="{250EC93B-17D4-411D-9A15-761C35352AAF}" srcId="{ECA062EB-3107-4AFC-8C29-244BAEBC937E}" destId="{3F7CB189-7892-44F2-AE64-DD4DA65A0673}" srcOrd="0" destOrd="0" parTransId="{1E76F97C-809D-439A-B6C2-908B96E88E5E}" sibTransId="{BF369B04-27C6-423C-A8F7-433E0E440B3D}"/>
    <dgm:cxn modelId="{80AB8058-95F0-48EB-9912-55B2A30013DA}" type="presOf" srcId="{EA99184D-507E-4951-9B04-F5B322986A6E}" destId="{604BC610-19D7-49B7-A5C4-62ABD7F8D628}" srcOrd="1" destOrd="4" presId="urn:microsoft.com/office/officeart/2005/8/layout/vList4"/>
    <dgm:cxn modelId="{D752BEAF-7E62-4409-A470-1A3D79B8E5E3}" type="presOf" srcId="{EAC62ED8-DC41-46BF-98B8-AA719E93A70F}" destId="{A32EE5AA-24F0-42F9-8D6A-F92DB5FF7F6B}" srcOrd="0" destOrd="0" presId="urn:microsoft.com/office/officeart/2005/8/layout/vList4"/>
    <dgm:cxn modelId="{A0E631B4-85FB-4641-A733-BED73A7540D1}" type="presOf" srcId="{24027629-468C-4E63-9E08-0A7CEE3DAF70}" destId="{17402C84-9417-4BCC-9C3F-CEB0E7FBDCCA}" srcOrd="0" destOrd="3" presId="urn:microsoft.com/office/officeart/2005/8/layout/vList4"/>
    <dgm:cxn modelId="{012D53C4-40F2-4BF8-B730-809038DB734F}" srcId="{ECA062EB-3107-4AFC-8C29-244BAEBC937E}" destId="{EA99184D-507E-4951-9B04-F5B322986A6E}" srcOrd="3" destOrd="0" parTransId="{20462C64-CAFE-4647-BA82-5DBA5173A80A}" sibTransId="{587F5DC4-BD05-488F-B8F9-7E6AC56917F5}"/>
    <dgm:cxn modelId="{669D01CB-DCC1-4D78-9B54-04C544E154DB}" type="presOf" srcId="{3F7CB189-7892-44F2-AE64-DD4DA65A0673}" destId="{604BC610-19D7-49B7-A5C4-62ABD7F8D628}" srcOrd="1" destOrd="1" presId="urn:microsoft.com/office/officeart/2005/8/layout/vList4"/>
    <dgm:cxn modelId="{D2BA14CC-B1E8-41EE-B6E6-C288E5D33C7E}" srcId="{ECA062EB-3107-4AFC-8C29-244BAEBC937E}" destId="{24027629-468C-4E63-9E08-0A7CEE3DAF70}" srcOrd="2" destOrd="0" parTransId="{114C7ECE-32CA-45A0-94D3-3B4FD936F3ED}" sibTransId="{F2B99A7C-2264-432C-A191-1E35953114ED}"/>
    <dgm:cxn modelId="{1A7943D0-E0BD-4A08-8BAF-FD9546DD4120}" type="presOf" srcId="{F89DD16D-99D1-4D98-B036-6C42E9217648}" destId="{17402C84-9417-4BCC-9C3F-CEB0E7FBDCCA}" srcOrd="0" destOrd="2" presId="urn:microsoft.com/office/officeart/2005/8/layout/vList4"/>
    <dgm:cxn modelId="{39A58ED0-8F5F-4A05-BD06-2083C0317B32}" type="presOf" srcId="{ECA062EB-3107-4AFC-8C29-244BAEBC937E}" destId="{17402C84-9417-4BCC-9C3F-CEB0E7FBDCCA}" srcOrd="0" destOrd="0" presId="urn:microsoft.com/office/officeart/2005/8/layout/vList4"/>
    <dgm:cxn modelId="{18171DD3-FFF7-40F0-989B-6F0730E87B31}" type="presOf" srcId="{24027629-468C-4E63-9E08-0A7CEE3DAF70}" destId="{604BC610-19D7-49B7-A5C4-62ABD7F8D628}" srcOrd="1" destOrd="3" presId="urn:microsoft.com/office/officeart/2005/8/layout/vList4"/>
    <dgm:cxn modelId="{901100E3-12A4-48D0-A23D-8033AF2625AC}" type="presOf" srcId="{ECA062EB-3107-4AFC-8C29-244BAEBC937E}" destId="{604BC610-19D7-49B7-A5C4-62ABD7F8D628}" srcOrd="1" destOrd="0" presId="urn:microsoft.com/office/officeart/2005/8/layout/vList4"/>
    <dgm:cxn modelId="{2BD54EEA-4E47-4BF9-8694-07133AC76102}" srcId="{EAC62ED8-DC41-46BF-98B8-AA719E93A70F}" destId="{ECA062EB-3107-4AFC-8C29-244BAEBC937E}" srcOrd="0" destOrd="0" parTransId="{88D7FE82-6EF6-4526-81EF-8E2FD499565E}" sibTransId="{320666D0-6059-46B7-A36D-58E4605824B6}"/>
    <dgm:cxn modelId="{E0C8A4F5-CBFB-4DAA-AE96-75FDBB2E64E2}" type="presOf" srcId="{F89DD16D-99D1-4D98-B036-6C42E9217648}" destId="{604BC610-19D7-49B7-A5C4-62ABD7F8D628}" srcOrd="1" destOrd="2" presId="urn:microsoft.com/office/officeart/2005/8/layout/vList4"/>
    <dgm:cxn modelId="{3D8E2903-BB0E-4F09-9B24-F13F9E7B9AED}" type="presParOf" srcId="{A32EE5AA-24F0-42F9-8D6A-F92DB5FF7F6B}" destId="{510455EB-6871-485C-95A1-3532E14CED37}" srcOrd="0" destOrd="0" presId="urn:microsoft.com/office/officeart/2005/8/layout/vList4"/>
    <dgm:cxn modelId="{60349BB1-794D-41C2-BCBC-52761EEB24B1}" type="presParOf" srcId="{510455EB-6871-485C-95A1-3532E14CED37}" destId="{17402C84-9417-4BCC-9C3F-CEB0E7FBDCCA}" srcOrd="0" destOrd="0" presId="urn:microsoft.com/office/officeart/2005/8/layout/vList4"/>
    <dgm:cxn modelId="{602F9D02-8B83-4DC9-A239-CF19ADCC0E15}" type="presParOf" srcId="{510455EB-6871-485C-95A1-3532E14CED37}" destId="{01E7FE0E-2143-455F-B94E-6E6D4AD76CD0}" srcOrd="1" destOrd="0" presId="urn:microsoft.com/office/officeart/2005/8/layout/vList4"/>
    <dgm:cxn modelId="{64D5158C-5716-4AF0-BD1B-CBCAF5C9C3BF}" type="presParOf" srcId="{510455EB-6871-485C-95A1-3532E14CED37}" destId="{604BC610-19D7-49B7-A5C4-62ABD7F8D628}" srcOrd="2" destOrd="0" presId="urn:microsoft.com/office/officeart/2005/8/layout/vList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484D3D-9938-4970-9131-B5FBF1F5F8B7}">
      <dsp:nvSpPr>
        <dsp:cNvPr id="0" name=""/>
        <dsp:cNvSpPr/>
      </dsp:nvSpPr>
      <dsp:spPr>
        <a:xfrm>
          <a:off x="7754" y="1225456"/>
          <a:ext cx="1249580" cy="6247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CL" sz="1400" kern="1200" dirty="0"/>
            <a:t>Plan Regional de Desarrollo Urbano</a:t>
          </a:r>
        </a:p>
      </dsp:txBody>
      <dsp:txXfrm>
        <a:off x="26053" y="1243755"/>
        <a:ext cx="1212982" cy="588192"/>
      </dsp:txXfrm>
    </dsp:sp>
    <dsp:sp modelId="{8F684C06-A587-49D2-BED4-3BAA08DCD6E9}">
      <dsp:nvSpPr>
        <dsp:cNvPr id="0" name=""/>
        <dsp:cNvSpPr/>
      </dsp:nvSpPr>
      <dsp:spPr>
        <a:xfrm>
          <a:off x="132712" y="1850246"/>
          <a:ext cx="124958" cy="468592"/>
        </a:xfrm>
        <a:custGeom>
          <a:avLst/>
          <a:gdLst/>
          <a:ahLst/>
          <a:cxnLst/>
          <a:rect l="0" t="0" r="0" b="0"/>
          <a:pathLst>
            <a:path>
              <a:moveTo>
                <a:pt x="0" y="0"/>
              </a:moveTo>
              <a:lnTo>
                <a:pt x="0" y="468592"/>
              </a:lnTo>
              <a:lnTo>
                <a:pt x="124958" y="4685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4E5047-6B24-409F-B4D5-0DB53290C7EE}">
      <dsp:nvSpPr>
        <dsp:cNvPr id="0" name=""/>
        <dsp:cNvSpPr/>
      </dsp:nvSpPr>
      <dsp:spPr>
        <a:xfrm>
          <a:off x="257670" y="2006444"/>
          <a:ext cx="999664" cy="62479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CL" sz="1000" kern="1200" dirty="0"/>
            <a:t>Qué es, qué regula, entidad encargada </a:t>
          </a:r>
        </a:p>
      </dsp:txBody>
      <dsp:txXfrm>
        <a:off x="275969" y="2024743"/>
        <a:ext cx="963066" cy="588192"/>
      </dsp:txXfrm>
    </dsp:sp>
    <dsp:sp modelId="{F9D181A3-6165-4F03-A4DB-9032A5A09112}">
      <dsp:nvSpPr>
        <dsp:cNvPr id="0" name=""/>
        <dsp:cNvSpPr/>
      </dsp:nvSpPr>
      <dsp:spPr>
        <a:xfrm>
          <a:off x="132712" y="1850246"/>
          <a:ext cx="124958" cy="1249580"/>
        </a:xfrm>
        <a:custGeom>
          <a:avLst/>
          <a:gdLst/>
          <a:ahLst/>
          <a:cxnLst/>
          <a:rect l="0" t="0" r="0" b="0"/>
          <a:pathLst>
            <a:path>
              <a:moveTo>
                <a:pt x="0" y="0"/>
              </a:moveTo>
              <a:lnTo>
                <a:pt x="0" y="1249580"/>
              </a:lnTo>
              <a:lnTo>
                <a:pt x="124958" y="12495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EFBDAF-3852-4F55-9EC1-44629C9A8E8D}">
      <dsp:nvSpPr>
        <dsp:cNvPr id="0" name=""/>
        <dsp:cNvSpPr/>
      </dsp:nvSpPr>
      <dsp:spPr>
        <a:xfrm>
          <a:off x="257670" y="2787432"/>
          <a:ext cx="999664" cy="62479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CL" sz="1000" kern="1200" dirty="0"/>
            <a:t>Planes anteriores de este tipo</a:t>
          </a:r>
        </a:p>
      </dsp:txBody>
      <dsp:txXfrm>
        <a:off x="275969" y="2805731"/>
        <a:ext cx="963066" cy="588192"/>
      </dsp:txXfrm>
    </dsp:sp>
    <dsp:sp modelId="{24406436-B1A2-4B14-A48D-D8198B1FE0C3}">
      <dsp:nvSpPr>
        <dsp:cNvPr id="0" name=""/>
        <dsp:cNvSpPr/>
      </dsp:nvSpPr>
      <dsp:spPr>
        <a:xfrm>
          <a:off x="132712" y="1850246"/>
          <a:ext cx="124958" cy="2030568"/>
        </a:xfrm>
        <a:custGeom>
          <a:avLst/>
          <a:gdLst/>
          <a:ahLst/>
          <a:cxnLst/>
          <a:rect l="0" t="0" r="0" b="0"/>
          <a:pathLst>
            <a:path>
              <a:moveTo>
                <a:pt x="0" y="0"/>
              </a:moveTo>
              <a:lnTo>
                <a:pt x="0" y="2030568"/>
              </a:lnTo>
              <a:lnTo>
                <a:pt x="124958" y="20305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9D4958-E6B0-4180-821A-23B8D5E63289}">
      <dsp:nvSpPr>
        <dsp:cNvPr id="0" name=""/>
        <dsp:cNvSpPr/>
      </dsp:nvSpPr>
      <dsp:spPr>
        <a:xfrm>
          <a:off x="257670" y="3568420"/>
          <a:ext cx="999664" cy="62479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CL" sz="1000" kern="1200" dirty="0"/>
            <a:t>Mapa de cada </a:t>
          </a:r>
          <a:r>
            <a:rPr lang="es-CL" sz="1000" kern="1200" dirty="0" err="1"/>
            <a:t>IPT</a:t>
          </a:r>
          <a:r>
            <a:rPr lang="es-CL" sz="1000" kern="1200" dirty="0"/>
            <a:t> de este tipo</a:t>
          </a:r>
        </a:p>
      </dsp:txBody>
      <dsp:txXfrm>
        <a:off x="275969" y="3586719"/>
        <a:ext cx="963066" cy="588192"/>
      </dsp:txXfrm>
    </dsp:sp>
    <dsp:sp modelId="{1D08EB39-D42E-4EC4-9397-280DDA85B71F}">
      <dsp:nvSpPr>
        <dsp:cNvPr id="0" name=""/>
        <dsp:cNvSpPr/>
      </dsp:nvSpPr>
      <dsp:spPr>
        <a:xfrm>
          <a:off x="1569730" y="1225456"/>
          <a:ext cx="1249580" cy="6247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CL" sz="1400" kern="1200" dirty="0"/>
            <a:t>Plan Regulador Metropolitano</a:t>
          </a:r>
        </a:p>
      </dsp:txBody>
      <dsp:txXfrm>
        <a:off x="1588029" y="1243755"/>
        <a:ext cx="1212982" cy="588192"/>
      </dsp:txXfrm>
    </dsp:sp>
    <dsp:sp modelId="{ECAD6F8C-9CA8-4827-9070-663D78035B85}">
      <dsp:nvSpPr>
        <dsp:cNvPr id="0" name=""/>
        <dsp:cNvSpPr/>
      </dsp:nvSpPr>
      <dsp:spPr>
        <a:xfrm>
          <a:off x="1694688" y="1850246"/>
          <a:ext cx="124958" cy="468592"/>
        </a:xfrm>
        <a:custGeom>
          <a:avLst/>
          <a:gdLst/>
          <a:ahLst/>
          <a:cxnLst/>
          <a:rect l="0" t="0" r="0" b="0"/>
          <a:pathLst>
            <a:path>
              <a:moveTo>
                <a:pt x="0" y="0"/>
              </a:moveTo>
              <a:lnTo>
                <a:pt x="0" y="468592"/>
              </a:lnTo>
              <a:lnTo>
                <a:pt x="124958" y="4685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EE9B47-B40D-4DDD-811B-EA7B26C80D95}">
      <dsp:nvSpPr>
        <dsp:cNvPr id="0" name=""/>
        <dsp:cNvSpPr/>
      </dsp:nvSpPr>
      <dsp:spPr>
        <a:xfrm>
          <a:off x="1819646" y="2006444"/>
          <a:ext cx="999664" cy="62479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CL" sz="1000" kern="1200" dirty="0"/>
            <a:t>Qué es, qué regula, entidad encargada </a:t>
          </a:r>
        </a:p>
      </dsp:txBody>
      <dsp:txXfrm>
        <a:off x="1837945" y="2024743"/>
        <a:ext cx="963066" cy="588192"/>
      </dsp:txXfrm>
    </dsp:sp>
    <dsp:sp modelId="{EF30B5AF-41F8-4182-A9EC-3555C77CCB0D}">
      <dsp:nvSpPr>
        <dsp:cNvPr id="0" name=""/>
        <dsp:cNvSpPr/>
      </dsp:nvSpPr>
      <dsp:spPr>
        <a:xfrm>
          <a:off x="1694688" y="1850246"/>
          <a:ext cx="153088" cy="1239608"/>
        </a:xfrm>
        <a:custGeom>
          <a:avLst/>
          <a:gdLst/>
          <a:ahLst/>
          <a:cxnLst/>
          <a:rect l="0" t="0" r="0" b="0"/>
          <a:pathLst>
            <a:path>
              <a:moveTo>
                <a:pt x="0" y="0"/>
              </a:moveTo>
              <a:lnTo>
                <a:pt x="0" y="1239608"/>
              </a:lnTo>
              <a:lnTo>
                <a:pt x="153088" y="123960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068587-1C07-4231-8C87-B39127385E51}">
      <dsp:nvSpPr>
        <dsp:cNvPr id="0" name=""/>
        <dsp:cNvSpPr/>
      </dsp:nvSpPr>
      <dsp:spPr>
        <a:xfrm>
          <a:off x="1847776" y="2777460"/>
          <a:ext cx="999664" cy="62479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CL" sz="1000" kern="1200" dirty="0"/>
            <a:t>Planes anteriores de este tipo</a:t>
          </a:r>
        </a:p>
      </dsp:txBody>
      <dsp:txXfrm>
        <a:off x="1866075" y="2795759"/>
        <a:ext cx="963066" cy="588192"/>
      </dsp:txXfrm>
    </dsp:sp>
    <dsp:sp modelId="{67C7C137-0D1A-4218-8B83-0988281ABB10}">
      <dsp:nvSpPr>
        <dsp:cNvPr id="0" name=""/>
        <dsp:cNvSpPr/>
      </dsp:nvSpPr>
      <dsp:spPr>
        <a:xfrm>
          <a:off x="1694688" y="1850246"/>
          <a:ext cx="124958" cy="2030568"/>
        </a:xfrm>
        <a:custGeom>
          <a:avLst/>
          <a:gdLst/>
          <a:ahLst/>
          <a:cxnLst/>
          <a:rect l="0" t="0" r="0" b="0"/>
          <a:pathLst>
            <a:path>
              <a:moveTo>
                <a:pt x="0" y="0"/>
              </a:moveTo>
              <a:lnTo>
                <a:pt x="0" y="2030568"/>
              </a:lnTo>
              <a:lnTo>
                <a:pt x="124958" y="20305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1F115D-9001-40E0-9108-4F8466A20382}">
      <dsp:nvSpPr>
        <dsp:cNvPr id="0" name=""/>
        <dsp:cNvSpPr/>
      </dsp:nvSpPr>
      <dsp:spPr>
        <a:xfrm>
          <a:off x="1819646" y="3568420"/>
          <a:ext cx="999664" cy="62479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CL" sz="1000" kern="1200" dirty="0"/>
            <a:t>Mapa de cada </a:t>
          </a:r>
          <a:r>
            <a:rPr lang="es-CL" sz="1000" kern="1200" dirty="0" err="1"/>
            <a:t>IPT</a:t>
          </a:r>
          <a:r>
            <a:rPr lang="es-CL" sz="1000" kern="1200" dirty="0"/>
            <a:t> de este tipo</a:t>
          </a:r>
        </a:p>
      </dsp:txBody>
      <dsp:txXfrm>
        <a:off x="1837945" y="3586719"/>
        <a:ext cx="963066" cy="588192"/>
      </dsp:txXfrm>
    </dsp:sp>
    <dsp:sp modelId="{954F6D64-6DE9-4E06-ABA8-302E0AFAE8F6}">
      <dsp:nvSpPr>
        <dsp:cNvPr id="0" name=""/>
        <dsp:cNvSpPr/>
      </dsp:nvSpPr>
      <dsp:spPr>
        <a:xfrm>
          <a:off x="3131705" y="1225456"/>
          <a:ext cx="1249580" cy="6247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CL" sz="1400" kern="1200" dirty="0"/>
            <a:t>Plan Regulador Intercomunal</a:t>
          </a:r>
        </a:p>
      </dsp:txBody>
      <dsp:txXfrm>
        <a:off x="3150004" y="1243755"/>
        <a:ext cx="1212982" cy="588192"/>
      </dsp:txXfrm>
    </dsp:sp>
    <dsp:sp modelId="{3D45A9E8-8440-4E30-940F-4CDDE60B2225}">
      <dsp:nvSpPr>
        <dsp:cNvPr id="0" name=""/>
        <dsp:cNvSpPr/>
      </dsp:nvSpPr>
      <dsp:spPr>
        <a:xfrm>
          <a:off x="3256663" y="1850246"/>
          <a:ext cx="124958" cy="468592"/>
        </a:xfrm>
        <a:custGeom>
          <a:avLst/>
          <a:gdLst/>
          <a:ahLst/>
          <a:cxnLst/>
          <a:rect l="0" t="0" r="0" b="0"/>
          <a:pathLst>
            <a:path>
              <a:moveTo>
                <a:pt x="0" y="0"/>
              </a:moveTo>
              <a:lnTo>
                <a:pt x="0" y="468592"/>
              </a:lnTo>
              <a:lnTo>
                <a:pt x="124958" y="4685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985C2B-D970-4565-AC89-D57D72FE1B23}">
      <dsp:nvSpPr>
        <dsp:cNvPr id="0" name=""/>
        <dsp:cNvSpPr/>
      </dsp:nvSpPr>
      <dsp:spPr>
        <a:xfrm>
          <a:off x="3381621" y="2006444"/>
          <a:ext cx="999664" cy="62479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CL" sz="1000" kern="1200" dirty="0"/>
            <a:t>Qué es, qué regula, entidad encargada </a:t>
          </a:r>
        </a:p>
      </dsp:txBody>
      <dsp:txXfrm>
        <a:off x="3399920" y="2024743"/>
        <a:ext cx="963066" cy="588192"/>
      </dsp:txXfrm>
    </dsp:sp>
    <dsp:sp modelId="{9A58E45B-BD91-48CB-985A-F164C23A1456}">
      <dsp:nvSpPr>
        <dsp:cNvPr id="0" name=""/>
        <dsp:cNvSpPr/>
      </dsp:nvSpPr>
      <dsp:spPr>
        <a:xfrm>
          <a:off x="3256663" y="1850246"/>
          <a:ext cx="124958" cy="1249580"/>
        </a:xfrm>
        <a:custGeom>
          <a:avLst/>
          <a:gdLst/>
          <a:ahLst/>
          <a:cxnLst/>
          <a:rect l="0" t="0" r="0" b="0"/>
          <a:pathLst>
            <a:path>
              <a:moveTo>
                <a:pt x="0" y="0"/>
              </a:moveTo>
              <a:lnTo>
                <a:pt x="0" y="1249580"/>
              </a:lnTo>
              <a:lnTo>
                <a:pt x="124958" y="12495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92CFA3-CBB3-4303-9B32-E02348E39A3B}">
      <dsp:nvSpPr>
        <dsp:cNvPr id="0" name=""/>
        <dsp:cNvSpPr/>
      </dsp:nvSpPr>
      <dsp:spPr>
        <a:xfrm>
          <a:off x="3381621" y="2787432"/>
          <a:ext cx="999664" cy="62479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CL" sz="1000" kern="1200" dirty="0"/>
            <a:t>Planes anteriores de este tipo</a:t>
          </a:r>
        </a:p>
      </dsp:txBody>
      <dsp:txXfrm>
        <a:off x="3399920" y="2805731"/>
        <a:ext cx="963066" cy="588192"/>
      </dsp:txXfrm>
    </dsp:sp>
    <dsp:sp modelId="{E87522E9-FF36-4B65-8AF5-CA8BE4CD2401}">
      <dsp:nvSpPr>
        <dsp:cNvPr id="0" name=""/>
        <dsp:cNvSpPr/>
      </dsp:nvSpPr>
      <dsp:spPr>
        <a:xfrm>
          <a:off x="3256663" y="1850246"/>
          <a:ext cx="124958" cy="2030568"/>
        </a:xfrm>
        <a:custGeom>
          <a:avLst/>
          <a:gdLst/>
          <a:ahLst/>
          <a:cxnLst/>
          <a:rect l="0" t="0" r="0" b="0"/>
          <a:pathLst>
            <a:path>
              <a:moveTo>
                <a:pt x="0" y="0"/>
              </a:moveTo>
              <a:lnTo>
                <a:pt x="0" y="2030568"/>
              </a:lnTo>
              <a:lnTo>
                <a:pt x="124958" y="20305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199EFA-523C-4FB7-9D0F-A2F39AD11B1F}">
      <dsp:nvSpPr>
        <dsp:cNvPr id="0" name=""/>
        <dsp:cNvSpPr/>
      </dsp:nvSpPr>
      <dsp:spPr>
        <a:xfrm>
          <a:off x="3381621" y="3568420"/>
          <a:ext cx="999664" cy="62479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CL" sz="1000" kern="1200" dirty="0"/>
            <a:t>Mapa de cada </a:t>
          </a:r>
          <a:r>
            <a:rPr lang="es-CL" sz="1000" kern="1200" dirty="0" err="1"/>
            <a:t>IPT</a:t>
          </a:r>
          <a:r>
            <a:rPr lang="es-CL" sz="1000" kern="1200" dirty="0"/>
            <a:t> de este tipo</a:t>
          </a:r>
        </a:p>
      </dsp:txBody>
      <dsp:txXfrm>
        <a:off x="3399920" y="3586719"/>
        <a:ext cx="963066" cy="588192"/>
      </dsp:txXfrm>
    </dsp:sp>
    <dsp:sp modelId="{66FC24DA-8DD9-452A-867A-30C2A7221889}">
      <dsp:nvSpPr>
        <dsp:cNvPr id="0" name=""/>
        <dsp:cNvSpPr/>
      </dsp:nvSpPr>
      <dsp:spPr>
        <a:xfrm>
          <a:off x="4693681" y="1225456"/>
          <a:ext cx="1249580" cy="6247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CL" sz="1400" kern="1200" dirty="0"/>
            <a:t>Plan Regulador Comunal</a:t>
          </a:r>
        </a:p>
      </dsp:txBody>
      <dsp:txXfrm>
        <a:off x="4711980" y="1243755"/>
        <a:ext cx="1212982" cy="588192"/>
      </dsp:txXfrm>
    </dsp:sp>
    <dsp:sp modelId="{387C6F29-9E78-4D39-9CB8-227027267D19}">
      <dsp:nvSpPr>
        <dsp:cNvPr id="0" name=""/>
        <dsp:cNvSpPr/>
      </dsp:nvSpPr>
      <dsp:spPr>
        <a:xfrm>
          <a:off x="4818639" y="1850246"/>
          <a:ext cx="124958" cy="468592"/>
        </a:xfrm>
        <a:custGeom>
          <a:avLst/>
          <a:gdLst/>
          <a:ahLst/>
          <a:cxnLst/>
          <a:rect l="0" t="0" r="0" b="0"/>
          <a:pathLst>
            <a:path>
              <a:moveTo>
                <a:pt x="0" y="0"/>
              </a:moveTo>
              <a:lnTo>
                <a:pt x="0" y="468592"/>
              </a:lnTo>
              <a:lnTo>
                <a:pt x="124958" y="4685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C94DBE-42D2-4EDB-8430-8CB1691ED501}">
      <dsp:nvSpPr>
        <dsp:cNvPr id="0" name=""/>
        <dsp:cNvSpPr/>
      </dsp:nvSpPr>
      <dsp:spPr>
        <a:xfrm>
          <a:off x="4943597" y="2006444"/>
          <a:ext cx="999664" cy="62479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CL" sz="1000" kern="1200" dirty="0"/>
            <a:t>Qué es, qué regula, entidad encargada </a:t>
          </a:r>
        </a:p>
      </dsp:txBody>
      <dsp:txXfrm>
        <a:off x="4961896" y="2024743"/>
        <a:ext cx="963066" cy="588192"/>
      </dsp:txXfrm>
    </dsp:sp>
    <dsp:sp modelId="{D89B42F0-3AB1-4089-AE7A-E8F67A60B971}">
      <dsp:nvSpPr>
        <dsp:cNvPr id="0" name=""/>
        <dsp:cNvSpPr/>
      </dsp:nvSpPr>
      <dsp:spPr>
        <a:xfrm>
          <a:off x="4818639" y="1850246"/>
          <a:ext cx="124958" cy="1249580"/>
        </a:xfrm>
        <a:custGeom>
          <a:avLst/>
          <a:gdLst/>
          <a:ahLst/>
          <a:cxnLst/>
          <a:rect l="0" t="0" r="0" b="0"/>
          <a:pathLst>
            <a:path>
              <a:moveTo>
                <a:pt x="0" y="0"/>
              </a:moveTo>
              <a:lnTo>
                <a:pt x="0" y="1249580"/>
              </a:lnTo>
              <a:lnTo>
                <a:pt x="124958" y="12495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5800D8-9AA0-43B8-AC80-5977B20FD05E}">
      <dsp:nvSpPr>
        <dsp:cNvPr id="0" name=""/>
        <dsp:cNvSpPr/>
      </dsp:nvSpPr>
      <dsp:spPr>
        <a:xfrm>
          <a:off x="4943597" y="2787432"/>
          <a:ext cx="999664" cy="62479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CL" sz="1000" kern="1200" dirty="0"/>
            <a:t>Planes anteriores de este tipo</a:t>
          </a:r>
        </a:p>
      </dsp:txBody>
      <dsp:txXfrm>
        <a:off x="4961896" y="2805731"/>
        <a:ext cx="963066" cy="588192"/>
      </dsp:txXfrm>
    </dsp:sp>
    <dsp:sp modelId="{1DE89785-4D38-4C9E-8499-9E1458BB295D}">
      <dsp:nvSpPr>
        <dsp:cNvPr id="0" name=""/>
        <dsp:cNvSpPr/>
      </dsp:nvSpPr>
      <dsp:spPr>
        <a:xfrm>
          <a:off x="4818639" y="1850246"/>
          <a:ext cx="124958" cy="2030568"/>
        </a:xfrm>
        <a:custGeom>
          <a:avLst/>
          <a:gdLst/>
          <a:ahLst/>
          <a:cxnLst/>
          <a:rect l="0" t="0" r="0" b="0"/>
          <a:pathLst>
            <a:path>
              <a:moveTo>
                <a:pt x="0" y="0"/>
              </a:moveTo>
              <a:lnTo>
                <a:pt x="0" y="2030568"/>
              </a:lnTo>
              <a:lnTo>
                <a:pt x="124958" y="20305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D4209C-9B2B-4749-86BE-4F090EE5D830}">
      <dsp:nvSpPr>
        <dsp:cNvPr id="0" name=""/>
        <dsp:cNvSpPr/>
      </dsp:nvSpPr>
      <dsp:spPr>
        <a:xfrm>
          <a:off x="4943597" y="3568420"/>
          <a:ext cx="999664" cy="62479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CL" sz="1000" kern="1200" dirty="0"/>
            <a:t>Mapa de cada </a:t>
          </a:r>
          <a:r>
            <a:rPr lang="es-CL" sz="1000" kern="1200" dirty="0" err="1"/>
            <a:t>IPT</a:t>
          </a:r>
          <a:r>
            <a:rPr lang="es-CL" sz="1000" kern="1200" dirty="0"/>
            <a:t> de este tipo</a:t>
          </a:r>
        </a:p>
      </dsp:txBody>
      <dsp:txXfrm>
        <a:off x="4961896" y="3586719"/>
        <a:ext cx="963066" cy="588192"/>
      </dsp:txXfrm>
    </dsp:sp>
    <dsp:sp modelId="{6F3DF502-C61F-45CE-8940-555CF1534362}">
      <dsp:nvSpPr>
        <dsp:cNvPr id="0" name=""/>
        <dsp:cNvSpPr/>
      </dsp:nvSpPr>
      <dsp:spPr>
        <a:xfrm>
          <a:off x="6255657" y="1225456"/>
          <a:ext cx="1249580" cy="6247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CL" sz="1400" kern="1200" dirty="0"/>
            <a:t>Plan Seccional</a:t>
          </a:r>
        </a:p>
      </dsp:txBody>
      <dsp:txXfrm>
        <a:off x="6273956" y="1243755"/>
        <a:ext cx="1212982" cy="588192"/>
      </dsp:txXfrm>
    </dsp:sp>
    <dsp:sp modelId="{2E16ED03-0D8C-4CC7-A81C-C42B0F94BF13}">
      <dsp:nvSpPr>
        <dsp:cNvPr id="0" name=""/>
        <dsp:cNvSpPr/>
      </dsp:nvSpPr>
      <dsp:spPr>
        <a:xfrm>
          <a:off x="6380615" y="1850246"/>
          <a:ext cx="124958" cy="468592"/>
        </a:xfrm>
        <a:custGeom>
          <a:avLst/>
          <a:gdLst/>
          <a:ahLst/>
          <a:cxnLst/>
          <a:rect l="0" t="0" r="0" b="0"/>
          <a:pathLst>
            <a:path>
              <a:moveTo>
                <a:pt x="0" y="0"/>
              </a:moveTo>
              <a:lnTo>
                <a:pt x="0" y="468592"/>
              </a:lnTo>
              <a:lnTo>
                <a:pt x="124958" y="4685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651532-7A6C-440A-BEB2-AAB00540EAE2}">
      <dsp:nvSpPr>
        <dsp:cNvPr id="0" name=""/>
        <dsp:cNvSpPr/>
      </dsp:nvSpPr>
      <dsp:spPr>
        <a:xfrm>
          <a:off x="6505573" y="2006444"/>
          <a:ext cx="999664" cy="62479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CL" sz="1000" kern="1200" dirty="0"/>
            <a:t>Qué es, qué regula, entidad encargada l</a:t>
          </a:r>
        </a:p>
      </dsp:txBody>
      <dsp:txXfrm>
        <a:off x="6523872" y="2024743"/>
        <a:ext cx="963066" cy="588192"/>
      </dsp:txXfrm>
    </dsp:sp>
    <dsp:sp modelId="{BA61514A-6B8B-4818-A353-C1BD5239252B}">
      <dsp:nvSpPr>
        <dsp:cNvPr id="0" name=""/>
        <dsp:cNvSpPr/>
      </dsp:nvSpPr>
      <dsp:spPr>
        <a:xfrm>
          <a:off x="6380615" y="1850246"/>
          <a:ext cx="124958" cy="1249580"/>
        </a:xfrm>
        <a:custGeom>
          <a:avLst/>
          <a:gdLst/>
          <a:ahLst/>
          <a:cxnLst/>
          <a:rect l="0" t="0" r="0" b="0"/>
          <a:pathLst>
            <a:path>
              <a:moveTo>
                <a:pt x="0" y="0"/>
              </a:moveTo>
              <a:lnTo>
                <a:pt x="0" y="1249580"/>
              </a:lnTo>
              <a:lnTo>
                <a:pt x="124958" y="12495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8B35CB-C7AA-4AD7-BD78-6ED07D51D3B2}">
      <dsp:nvSpPr>
        <dsp:cNvPr id="0" name=""/>
        <dsp:cNvSpPr/>
      </dsp:nvSpPr>
      <dsp:spPr>
        <a:xfrm>
          <a:off x="6505573" y="2787432"/>
          <a:ext cx="999664" cy="62479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CL" sz="1000" kern="1200" dirty="0"/>
            <a:t>Planes anteriores de este tipo</a:t>
          </a:r>
        </a:p>
      </dsp:txBody>
      <dsp:txXfrm>
        <a:off x="6523872" y="2805731"/>
        <a:ext cx="963066" cy="588192"/>
      </dsp:txXfrm>
    </dsp:sp>
    <dsp:sp modelId="{4FBA6178-062F-4E02-A168-6D95B3B43AD9}">
      <dsp:nvSpPr>
        <dsp:cNvPr id="0" name=""/>
        <dsp:cNvSpPr/>
      </dsp:nvSpPr>
      <dsp:spPr>
        <a:xfrm>
          <a:off x="6380615" y="1850246"/>
          <a:ext cx="124958" cy="2030568"/>
        </a:xfrm>
        <a:custGeom>
          <a:avLst/>
          <a:gdLst/>
          <a:ahLst/>
          <a:cxnLst/>
          <a:rect l="0" t="0" r="0" b="0"/>
          <a:pathLst>
            <a:path>
              <a:moveTo>
                <a:pt x="0" y="0"/>
              </a:moveTo>
              <a:lnTo>
                <a:pt x="0" y="2030568"/>
              </a:lnTo>
              <a:lnTo>
                <a:pt x="124958" y="20305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D074D0-7F51-4365-996C-2360E7813BBA}">
      <dsp:nvSpPr>
        <dsp:cNvPr id="0" name=""/>
        <dsp:cNvSpPr/>
      </dsp:nvSpPr>
      <dsp:spPr>
        <a:xfrm>
          <a:off x="6505573" y="3568420"/>
          <a:ext cx="999664" cy="62479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CL" sz="1000" kern="1200" dirty="0"/>
            <a:t>Mapa de cada </a:t>
          </a:r>
          <a:r>
            <a:rPr lang="es-CL" sz="1000" kern="1200" dirty="0" err="1"/>
            <a:t>IPT</a:t>
          </a:r>
          <a:r>
            <a:rPr lang="es-CL" sz="1000" kern="1200" dirty="0"/>
            <a:t> de este tipo</a:t>
          </a:r>
        </a:p>
      </dsp:txBody>
      <dsp:txXfrm>
        <a:off x="6523872" y="3586719"/>
        <a:ext cx="963066" cy="588192"/>
      </dsp:txXfrm>
    </dsp:sp>
    <dsp:sp modelId="{92EF069C-C1DE-4652-9ADA-4CCBE344450A}">
      <dsp:nvSpPr>
        <dsp:cNvPr id="0" name=""/>
        <dsp:cNvSpPr/>
      </dsp:nvSpPr>
      <dsp:spPr>
        <a:xfrm>
          <a:off x="7817632" y="1225456"/>
          <a:ext cx="1249580" cy="6247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CL" sz="1400" kern="1200" dirty="0"/>
            <a:t>Límite Urbano</a:t>
          </a:r>
        </a:p>
      </dsp:txBody>
      <dsp:txXfrm>
        <a:off x="7835931" y="1243755"/>
        <a:ext cx="1212982" cy="588192"/>
      </dsp:txXfrm>
    </dsp:sp>
    <dsp:sp modelId="{4C0772C1-17F6-4C9C-A5DD-7ADB0CCE986C}">
      <dsp:nvSpPr>
        <dsp:cNvPr id="0" name=""/>
        <dsp:cNvSpPr/>
      </dsp:nvSpPr>
      <dsp:spPr>
        <a:xfrm>
          <a:off x="7942591" y="1850246"/>
          <a:ext cx="124958" cy="468592"/>
        </a:xfrm>
        <a:custGeom>
          <a:avLst/>
          <a:gdLst/>
          <a:ahLst/>
          <a:cxnLst/>
          <a:rect l="0" t="0" r="0" b="0"/>
          <a:pathLst>
            <a:path>
              <a:moveTo>
                <a:pt x="0" y="0"/>
              </a:moveTo>
              <a:lnTo>
                <a:pt x="0" y="468592"/>
              </a:lnTo>
              <a:lnTo>
                <a:pt x="124958" y="4685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03065B-8C92-4CC9-B8D1-972946305304}">
      <dsp:nvSpPr>
        <dsp:cNvPr id="0" name=""/>
        <dsp:cNvSpPr/>
      </dsp:nvSpPr>
      <dsp:spPr>
        <a:xfrm>
          <a:off x="8067549" y="2006444"/>
          <a:ext cx="999664" cy="62479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CL" sz="1000" kern="1200" dirty="0"/>
            <a:t>Qué es, qué regula, entidad encargada l</a:t>
          </a:r>
        </a:p>
      </dsp:txBody>
      <dsp:txXfrm>
        <a:off x="8085848" y="2024743"/>
        <a:ext cx="963066" cy="588192"/>
      </dsp:txXfrm>
    </dsp:sp>
    <dsp:sp modelId="{560C2E52-5443-4D1B-A8D0-7A734A555E6C}">
      <dsp:nvSpPr>
        <dsp:cNvPr id="0" name=""/>
        <dsp:cNvSpPr/>
      </dsp:nvSpPr>
      <dsp:spPr>
        <a:xfrm>
          <a:off x="7942591" y="1850246"/>
          <a:ext cx="124958" cy="1249580"/>
        </a:xfrm>
        <a:custGeom>
          <a:avLst/>
          <a:gdLst/>
          <a:ahLst/>
          <a:cxnLst/>
          <a:rect l="0" t="0" r="0" b="0"/>
          <a:pathLst>
            <a:path>
              <a:moveTo>
                <a:pt x="0" y="0"/>
              </a:moveTo>
              <a:lnTo>
                <a:pt x="0" y="1249580"/>
              </a:lnTo>
              <a:lnTo>
                <a:pt x="124958" y="12495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1A9BA-0986-411A-9C12-DB5106D41C0E}">
      <dsp:nvSpPr>
        <dsp:cNvPr id="0" name=""/>
        <dsp:cNvSpPr/>
      </dsp:nvSpPr>
      <dsp:spPr>
        <a:xfrm>
          <a:off x="8067549" y="2787432"/>
          <a:ext cx="999664" cy="62479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CL" sz="1000" kern="1200" dirty="0"/>
            <a:t>Planes anteriores de este tipo</a:t>
          </a:r>
        </a:p>
      </dsp:txBody>
      <dsp:txXfrm>
        <a:off x="8085848" y="2805731"/>
        <a:ext cx="963066" cy="588192"/>
      </dsp:txXfrm>
    </dsp:sp>
    <dsp:sp modelId="{BFC742BF-B4A4-4DA6-83C4-F33D6A1BCE26}">
      <dsp:nvSpPr>
        <dsp:cNvPr id="0" name=""/>
        <dsp:cNvSpPr/>
      </dsp:nvSpPr>
      <dsp:spPr>
        <a:xfrm>
          <a:off x="7942591" y="1850246"/>
          <a:ext cx="124958" cy="2030568"/>
        </a:xfrm>
        <a:custGeom>
          <a:avLst/>
          <a:gdLst/>
          <a:ahLst/>
          <a:cxnLst/>
          <a:rect l="0" t="0" r="0" b="0"/>
          <a:pathLst>
            <a:path>
              <a:moveTo>
                <a:pt x="0" y="0"/>
              </a:moveTo>
              <a:lnTo>
                <a:pt x="0" y="2030568"/>
              </a:lnTo>
              <a:lnTo>
                <a:pt x="124958" y="20305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AADAF2-CE14-481A-8731-61ED7D498E2E}">
      <dsp:nvSpPr>
        <dsp:cNvPr id="0" name=""/>
        <dsp:cNvSpPr/>
      </dsp:nvSpPr>
      <dsp:spPr>
        <a:xfrm>
          <a:off x="8067549" y="3568420"/>
          <a:ext cx="999664" cy="62479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CL" sz="1000" kern="1200" dirty="0"/>
            <a:t>Mapa de cada </a:t>
          </a:r>
          <a:r>
            <a:rPr lang="es-CL" sz="1000" kern="1200" dirty="0" err="1"/>
            <a:t>IPT</a:t>
          </a:r>
          <a:r>
            <a:rPr lang="es-CL" sz="1000" kern="1200" dirty="0"/>
            <a:t> de este tipo</a:t>
          </a:r>
        </a:p>
      </dsp:txBody>
      <dsp:txXfrm>
        <a:off x="8085848" y="3586719"/>
        <a:ext cx="963066" cy="588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402C84-9417-4BCC-9C3F-CEB0E7FBDCCA}">
      <dsp:nvSpPr>
        <dsp:cNvPr id="0" name=""/>
        <dsp:cNvSpPr/>
      </dsp:nvSpPr>
      <dsp:spPr>
        <a:xfrm>
          <a:off x="0" y="0"/>
          <a:ext cx="9974963" cy="219456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CL" sz="2300" b="0" i="0" kern="1200" dirty="0"/>
            <a:t>Inmediato:</a:t>
          </a:r>
          <a:endParaRPr lang="es-CL" sz="2300" kern="1200" dirty="0"/>
        </a:p>
        <a:p>
          <a:pPr marL="171450" lvl="1" indent="-171450" algn="l" defTabSz="800100">
            <a:lnSpc>
              <a:spcPct val="90000"/>
            </a:lnSpc>
            <a:spcBef>
              <a:spcPct val="0"/>
            </a:spcBef>
            <a:spcAft>
              <a:spcPct val="15000"/>
            </a:spcAft>
            <a:buChar char="•"/>
          </a:pPr>
          <a:r>
            <a:rPr lang="es-CL" sz="1800" b="0" i="0" kern="1200" dirty="0"/>
            <a:t>Plataforma que muestre por comuna el estado de los </a:t>
          </a:r>
          <a:r>
            <a:rPr lang="es-CL" sz="1800" b="0" i="0" kern="1200" dirty="0" err="1"/>
            <a:t>IPT</a:t>
          </a:r>
          <a:r>
            <a:rPr lang="es-CL" sz="1800" b="0" i="0" kern="1200" dirty="0"/>
            <a:t>:</a:t>
          </a:r>
          <a:endParaRPr lang="es-CL" sz="1800" kern="1200" dirty="0"/>
        </a:p>
        <a:p>
          <a:pPr marL="342900" lvl="2" indent="-171450" algn="l" defTabSz="800100">
            <a:lnSpc>
              <a:spcPct val="90000"/>
            </a:lnSpc>
            <a:spcBef>
              <a:spcPct val="0"/>
            </a:spcBef>
            <a:spcAft>
              <a:spcPct val="15000"/>
            </a:spcAft>
            <a:buFont typeface="+mj-lt"/>
            <a:buAutoNum type="arabicPeriod"/>
          </a:pPr>
          <a:r>
            <a:rPr lang="es-CL" sz="1800" b="0" i="0" kern="1200" dirty="0"/>
            <a:t>Resumen general de cantidad de </a:t>
          </a:r>
          <a:r>
            <a:rPr lang="es-CL" sz="1800" b="0" i="0" kern="1200" dirty="0" err="1"/>
            <a:t>IPT</a:t>
          </a:r>
          <a:r>
            <a:rPr lang="es-CL" sz="1800" b="0" i="0" kern="1200" dirty="0"/>
            <a:t> por comuna (si es que hay)</a:t>
          </a:r>
          <a:endParaRPr lang="es-CL" sz="1800" kern="1200" dirty="0"/>
        </a:p>
        <a:p>
          <a:pPr marL="342900" lvl="2" indent="-171450" algn="l" defTabSz="800100">
            <a:lnSpc>
              <a:spcPct val="90000"/>
            </a:lnSpc>
            <a:spcBef>
              <a:spcPct val="0"/>
            </a:spcBef>
            <a:spcAft>
              <a:spcPct val="15000"/>
            </a:spcAft>
            <a:buFont typeface="+mj-lt"/>
            <a:buAutoNum type="arabicPeriod"/>
          </a:pPr>
          <a:r>
            <a:rPr lang="es-CL" sz="1800" b="0" i="0" kern="1200" dirty="0"/>
            <a:t>Ultima actualización de </a:t>
          </a:r>
          <a:r>
            <a:rPr lang="es-CL" sz="1800" b="0" i="0" kern="1200" dirty="0" err="1"/>
            <a:t>IPT</a:t>
          </a:r>
          <a:r>
            <a:rPr lang="es-CL" sz="1800" b="0" i="0" kern="1200" dirty="0"/>
            <a:t> por comuna (con tipo de </a:t>
          </a:r>
          <a:r>
            <a:rPr lang="es-CL" sz="1800" b="0" i="0" kern="1200" dirty="0" err="1"/>
            <a:t>IPT</a:t>
          </a:r>
          <a:r>
            <a:rPr lang="es-CL" sz="1800" b="0" i="0" kern="1200" dirty="0"/>
            <a:t>)</a:t>
          </a:r>
          <a:endParaRPr lang="es-CL" sz="1800" kern="1200" dirty="0"/>
        </a:p>
        <a:p>
          <a:pPr marL="342900" lvl="2" indent="-171450" algn="l" defTabSz="800100">
            <a:lnSpc>
              <a:spcPct val="90000"/>
            </a:lnSpc>
            <a:spcBef>
              <a:spcPct val="0"/>
            </a:spcBef>
            <a:spcAft>
              <a:spcPct val="15000"/>
            </a:spcAft>
            <a:buFont typeface="+mj-lt"/>
            <a:buAutoNum type="arabicPeriod"/>
          </a:pPr>
          <a:r>
            <a:rPr lang="es-CL" sz="1800" b="0" i="0" kern="1200" dirty="0"/>
            <a:t>Ranking nacional de actualización (del actualizado más recientemente hasta el más antiguo)</a:t>
          </a:r>
          <a:endParaRPr lang="es-CL" sz="1800" kern="1200" dirty="0"/>
        </a:p>
        <a:p>
          <a:pPr marL="342900" lvl="2" indent="-171450" algn="l" defTabSz="800100">
            <a:lnSpc>
              <a:spcPct val="90000"/>
            </a:lnSpc>
            <a:spcBef>
              <a:spcPct val="0"/>
            </a:spcBef>
            <a:spcAft>
              <a:spcPct val="15000"/>
            </a:spcAft>
            <a:buFont typeface="+mj-lt"/>
            <a:buAutoNum type="arabicPeriod"/>
          </a:pPr>
          <a:r>
            <a:rPr lang="es-CL" sz="1800" b="0" i="0" kern="1200" dirty="0"/>
            <a:t>Lista de las comunas con falta de </a:t>
          </a:r>
          <a:r>
            <a:rPr lang="es-CL" sz="1800" b="0" i="0" kern="1200" dirty="0" err="1"/>
            <a:t>IPT</a:t>
          </a:r>
          <a:endParaRPr lang="es-CL" sz="1800" kern="1200" dirty="0"/>
        </a:p>
      </dsp:txBody>
      <dsp:txXfrm>
        <a:off x="2214448" y="0"/>
        <a:ext cx="7760514" cy="2194560"/>
      </dsp:txXfrm>
    </dsp:sp>
    <dsp:sp modelId="{01E7FE0E-2143-455F-B94E-6E6D4AD76CD0}">
      <dsp:nvSpPr>
        <dsp:cNvPr id="0" name=""/>
        <dsp:cNvSpPr/>
      </dsp:nvSpPr>
      <dsp:spPr>
        <a:xfrm>
          <a:off x="219456" y="219456"/>
          <a:ext cx="1994992" cy="175564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7000" b="-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402C84-9417-4BCC-9C3F-CEB0E7FBDCCA}">
      <dsp:nvSpPr>
        <dsp:cNvPr id="0" name=""/>
        <dsp:cNvSpPr/>
      </dsp:nvSpPr>
      <dsp:spPr>
        <a:xfrm>
          <a:off x="0" y="0"/>
          <a:ext cx="9485476" cy="194041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CL" sz="2300" b="0" i="0" kern="1200" dirty="0"/>
            <a:t>Corto Plazo:</a:t>
          </a:r>
          <a:endParaRPr lang="es-CL" sz="2300" kern="1200" dirty="0"/>
        </a:p>
        <a:p>
          <a:pPr marL="171450" lvl="1" indent="-171450" algn="l" defTabSz="800100">
            <a:lnSpc>
              <a:spcPct val="90000"/>
            </a:lnSpc>
            <a:spcBef>
              <a:spcPct val="0"/>
            </a:spcBef>
            <a:spcAft>
              <a:spcPct val="15000"/>
            </a:spcAft>
            <a:buFont typeface="+mj-lt"/>
            <a:buAutoNum type="arabicPeriod"/>
          </a:pPr>
          <a:r>
            <a:rPr lang="es-CL" sz="1800" kern="1200" dirty="0"/>
            <a:t>Nombre de plan/Tipo de plan (</a:t>
          </a:r>
          <a:r>
            <a:rPr lang="es-CL" sz="1800" kern="1200" dirty="0" err="1"/>
            <a:t>Ej</a:t>
          </a:r>
          <a:r>
            <a:rPr lang="es-CL" sz="1800" kern="1200" dirty="0"/>
            <a:t>: Plan Seccional – La Chimba, Antofagasta)</a:t>
          </a:r>
        </a:p>
        <a:p>
          <a:pPr marL="171450" lvl="1" indent="-171450" algn="l" defTabSz="800100">
            <a:lnSpc>
              <a:spcPct val="90000"/>
            </a:lnSpc>
            <a:spcBef>
              <a:spcPct val="0"/>
            </a:spcBef>
            <a:spcAft>
              <a:spcPct val="15000"/>
            </a:spcAft>
            <a:buFont typeface="+mj-lt"/>
            <a:buAutoNum type="arabicPeriod"/>
          </a:pPr>
          <a:r>
            <a:rPr lang="es-CL" sz="1800" kern="1200" dirty="0"/>
            <a:t>Estado: Vigente, En Modificación, Derogado, Obsoleto, etc.</a:t>
          </a:r>
        </a:p>
        <a:p>
          <a:pPr marL="171450" lvl="1" indent="-171450" algn="l" defTabSz="800100">
            <a:lnSpc>
              <a:spcPct val="90000"/>
            </a:lnSpc>
            <a:spcBef>
              <a:spcPct val="0"/>
            </a:spcBef>
            <a:spcAft>
              <a:spcPct val="15000"/>
            </a:spcAft>
            <a:buFont typeface="+mj-lt"/>
            <a:buAutoNum type="arabicPeriod"/>
          </a:pPr>
          <a:r>
            <a:rPr lang="es-CL" sz="1800" kern="1200" dirty="0"/>
            <a:t>Fecha de publicación</a:t>
          </a:r>
        </a:p>
        <a:p>
          <a:pPr marL="171450" lvl="1" indent="-171450" algn="l" defTabSz="800100">
            <a:lnSpc>
              <a:spcPct val="90000"/>
            </a:lnSpc>
            <a:spcBef>
              <a:spcPct val="0"/>
            </a:spcBef>
            <a:spcAft>
              <a:spcPct val="15000"/>
            </a:spcAft>
            <a:buFont typeface="+mj-lt"/>
            <a:buAutoNum type="arabicPeriod"/>
          </a:pPr>
          <a:r>
            <a:rPr lang="es-CL" sz="1800" kern="1200" dirty="0"/>
            <a:t>Tipo de contenido que posee (Plano, ordenanza, etc. Y sus formatos)</a:t>
          </a:r>
        </a:p>
      </dsp:txBody>
      <dsp:txXfrm>
        <a:off x="2091137" y="0"/>
        <a:ext cx="7394339" cy="1940416"/>
      </dsp:txXfrm>
    </dsp:sp>
    <dsp:sp modelId="{01E7FE0E-2143-455F-B94E-6E6D4AD76CD0}">
      <dsp:nvSpPr>
        <dsp:cNvPr id="0" name=""/>
        <dsp:cNvSpPr/>
      </dsp:nvSpPr>
      <dsp:spPr>
        <a:xfrm>
          <a:off x="194041" y="194041"/>
          <a:ext cx="1897095" cy="155233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7000" b="-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 name="Google Shape;2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9437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2108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7379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265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928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5560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4844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7"/>
        <p:cNvGrpSpPr/>
        <p:nvPr/>
      </p:nvGrpSpPr>
      <p:grpSpPr>
        <a:xfrm>
          <a:off x="0" y="0"/>
          <a:ext cx="0" cy="0"/>
          <a:chOff x="0" y="0"/>
          <a:chExt cx="0" cy="0"/>
        </a:xfrm>
      </p:grpSpPr>
      <p:sp>
        <p:nvSpPr>
          <p:cNvPr id="8" name="Google Shape;8;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spcBef>
                <a:spcPts val="36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spcBef>
                <a:spcPts val="32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spcBef>
                <a:spcPts val="32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spcBef>
                <a:spcPts val="32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spcBef>
                <a:spcPts val="32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spcBef>
                <a:spcPts val="32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spcBef>
                <a:spcPts val="32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sldNum" idx="12"/>
          </p:nvPr>
        </p:nvSpPr>
        <p:spPr>
          <a:xfrm>
            <a:off x="8643008" y="6356352"/>
            <a:ext cx="2844800" cy="3651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Титульный слайд">
  <p:cSld name="Титульный слайд">
    <p:spTree>
      <p:nvGrpSpPr>
        <p:cNvPr id="1" name="Shape 13"/>
        <p:cNvGrpSpPr/>
        <p:nvPr/>
      </p:nvGrpSpPr>
      <p:grpSpPr>
        <a:xfrm>
          <a:off x="0" y="0"/>
          <a:ext cx="0" cy="0"/>
          <a:chOff x="0" y="0"/>
          <a:chExt cx="0" cy="0"/>
        </a:xfrm>
      </p:grpSpPr>
      <p:sp>
        <p:nvSpPr>
          <p:cNvPr id="14" name="Google Shape;14;p15"/>
          <p:cNvSpPr/>
          <p:nvPr/>
        </p:nvSpPr>
        <p:spPr>
          <a:xfrm>
            <a:off x="11126707" y="6344986"/>
            <a:ext cx="360017" cy="51301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15" name="Google Shape;15;p15"/>
          <p:cNvSpPr txBox="1">
            <a:spLocks noGrp="1"/>
          </p:cNvSpPr>
          <p:nvPr>
            <p:ph type="title"/>
          </p:nvPr>
        </p:nvSpPr>
        <p:spPr>
          <a:xfrm>
            <a:off x="717166" y="261015"/>
            <a:ext cx="10750203" cy="899995"/>
          </a:xfrm>
          <a:prstGeom prst="rect">
            <a:avLst/>
          </a:prstGeom>
          <a:noFill/>
          <a:ln>
            <a:noFill/>
          </a:ln>
        </p:spPr>
        <p:txBody>
          <a:bodyPr spcFirstLastPara="1" wrap="square" lIns="91425" tIns="45700" rIns="91425" bIns="45700" anchor="t" anchorCtr="0">
            <a:normAutofit/>
          </a:bodyPr>
          <a:lstStyle>
            <a:lvl1pPr marR="0" lvl="0" algn="ctr" rtl="0">
              <a:lnSpc>
                <a:spcPct val="100000"/>
              </a:lnSpc>
              <a:spcBef>
                <a:spcPts val="0"/>
              </a:spcBef>
              <a:spcAft>
                <a:spcPts val="0"/>
              </a:spcAft>
              <a:buClr>
                <a:srgbClr val="5C5C5C"/>
              </a:buClr>
              <a:buSzPts val="2699"/>
              <a:buFont typeface="Arial"/>
              <a:buNone/>
              <a:defRPr sz="2699" b="0" i="0" u="none" strike="noStrike" cap="none">
                <a:solidFill>
                  <a:srgbClr val="5C5C5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15"/>
          <p:cNvSpPr txBox="1">
            <a:spLocks noGrp="1"/>
          </p:cNvSpPr>
          <p:nvPr>
            <p:ph type="body" idx="1"/>
          </p:nvPr>
        </p:nvSpPr>
        <p:spPr>
          <a:xfrm>
            <a:off x="717166" y="1196898"/>
            <a:ext cx="10757669" cy="3492096"/>
          </a:xfrm>
          <a:prstGeom prst="rect">
            <a:avLst/>
          </a:prstGeom>
          <a:noFill/>
          <a:ln>
            <a:noFill/>
          </a:ln>
        </p:spPr>
        <p:txBody>
          <a:bodyPr spcFirstLastPara="1" wrap="square" lIns="91425" tIns="45700" rIns="91425" bIns="45700" anchor="t" anchorCtr="0">
            <a:noAutofit/>
          </a:bodyPr>
          <a:lstStyle>
            <a:lvl1pPr marL="457200" marR="0" lvl="0" indent="-304800" algn="l" rtl="0">
              <a:lnSpc>
                <a:spcPct val="120000"/>
              </a:lnSpc>
              <a:spcBef>
                <a:spcPts val="240"/>
              </a:spcBef>
              <a:spcAft>
                <a:spcPts val="0"/>
              </a:spcAft>
              <a:buClr>
                <a:srgbClr val="595959"/>
              </a:buClr>
              <a:buSzPts val="1200"/>
              <a:buFont typeface="Arial"/>
              <a:buChar char="•"/>
              <a:defRPr sz="1200" b="0" i="0" u="none" strike="noStrike" cap="none">
                <a:solidFill>
                  <a:srgbClr val="595959"/>
                </a:solidFill>
                <a:latin typeface="Arial"/>
                <a:ea typeface="Arial"/>
                <a:cs typeface="Arial"/>
                <a:sym typeface="Arial"/>
              </a:defRPr>
            </a:lvl1pPr>
            <a:lvl2pPr marL="914400" marR="0" lvl="1" indent="-304800" algn="l" rtl="0">
              <a:lnSpc>
                <a:spcPct val="120000"/>
              </a:lnSpc>
              <a:spcBef>
                <a:spcPts val="240"/>
              </a:spcBef>
              <a:spcAft>
                <a:spcPts val="0"/>
              </a:spcAft>
              <a:buClr>
                <a:srgbClr val="595959"/>
              </a:buClr>
              <a:buSzPts val="1200"/>
              <a:buFont typeface="Arial"/>
              <a:buChar char="–"/>
              <a:defRPr sz="1200" b="0" i="0" u="none" strike="noStrike" cap="none">
                <a:solidFill>
                  <a:srgbClr val="595959"/>
                </a:solidFill>
                <a:latin typeface="Arial"/>
                <a:ea typeface="Arial"/>
                <a:cs typeface="Arial"/>
                <a:sym typeface="Arial"/>
              </a:defRPr>
            </a:lvl2pPr>
            <a:lvl3pPr marL="1371600" marR="0" lvl="2" indent="-304800" algn="l" rtl="0">
              <a:lnSpc>
                <a:spcPct val="120000"/>
              </a:lnSpc>
              <a:spcBef>
                <a:spcPts val="240"/>
              </a:spcBef>
              <a:spcAft>
                <a:spcPts val="0"/>
              </a:spcAft>
              <a:buClr>
                <a:srgbClr val="595959"/>
              </a:buClr>
              <a:buSzPts val="1200"/>
              <a:buFont typeface="Arial"/>
              <a:buChar char="•"/>
              <a:defRPr sz="1200" b="0" i="0" u="none" strike="noStrike" cap="none">
                <a:solidFill>
                  <a:srgbClr val="595959"/>
                </a:solidFill>
                <a:latin typeface="Arial"/>
                <a:ea typeface="Arial"/>
                <a:cs typeface="Arial"/>
                <a:sym typeface="Arial"/>
              </a:defRPr>
            </a:lvl3pPr>
            <a:lvl4pPr marL="1828800" marR="0" lvl="3" indent="-304800" algn="l" rtl="0">
              <a:lnSpc>
                <a:spcPct val="120000"/>
              </a:lnSpc>
              <a:spcBef>
                <a:spcPts val="240"/>
              </a:spcBef>
              <a:spcAft>
                <a:spcPts val="0"/>
              </a:spcAft>
              <a:buClr>
                <a:srgbClr val="595959"/>
              </a:buClr>
              <a:buSzPts val="1200"/>
              <a:buFont typeface="Arial"/>
              <a:buChar char="–"/>
              <a:defRPr sz="1200" b="0" i="0" u="none" strike="noStrike" cap="none">
                <a:solidFill>
                  <a:srgbClr val="595959"/>
                </a:solidFill>
                <a:latin typeface="Arial"/>
                <a:ea typeface="Arial"/>
                <a:cs typeface="Arial"/>
                <a:sym typeface="Arial"/>
              </a:defRPr>
            </a:lvl4pPr>
            <a:lvl5pPr marL="2286000" marR="0" lvl="4" indent="-304800" algn="l" rtl="0">
              <a:lnSpc>
                <a:spcPct val="120000"/>
              </a:lnSpc>
              <a:spcBef>
                <a:spcPts val="240"/>
              </a:spcBef>
              <a:spcAft>
                <a:spcPts val="0"/>
              </a:spcAft>
              <a:buClr>
                <a:srgbClr val="595959"/>
              </a:buClr>
              <a:buSzPts val="1200"/>
              <a:buFont typeface="Arial"/>
              <a:buChar char="»"/>
              <a:defRPr sz="1200" b="0" i="0" u="none" strike="noStrike" cap="none">
                <a:solidFill>
                  <a:srgbClr val="595959"/>
                </a:solidFill>
                <a:latin typeface="Arial"/>
                <a:ea typeface="Arial"/>
                <a:cs typeface="Arial"/>
                <a:sym typeface="Arial"/>
              </a:defRPr>
            </a:lvl5pPr>
            <a:lvl6pPr marL="2743200" marR="0" lvl="5" indent="-396811" algn="l" rtl="0">
              <a:spcBef>
                <a:spcPts val="530"/>
              </a:spcBef>
              <a:spcAft>
                <a:spcPts val="0"/>
              </a:spcAft>
              <a:buClr>
                <a:schemeClr val="dk1"/>
              </a:buClr>
              <a:buSzPts val="2649"/>
              <a:buFont typeface="Arial"/>
              <a:buChar char="•"/>
              <a:defRPr sz="2649" b="0" i="0" u="none" strike="noStrike" cap="none">
                <a:solidFill>
                  <a:schemeClr val="dk1"/>
                </a:solidFill>
                <a:latin typeface="Calibri"/>
                <a:ea typeface="Calibri"/>
                <a:cs typeface="Calibri"/>
                <a:sym typeface="Calibri"/>
              </a:defRPr>
            </a:lvl6pPr>
            <a:lvl7pPr marL="3200400" marR="0" lvl="6" indent="-396811" algn="l" rtl="0">
              <a:spcBef>
                <a:spcPts val="530"/>
              </a:spcBef>
              <a:spcAft>
                <a:spcPts val="0"/>
              </a:spcAft>
              <a:buClr>
                <a:schemeClr val="dk1"/>
              </a:buClr>
              <a:buSzPts val="2649"/>
              <a:buFont typeface="Arial"/>
              <a:buChar char="•"/>
              <a:defRPr sz="2649" b="0" i="0" u="none" strike="noStrike" cap="none">
                <a:solidFill>
                  <a:schemeClr val="dk1"/>
                </a:solidFill>
                <a:latin typeface="Calibri"/>
                <a:ea typeface="Calibri"/>
                <a:cs typeface="Calibri"/>
                <a:sym typeface="Calibri"/>
              </a:defRPr>
            </a:lvl7pPr>
            <a:lvl8pPr marL="3657600" marR="0" lvl="7" indent="-396811" algn="l" rtl="0">
              <a:spcBef>
                <a:spcPts val="530"/>
              </a:spcBef>
              <a:spcAft>
                <a:spcPts val="0"/>
              </a:spcAft>
              <a:buClr>
                <a:schemeClr val="dk1"/>
              </a:buClr>
              <a:buSzPts val="2649"/>
              <a:buFont typeface="Arial"/>
              <a:buChar char="•"/>
              <a:defRPr sz="2649" b="0" i="0" u="none" strike="noStrike" cap="none">
                <a:solidFill>
                  <a:schemeClr val="dk1"/>
                </a:solidFill>
                <a:latin typeface="Calibri"/>
                <a:ea typeface="Calibri"/>
                <a:cs typeface="Calibri"/>
                <a:sym typeface="Calibri"/>
              </a:defRPr>
            </a:lvl8pPr>
            <a:lvl9pPr marL="4114800" marR="0" lvl="8" indent="-396811" algn="l" rtl="0">
              <a:spcBef>
                <a:spcPts val="530"/>
              </a:spcBef>
              <a:spcAft>
                <a:spcPts val="0"/>
              </a:spcAft>
              <a:buClr>
                <a:schemeClr val="dk1"/>
              </a:buClr>
              <a:buSzPts val="2649"/>
              <a:buFont typeface="Arial"/>
              <a:buChar char="•"/>
              <a:defRPr sz="2649" b="0" i="0" u="none" strike="noStrike" cap="none">
                <a:solidFill>
                  <a:schemeClr val="dk1"/>
                </a:solidFill>
                <a:latin typeface="Calibri"/>
                <a:ea typeface="Calibri"/>
                <a:cs typeface="Calibri"/>
                <a:sym typeface="Calibri"/>
              </a:defRPr>
            </a:lvl9pPr>
          </a:lstStyle>
          <a:p>
            <a:endParaRPr/>
          </a:p>
        </p:txBody>
      </p:sp>
      <p:sp>
        <p:nvSpPr>
          <p:cNvPr id="17" name="Google Shape;17;p15"/>
          <p:cNvSpPr txBox="1">
            <a:spLocks noGrp="1"/>
          </p:cNvSpPr>
          <p:nvPr>
            <p:ph type="sldNum" idx="12"/>
          </p:nvPr>
        </p:nvSpPr>
        <p:spPr>
          <a:xfrm>
            <a:off x="10631539" y="6384924"/>
            <a:ext cx="828708" cy="3651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1200">
                <a:solidFill>
                  <a:schemeClr val="lt1"/>
                </a:solidFill>
                <a:latin typeface="Arial"/>
                <a:ea typeface="Arial"/>
                <a:cs typeface="Arial"/>
                <a:sym typeface="Arial"/>
              </a:defRPr>
            </a:lvl1pPr>
            <a:lvl2pPr marL="0" lvl="1" indent="0" algn="r">
              <a:spcBef>
                <a:spcPts val="0"/>
              </a:spcBef>
              <a:buNone/>
              <a:defRPr sz="1200">
                <a:solidFill>
                  <a:schemeClr val="lt1"/>
                </a:solidFill>
                <a:latin typeface="Arial"/>
                <a:ea typeface="Arial"/>
                <a:cs typeface="Arial"/>
                <a:sym typeface="Arial"/>
              </a:defRPr>
            </a:lvl2pPr>
            <a:lvl3pPr marL="0" lvl="2" indent="0" algn="r">
              <a:spcBef>
                <a:spcPts val="0"/>
              </a:spcBef>
              <a:buNone/>
              <a:defRPr sz="1200">
                <a:solidFill>
                  <a:schemeClr val="lt1"/>
                </a:solidFill>
                <a:latin typeface="Arial"/>
                <a:ea typeface="Arial"/>
                <a:cs typeface="Arial"/>
                <a:sym typeface="Arial"/>
              </a:defRPr>
            </a:lvl3pPr>
            <a:lvl4pPr marL="0" lvl="3" indent="0" algn="r">
              <a:spcBef>
                <a:spcPts val="0"/>
              </a:spcBef>
              <a:buNone/>
              <a:defRPr sz="1200">
                <a:solidFill>
                  <a:schemeClr val="lt1"/>
                </a:solidFill>
                <a:latin typeface="Arial"/>
                <a:ea typeface="Arial"/>
                <a:cs typeface="Arial"/>
                <a:sym typeface="Arial"/>
              </a:defRPr>
            </a:lvl4pPr>
            <a:lvl5pPr marL="0" lvl="4" indent="0" algn="r">
              <a:spcBef>
                <a:spcPts val="0"/>
              </a:spcBef>
              <a:buNone/>
              <a:defRPr sz="1200">
                <a:solidFill>
                  <a:schemeClr val="lt1"/>
                </a:solidFill>
                <a:latin typeface="Arial"/>
                <a:ea typeface="Arial"/>
                <a:cs typeface="Arial"/>
                <a:sym typeface="Arial"/>
              </a:defRPr>
            </a:lvl5pPr>
            <a:lvl6pPr marL="0" lvl="5" indent="0" algn="r">
              <a:spcBef>
                <a:spcPts val="0"/>
              </a:spcBef>
              <a:buNone/>
              <a:defRPr sz="1200">
                <a:solidFill>
                  <a:schemeClr val="lt1"/>
                </a:solidFill>
                <a:latin typeface="Arial"/>
                <a:ea typeface="Arial"/>
                <a:cs typeface="Arial"/>
                <a:sym typeface="Arial"/>
              </a:defRPr>
            </a:lvl6pPr>
            <a:lvl7pPr marL="0" lvl="6" indent="0" algn="r">
              <a:spcBef>
                <a:spcPts val="0"/>
              </a:spcBef>
              <a:buNone/>
              <a:defRPr sz="1200">
                <a:solidFill>
                  <a:schemeClr val="lt1"/>
                </a:solidFill>
                <a:latin typeface="Arial"/>
                <a:ea typeface="Arial"/>
                <a:cs typeface="Arial"/>
                <a:sym typeface="Arial"/>
              </a:defRPr>
            </a:lvl7pPr>
            <a:lvl8pPr marL="0" lvl="7" indent="0" algn="r">
              <a:spcBef>
                <a:spcPts val="0"/>
              </a:spcBef>
              <a:buNone/>
              <a:defRPr sz="1200">
                <a:solidFill>
                  <a:schemeClr val="lt1"/>
                </a:solidFill>
                <a:latin typeface="Arial"/>
                <a:ea typeface="Arial"/>
                <a:cs typeface="Arial"/>
                <a:sym typeface="Arial"/>
              </a:defRPr>
            </a:lvl8pPr>
            <a:lvl9pPr marL="0" lvl="8" indent="0" algn="r">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bg>
      <p:bgPr>
        <a:solidFill>
          <a:schemeClr val="lt1"/>
        </a:solidFill>
        <a:effectLst/>
      </p:bgPr>
    </p:bg>
    <p:spTree>
      <p:nvGrpSpPr>
        <p:cNvPr id="1" name="Shape 1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sldNum" idx="12"/>
          </p:nvPr>
        </p:nvSpPr>
        <p:spPr>
          <a:xfrm>
            <a:off x="8643008" y="6356352"/>
            <a:ext cx="28448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0" i="0" u="none" strike="noStrike" cap="none">
                <a:solidFill>
                  <a:srgbClr val="BFBFBF"/>
                </a:solidFill>
                <a:latin typeface="Arial"/>
                <a:ea typeface="Arial"/>
                <a:cs typeface="Arial"/>
                <a:sym typeface="Arial"/>
              </a:defRPr>
            </a:lvl1pPr>
            <a:lvl2pPr marL="0" marR="0" lvl="1" indent="0" algn="r" rtl="0">
              <a:spcBef>
                <a:spcPts val="0"/>
              </a:spcBef>
              <a:buNone/>
              <a:defRPr sz="1200" b="0" i="0" u="none" strike="noStrike" cap="none">
                <a:solidFill>
                  <a:srgbClr val="BFBFBF"/>
                </a:solidFill>
                <a:latin typeface="Arial"/>
                <a:ea typeface="Arial"/>
                <a:cs typeface="Arial"/>
                <a:sym typeface="Arial"/>
              </a:defRPr>
            </a:lvl2pPr>
            <a:lvl3pPr marL="0" marR="0" lvl="2" indent="0" algn="r" rtl="0">
              <a:spcBef>
                <a:spcPts val="0"/>
              </a:spcBef>
              <a:buNone/>
              <a:defRPr sz="1200" b="0" i="0" u="none" strike="noStrike" cap="none">
                <a:solidFill>
                  <a:srgbClr val="BFBFBF"/>
                </a:solidFill>
                <a:latin typeface="Arial"/>
                <a:ea typeface="Arial"/>
                <a:cs typeface="Arial"/>
                <a:sym typeface="Arial"/>
              </a:defRPr>
            </a:lvl3pPr>
            <a:lvl4pPr marL="0" marR="0" lvl="3" indent="0" algn="r" rtl="0">
              <a:spcBef>
                <a:spcPts val="0"/>
              </a:spcBef>
              <a:buNone/>
              <a:defRPr sz="1200" b="0" i="0" u="none" strike="noStrike" cap="none">
                <a:solidFill>
                  <a:srgbClr val="BFBFBF"/>
                </a:solidFill>
                <a:latin typeface="Arial"/>
                <a:ea typeface="Arial"/>
                <a:cs typeface="Arial"/>
                <a:sym typeface="Arial"/>
              </a:defRPr>
            </a:lvl4pPr>
            <a:lvl5pPr marL="0" marR="0" lvl="4" indent="0" algn="r" rtl="0">
              <a:spcBef>
                <a:spcPts val="0"/>
              </a:spcBef>
              <a:buNone/>
              <a:defRPr sz="1200" b="0" i="0" u="none" strike="noStrike" cap="none">
                <a:solidFill>
                  <a:srgbClr val="BFBFBF"/>
                </a:solidFill>
                <a:latin typeface="Arial"/>
                <a:ea typeface="Arial"/>
                <a:cs typeface="Arial"/>
                <a:sym typeface="Arial"/>
              </a:defRPr>
            </a:lvl5pPr>
            <a:lvl6pPr marL="0" marR="0" lvl="5" indent="0" algn="r" rtl="0">
              <a:spcBef>
                <a:spcPts val="0"/>
              </a:spcBef>
              <a:buNone/>
              <a:defRPr sz="1200" b="0" i="0" u="none" strike="noStrike" cap="none">
                <a:solidFill>
                  <a:srgbClr val="BFBFBF"/>
                </a:solidFill>
                <a:latin typeface="Arial"/>
                <a:ea typeface="Arial"/>
                <a:cs typeface="Arial"/>
                <a:sym typeface="Arial"/>
              </a:defRPr>
            </a:lvl6pPr>
            <a:lvl7pPr marL="0" marR="0" lvl="6" indent="0" algn="r" rtl="0">
              <a:spcBef>
                <a:spcPts val="0"/>
              </a:spcBef>
              <a:buNone/>
              <a:defRPr sz="1200" b="0" i="0" u="none" strike="noStrike" cap="none">
                <a:solidFill>
                  <a:srgbClr val="BFBFBF"/>
                </a:solidFill>
                <a:latin typeface="Arial"/>
                <a:ea typeface="Arial"/>
                <a:cs typeface="Arial"/>
                <a:sym typeface="Arial"/>
              </a:defRPr>
            </a:lvl7pPr>
            <a:lvl8pPr marL="0" marR="0" lvl="7" indent="0" algn="r" rtl="0">
              <a:spcBef>
                <a:spcPts val="0"/>
              </a:spcBef>
              <a:buNone/>
              <a:defRPr sz="1200" b="0" i="0" u="none" strike="noStrike" cap="none">
                <a:solidFill>
                  <a:srgbClr val="BFBFBF"/>
                </a:solidFill>
                <a:latin typeface="Arial"/>
                <a:ea typeface="Arial"/>
                <a:cs typeface="Arial"/>
                <a:sym typeface="Arial"/>
              </a:defRPr>
            </a:lvl8pPr>
            <a:lvl9pPr marL="0" marR="0" lvl="8" indent="0" algn="r" rtl="0">
              <a:spcBef>
                <a:spcPts val="0"/>
              </a:spcBef>
              <a:buNone/>
              <a:defRPr sz="1200" b="0" i="0" u="none" strike="noStrike" cap="none">
                <a:solidFill>
                  <a:srgbClr val="BFBFBF"/>
                </a:solidFill>
                <a:latin typeface="Arial"/>
                <a:ea typeface="Arial"/>
                <a:cs typeface="Arial"/>
                <a:sym typeface="Arial"/>
              </a:defRPr>
            </a:lvl9pPr>
          </a:lstStyle>
          <a:p>
            <a:pPr marL="0" lvl="0" indent="0" algn="r" rtl="0">
              <a:spcBef>
                <a:spcPts val="0"/>
              </a:spcBef>
              <a:spcAft>
                <a:spcPts val="0"/>
              </a:spcAft>
              <a:buNone/>
            </a:pPr>
            <a:r>
              <a:rPr lang="es-ES"/>
              <a:t>Your company   I   </a:t>
            </a:r>
            <a:fld id="{00000000-1234-1234-1234-123412341234}" type="slidenum">
              <a:rPr lang="es-ES">
                <a:solidFill>
                  <a:srgbClr val="7F7F7F"/>
                </a:solidFill>
              </a:rPr>
              <a:t>‹Nº›</a:t>
            </a:fld>
            <a:endParaRPr>
              <a:solidFill>
                <a:srgbClr val="7F7F7F"/>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7.png"/><Relationship Id="rId18" Type="http://schemas.openxmlformats.org/officeDocument/2006/relationships/slide" Target="slide11.xml"/><Relationship Id="rId3" Type="http://schemas.openxmlformats.org/officeDocument/2006/relationships/image" Target="../media/image1.png"/><Relationship Id="rId21" Type="http://schemas.openxmlformats.org/officeDocument/2006/relationships/image" Target="../media/image9.png"/><Relationship Id="rId7" Type="http://schemas.openxmlformats.org/officeDocument/2006/relationships/image" Target="../media/image3.png"/><Relationship Id="rId12" Type="http://schemas.openxmlformats.org/officeDocument/2006/relationships/slide" Target="slide4.xml"/><Relationship Id="rId17" Type="http://schemas.openxmlformats.org/officeDocument/2006/relationships/image" Target="../media/image8.png"/><Relationship Id="rId2" Type="http://schemas.openxmlformats.org/officeDocument/2006/relationships/notesSlide" Target="../notesSlides/notesSlide1.xml"/><Relationship Id="rId16" Type="http://schemas.openxmlformats.org/officeDocument/2006/relationships/slide" Target="slide7.xml"/><Relationship Id="rId20" Type="http://schemas.openxmlformats.org/officeDocument/2006/relationships/slide" Target="slide10.xml"/><Relationship Id="rId1" Type="http://schemas.openxmlformats.org/officeDocument/2006/relationships/slideLayout" Target="../slideLayouts/slideLayout1.xml"/><Relationship Id="rId6" Type="http://schemas.openxmlformats.org/officeDocument/2006/relationships/slide" Target="slide2.xml"/><Relationship Id="rId11" Type="http://schemas.openxmlformats.org/officeDocument/2006/relationships/image" Target="../media/image6.png"/><Relationship Id="rId5" Type="http://schemas.openxmlformats.org/officeDocument/2006/relationships/image" Target="../media/image2.png"/><Relationship Id="rId15" Type="http://schemas.openxmlformats.org/officeDocument/2006/relationships/slide" Target="slide9.xml"/><Relationship Id="rId10" Type="http://schemas.openxmlformats.org/officeDocument/2006/relationships/image" Target="../media/image5.png"/><Relationship Id="rId19" Type="http://schemas.openxmlformats.org/officeDocument/2006/relationships/slide" Target="slide12.xml"/><Relationship Id="rId4" Type="http://schemas.openxmlformats.org/officeDocument/2006/relationships/slide" Target="slide5.xml"/><Relationship Id="rId9" Type="http://schemas.openxmlformats.org/officeDocument/2006/relationships/slide" Target="slide3.xml"/><Relationship Id="rId14" Type="http://schemas.openxmlformats.org/officeDocument/2006/relationships/slide" Target="slide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0.sv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0.sv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png"/><Relationship Id="rId7" Type="http://schemas.openxmlformats.org/officeDocument/2006/relationships/diagramColors" Target="../diagrams/colors1.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png"/><Relationship Id="rId7" Type="http://schemas.openxmlformats.org/officeDocument/2006/relationships/diagramColors" Target="../diagrams/colors2.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0.png"/><Relationship Id="rId7" Type="http://schemas.openxmlformats.org/officeDocument/2006/relationships/diagramColors" Target="../diagrams/colors3.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25.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0.png"/><Relationship Id="rId4" Type="http://schemas.openxmlformats.org/officeDocument/2006/relationships/image" Target="../media/image12.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hyperlink" Target="http://ide.minvu.cl/Visor/"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1"/>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lnSpc>
                <a:spcPct val="100000"/>
              </a:lnSpc>
              <a:spcBef>
                <a:spcPts val="0"/>
              </a:spcBef>
              <a:spcAft>
                <a:spcPts val="0"/>
              </a:spcAft>
              <a:buClr>
                <a:schemeClr val="accent1"/>
              </a:buClr>
              <a:buSzPts val="1600"/>
              <a:buFont typeface="Calibri"/>
              <a:buNone/>
            </a:pPr>
            <a:fld id="{00000000-1234-1234-1234-123412341234}" type="slidenum">
              <a:rPr lang="es-ES" sz="1600" b="1" i="0" u="none" strike="noStrike" cap="none">
                <a:solidFill>
                  <a:schemeClr val="accent1"/>
                </a:solidFill>
                <a:latin typeface="Calibri"/>
                <a:ea typeface="Calibri"/>
                <a:cs typeface="Calibri"/>
                <a:sym typeface="Calibri"/>
              </a:rPr>
              <a:t>1</a:t>
            </a:fld>
            <a:endParaRPr sz="1600" b="1" i="0" u="none" strike="noStrike" cap="none">
              <a:solidFill>
                <a:schemeClr val="accent1"/>
              </a:solidFill>
              <a:latin typeface="Calibri"/>
              <a:ea typeface="Calibri"/>
              <a:cs typeface="Calibri"/>
              <a:sym typeface="Calibri"/>
            </a:endParaRPr>
          </a:p>
        </p:txBody>
      </p:sp>
      <p:sp>
        <p:nvSpPr>
          <p:cNvPr id="24" name="Google Shape;24;p1"/>
          <p:cNvSpPr/>
          <p:nvPr/>
        </p:nvSpPr>
        <p:spPr>
          <a:xfrm>
            <a:off x="1574955" y="282372"/>
            <a:ext cx="10617045" cy="510888"/>
          </a:xfrm>
          <a:prstGeom prst="rect">
            <a:avLst/>
          </a:prstGeom>
          <a:solidFill>
            <a:srgbClr val="434A59"/>
          </a:solidFill>
          <a:ln w="25400" cap="flat" cmpd="sng">
            <a:solidFill>
              <a:srgbClr val="5757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800"/>
              <a:buFont typeface="Calibri"/>
              <a:buNone/>
            </a:pPr>
            <a:endParaRPr sz="2800" b="0" i="0" u="none" strike="noStrike" cap="none">
              <a:solidFill>
                <a:srgbClr val="FFFFFF"/>
              </a:solidFill>
              <a:latin typeface="Calibri"/>
              <a:ea typeface="Calibri"/>
              <a:cs typeface="Calibri"/>
              <a:sym typeface="Calibri"/>
            </a:endParaRPr>
          </a:p>
        </p:txBody>
      </p:sp>
      <p:sp>
        <p:nvSpPr>
          <p:cNvPr id="25" name="Google Shape;25;p1"/>
          <p:cNvSpPr txBox="1"/>
          <p:nvPr/>
        </p:nvSpPr>
        <p:spPr>
          <a:xfrm>
            <a:off x="1669410" y="310640"/>
            <a:ext cx="8103742" cy="510886"/>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rgbClr val="E20613"/>
              </a:buClr>
              <a:buSzPts val="5000"/>
              <a:buFont typeface="Arial"/>
              <a:buNone/>
            </a:pPr>
            <a:r>
              <a:rPr lang="es-ES" sz="2000" b="1" i="0" u="none" strike="noStrike" cap="none">
                <a:solidFill>
                  <a:srgbClr val="FFFFFF"/>
                </a:solidFill>
                <a:latin typeface="Arial"/>
                <a:ea typeface="Arial"/>
                <a:cs typeface="Arial"/>
                <a:sym typeface="Arial"/>
              </a:rPr>
              <a:t>DISEÑO DE PLATAFORMAS DE INFORMACIÓN</a:t>
            </a:r>
            <a:endParaRPr/>
          </a:p>
        </p:txBody>
      </p:sp>
      <p:sp>
        <p:nvSpPr>
          <p:cNvPr id="26" name="Google Shape;26;p1"/>
          <p:cNvSpPr/>
          <p:nvPr/>
        </p:nvSpPr>
        <p:spPr>
          <a:xfrm>
            <a:off x="1558516" y="984332"/>
            <a:ext cx="453748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i="0" u="none" strike="noStrike" cap="none">
                <a:solidFill>
                  <a:schemeClr val="accent1"/>
                </a:solidFill>
                <a:latin typeface="Calibri"/>
                <a:ea typeface="Calibri"/>
                <a:cs typeface="Calibri"/>
                <a:sym typeface="Calibri"/>
              </a:rPr>
              <a:t>ANTECEDENTES</a:t>
            </a:r>
            <a:endParaRPr sz="1200" b="1" i="0" u="none" strike="noStrike" cap="none">
              <a:solidFill>
                <a:schemeClr val="accent1"/>
              </a:solidFill>
              <a:latin typeface="Calibri"/>
              <a:ea typeface="Calibri"/>
              <a:cs typeface="Calibri"/>
              <a:sym typeface="Calibri"/>
            </a:endParaRPr>
          </a:p>
        </p:txBody>
      </p:sp>
      <p:sp>
        <p:nvSpPr>
          <p:cNvPr id="27" name="Google Shape;27;p1"/>
          <p:cNvSpPr txBox="1"/>
          <p:nvPr/>
        </p:nvSpPr>
        <p:spPr>
          <a:xfrm>
            <a:off x="1558516" y="1295864"/>
            <a:ext cx="2870869" cy="4823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67" b="0" i="0" u="none" strike="noStrike" cap="none">
                <a:solidFill>
                  <a:srgbClr val="575756"/>
                </a:solidFill>
                <a:latin typeface="Arial"/>
                <a:ea typeface="Arial"/>
                <a:cs typeface="Arial"/>
                <a:sym typeface="Arial"/>
              </a:rPr>
              <a:t>En concordancia con el cronograma de desarrollo de Data Intelligence es momento de estructurar los productos y sus servicios asociados (Plataformas) para distintas áreas temáticas.</a:t>
            </a:r>
            <a:endParaRPr/>
          </a:p>
          <a:p>
            <a:pPr marL="0" marR="0" lvl="0" indent="0" algn="l" rtl="0">
              <a:spcBef>
                <a:spcPts val="1202"/>
              </a:spcBef>
              <a:spcAft>
                <a:spcPts val="0"/>
              </a:spcAft>
              <a:buNone/>
            </a:pPr>
            <a:r>
              <a:rPr lang="es-ES" sz="1067" b="0" i="0" u="none" strike="noStrike" cap="none">
                <a:solidFill>
                  <a:srgbClr val="575756"/>
                </a:solidFill>
                <a:latin typeface="Arial"/>
                <a:ea typeface="Arial"/>
                <a:cs typeface="Arial"/>
                <a:sym typeface="Arial"/>
              </a:rPr>
              <a:t>Las plataformas SNICC y DATACOVID nos han ayudado a dimensionar el trabajo que se requiere para la construcción de una plataforma específica. También nos ha dado luces acerca de la dificultad de obtener, gestionar y actualizar los datos existentes.</a:t>
            </a:r>
            <a:endParaRPr/>
          </a:p>
          <a:p>
            <a:pPr marL="0" marR="0" lvl="0" indent="0" algn="l" rtl="0">
              <a:spcBef>
                <a:spcPts val="1202"/>
              </a:spcBef>
              <a:spcAft>
                <a:spcPts val="0"/>
              </a:spcAft>
              <a:buNone/>
            </a:pPr>
            <a:r>
              <a:rPr lang="es-ES" sz="1067" b="0" i="0" u="none" strike="noStrike" cap="none">
                <a:solidFill>
                  <a:srgbClr val="575756"/>
                </a:solidFill>
                <a:latin typeface="Arial"/>
                <a:ea typeface="Arial"/>
                <a:cs typeface="Arial"/>
                <a:sym typeface="Arial"/>
              </a:rPr>
              <a:t>Por otra parte, el proceso de búsqueda, sistematización y registro de fuentes de información, definición de variables y vinculación de datos ha logrado generar una experiencia relevante en relación a: dónde, cómo, cuándo y qué datos están disponibles y en qué condiciones.</a:t>
            </a:r>
            <a:endParaRPr/>
          </a:p>
          <a:p>
            <a:pPr marL="0" marR="0" lvl="0" indent="0" algn="l" rtl="0">
              <a:spcBef>
                <a:spcPts val="1202"/>
              </a:spcBef>
              <a:spcAft>
                <a:spcPts val="0"/>
              </a:spcAft>
              <a:buNone/>
            </a:pPr>
            <a:r>
              <a:rPr lang="es-ES" sz="1067" b="0" i="0" u="none" strike="noStrike" cap="none">
                <a:solidFill>
                  <a:srgbClr val="575756"/>
                </a:solidFill>
                <a:latin typeface="Arial"/>
                <a:ea typeface="Arial"/>
                <a:cs typeface="Arial"/>
                <a:sym typeface="Arial"/>
              </a:rPr>
              <a:t>Con la breve, pero substancial experiencia recogida en los primeros 7 meses del 2020, intentaremos subir un peldaño más para cumplir con los objetivos de DATA INTELIGENCE. Se trata ahora de pensar y diseñar productos destinados dar solución a problemas y a satisfacer demandas que se han podido visualizar en este tiempo de trabajo.</a:t>
            </a:r>
            <a:endParaRPr/>
          </a:p>
        </p:txBody>
      </p:sp>
      <p:sp>
        <p:nvSpPr>
          <p:cNvPr id="28" name="Google Shape;28;p1"/>
          <p:cNvSpPr/>
          <p:nvPr/>
        </p:nvSpPr>
        <p:spPr>
          <a:xfrm>
            <a:off x="4725373" y="984332"/>
            <a:ext cx="154464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i="0" u="none" strike="noStrike" cap="none">
                <a:solidFill>
                  <a:schemeClr val="accent1"/>
                </a:solidFill>
                <a:latin typeface="Calibri"/>
                <a:ea typeface="Calibri"/>
                <a:cs typeface="Calibri"/>
                <a:sym typeface="Calibri"/>
              </a:rPr>
              <a:t>OBJETIVO</a:t>
            </a:r>
            <a:endParaRPr sz="1200" b="1" i="0" u="none" strike="noStrike" cap="none">
              <a:solidFill>
                <a:schemeClr val="accent1"/>
              </a:solidFill>
              <a:latin typeface="Calibri"/>
              <a:ea typeface="Calibri"/>
              <a:cs typeface="Calibri"/>
              <a:sym typeface="Calibri"/>
            </a:endParaRPr>
          </a:p>
        </p:txBody>
      </p:sp>
      <p:graphicFrame>
        <p:nvGraphicFramePr>
          <p:cNvPr id="29" name="Google Shape;29;p1"/>
          <p:cNvGraphicFramePr/>
          <p:nvPr/>
        </p:nvGraphicFramePr>
        <p:xfrm>
          <a:off x="8214018" y="1261331"/>
          <a:ext cx="3078775" cy="4178600"/>
        </p:xfrm>
        <a:graphic>
          <a:graphicData uri="http://schemas.openxmlformats.org/drawingml/2006/table">
            <a:tbl>
              <a:tblPr firstRow="1" bandRow="1">
                <a:noFill/>
                <a:tableStyleId>{D7F8DC42-472A-4887-B2E3-A1DA7EF7A072}</a:tableStyleId>
              </a:tblPr>
              <a:tblGrid>
                <a:gridCol w="798800">
                  <a:extLst>
                    <a:ext uri="{9D8B030D-6E8A-4147-A177-3AD203B41FA5}">
                      <a16:colId xmlns:a16="http://schemas.microsoft.com/office/drawing/2014/main" val="20000"/>
                    </a:ext>
                  </a:extLst>
                </a:gridCol>
                <a:gridCol w="1439025">
                  <a:extLst>
                    <a:ext uri="{9D8B030D-6E8A-4147-A177-3AD203B41FA5}">
                      <a16:colId xmlns:a16="http://schemas.microsoft.com/office/drawing/2014/main" val="20001"/>
                    </a:ext>
                  </a:extLst>
                </a:gridCol>
                <a:gridCol w="840950">
                  <a:extLst>
                    <a:ext uri="{9D8B030D-6E8A-4147-A177-3AD203B41FA5}">
                      <a16:colId xmlns:a16="http://schemas.microsoft.com/office/drawing/2014/main" val="20002"/>
                    </a:ext>
                  </a:extLst>
                </a:gridCol>
              </a:tblGrid>
              <a:tr h="421700">
                <a:tc>
                  <a:txBody>
                    <a:bodyPr/>
                    <a:lstStyle/>
                    <a:p>
                      <a:pPr marL="0" marR="0" lvl="0" indent="0" algn="ctr" rtl="0">
                        <a:spcBef>
                          <a:spcPts val="0"/>
                        </a:spcBef>
                        <a:spcAft>
                          <a:spcPts val="0"/>
                        </a:spcAft>
                        <a:buNone/>
                      </a:pPr>
                      <a:r>
                        <a:rPr lang="es-ES" sz="1100" u="none" strike="noStrike" cap="none"/>
                        <a:t>PASOS</a:t>
                      </a:r>
                      <a:endParaRPr/>
                    </a:p>
                  </a:txBody>
                  <a:tcPr marL="91450" marR="91450" marT="45725" marB="45725" anchor="ctr">
                    <a:solidFill>
                      <a:srgbClr val="004E6C"/>
                    </a:solidFill>
                  </a:tcPr>
                </a:tc>
                <a:tc>
                  <a:txBody>
                    <a:bodyPr/>
                    <a:lstStyle/>
                    <a:p>
                      <a:pPr marL="0" marR="0" lvl="0" indent="0" algn="l" rtl="0">
                        <a:spcBef>
                          <a:spcPts val="0"/>
                        </a:spcBef>
                        <a:spcAft>
                          <a:spcPts val="0"/>
                        </a:spcAft>
                        <a:buNone/>
                      </a:pPr>
                      <a:r>
                        <a:rPr lang="es-ES" sz="1100" u="none" strike="noStrike" cap="none"/>
                        <a:t>TAREAS </a:t>
                      </a:r>
                      <a:endParaRPr/>
                    </a:p>
                  </a:txBody>
                  <a:tcPr marL="91450" marR="91450" marT="45725" marB="45725" anchor="ctr">
                    <a:solidFill>
                      <a:srgbClr val="0E394E"/>
                    </a:solidFill>
                  </a:tcPr>
                </a:tc>
                <a:tc>
                  <a:txBody>
                    <a:bodyPr/>
                    <a:lstStyle/>
                    <a:p>
                      <a:pPr marL="0" marR="0" lvl="0" indent="0" algn="ctr" rtl="0">
                        <a:spcBef>
                          <a:spcPts val="0"/>
                        </a:spcBef>
                        <a:spcAft>
                          <a:spcPts val="0"/>
                        </a:spcAft>
                        <a:buNone/>
                      </a:pPr>
                      <a:r>
                        <a:rPr lang="es-ES" sz="1100" u="none" strike="noStrike" cap="none"/>
                        <a:t>CHECKLIST</a:t>
                      </a:r>
                      <a:endParaRPr/>
                    </a:p>
                  </a:txBody>
                  <a:tcPr marL="91450" marR="91450" marT="45725" marB="45725">
                    <a:solidFill>
                      <a:schemeClr val="accent2"/>
                    </a:solidFill>
                  </a:tcPr>
                </a:tc>
                <a:extLst>
                  <a:ext uri="{0D108BD9-81ED-4DB2-BD59-A6C34878D82A}">
                    <a16:rowId xmlns:a16="http://schemas.microsoft.com/office/drawing/2014/main" val="10000"/>
                  </a:ext>
                </a:extLst>
              </a:tr>
              <a:tr h="268350">
                <a:tc>
                  <a:txBody>
                    <a:bodyPr/>
                    <a:lstStyle/>
                    <a:p>
                      <a:pPr marL="0" marR="0" lvl="0" indent="0" algn="ctr" rtl="0">
                        <a:spcBef>
                          <a:spcPts val="0"/>
                        </a:spcBef>
                        <a:spcAft>
                          <a:spcPts val="0"/>
                        </a:spcAft>
                        <a:buNone/>
                      </a:pPr>
                      <a:r>
                        <a:rPr lang="es-ES" sz="900" b="1" u="none" strike="noStrike" cap="none">
                          <a:solidFill>
                            <a:schemeClr val="lt1"/>
                          </a:solidFill>
                          <a:latin typeface="Calibri"/>
                          <a:ea typeface="Calibri"/>
                          <a:cs typeface="Calibri"/>
                          <a:sym typeface="Calibri"/>
                        </a:rPr>
                        <a:t>Paso 1</a:t>
                      </a:r>
                      <a:endParaRPr/>
                    </a:p>
                  </a:txBody>
                  <a:tcPr marL="45725" marR="45725" marT="45725" marB="45725" anchor="ctr">
                    <a:solidFill>
                      <a:srgbClr val="004E6C"/>
                    </a:solidFill>
                  </a:tcPr>
                </a:tc>
                <a:tc>
                  <a:txBody>
                    <a:bodyPr/>
                    <a:lstStyle/>
                    <a:p>
                      <a:pPr marL="0" marR="0" lvl="0" indent="0" algn="l" rtl="0">
                        <a:spcBef>
                          <a:spcPts val="0"/>
                        </a:spcBef>
                        <a:spcAft>
                          <a:spcPts val="0"/>
                        </a:spcAft>
                        <a:buNone/>
                      </a:pPr>
                      <a:r>
                        <a:rPr lang="es-ES" sz="900" b="0" i="0" u="none" strike="noStrike" cap="none">
                          <a:solidFill>
                            <a:schemeClr val="lt1"/>
                          </a:solidFill>
                          <a:latin typeface="Calibri"/>
                          <a:ea typeface="Calibri"/>
                          <a:cs typeface="Calibri"/>
                          <a:sym typeface="Calibri"/>
                        </a:rPr>
                        <a:t>Contexto</a:t>
                      </a:r>
                      <a:endParaRPr/>
                    </a:p>
                  </a:txBody>
                  <a:tcPr marL="91450" marR="91450" marT="45725" marB="45725" anchor="ctr">
                    <a:solidFill>
                      <a:srgbClr val="000000"/>
                    </a:solidFill>
                  </a:tcPr>
                </a:tc>
                <a:tc>
                  <a:txBody>
                    <a:bodyPr/>
                    <a:lstStyle/>
                    <a:p>
                      <a:pPr marL="0" marR="0" lvl="0" indent="0" algn="ctr" rtl="0">
                        <a:spcBef>
                          <a:spcPts val="0"/>
                        </a:spcBef>
                        <a:spcAft>
                          <a:spcPts val="0"/>
                        </a:spcAft>
                        <a:buNone/>
                      </a:pPr>
                      <a:endParaRPr sz="900" b="1" u="none" strike="noStrike" cap="none">
                        <a:solidFill>
                          <a:schemeClr val="dk1"/>
                        </a:solidFill>
                      </a:endParaRPr>
                    </a:p>
                  </a:txBody>
                  <a:tcPr marL="91450" marR="91450" marT="45725" marB="45725" anchor="ctr">
                    <a:solidFill>
                      <a:srgbClr val="4FCEFF"/>
                    </a:solidFill>
                  </a:tcPr>
                </a:tc>
                <a:extLst>
                  <a:ext uri="{0D108BD9-81ED-4DB2-BD59-A6C34878D82A}">
                    <a16:rowId xmlns:a16="http://schemas.microsoft.com/office/drawing/2014/main" val="10001"/>
                  </a:ext>
                </a:extLst>
              </a:tr>
              <a:tr h="268350">
                <a:tc>
                  <a:txBody>
                    <a:bodyPr/>
                    <a:lstStyle/>
                    <a:p>
                      <a:pPr marL="0" marR="0" lvl="0" indent="0" algn="ctr" rtl="0">
                        <a:spcBef>
                          <a:spcPts val="0"/>
                        </a:spcBef>
                        <a:spcAft>
                          <a:spcPts val="0"/>
                        </a:spcAft>
                        <a:buNone/>
                      </a:pPr>
                      <a:r>
                        <a:rPr lang="es-ES" sz="900" b="1" u="none" strike="noStrike" cap="none">
                          <a:solidFill>
                            <a:schemeClr val="lt1"/>
                          </a:solidFill>
                          <a:latin typeface="Calibri"/>
                          <a:ea typeface="Calibri"/>
                          <a:cs typeface="Calibri"/>
                          <a:sym typeface="Calibri"/>
                        </a:rPr>
                        <a:t>Paso 2</a:t>
                      </a:r>
                      <a:endParaRPr/>
                    </a:p>
                  </a:txBody>
                  <a:tcPr marL="45725" marR="45725" marT="45725" marB="45725" anchor="ctr">
                    <a:solidFill>
                      <a:srgbClr val="004E6C"/>
                    </a:solidFill>
                  </a:tcPr>
                </a:tc>
                <a:tc>
                  <a:txBody>
                    <a:bodyPr/>
                    <a:lstStyle/>
                    <a:p>
                      <a:pPr marL="0" marR="0" lvl="0" indent="0" algn="l" rtl="0">
                        <a:spcBef>
                          <a:spcPts val="0"/>
                        </a:spcBef>
                        <a:spcAft>
                          <a:spcPts val="0"/>
                        </a:spcAft>
                        <a:buNone/>
                      </a:pPr>
                      <a:r>
                        <a:rPr lang="es-ES" sz="900" b="0" i="0" u="none" strike="noStrike" cap="none">
                          <a:solidFill>
                            <a:schemeClr val="lt1"/>
                          </a:solidFill>
                          <a:latin typeface="Calibri"/>
                          <a:ea typeface="Calibri"/>
                          <a:cs typeface="Calibri"/>
                          <a:sym typeface="Calibri"/>
                        </a:rPr>
                        <a:t>Breve Descripción</a:t>
                      </a:r>
                      <a:endParaRPr/>
                    </a:p>
                  </a:txBody>
                  <a:tcPr marL="91450" marR="91450" marT="45725" marB="45725" anchor="ctr">
                    <a:solidFill>
                      <a:srgbClr val="0E394E"/>
                    </a:solidFill>
                  </a:tcPr>
                </a:tc>
                <a:tc>
                  <a:txBody>
                    <a:bodyPr/>
                    <a:lstStyle/>
                    <a:p>
                      <a:pPr marL="0" marR="0" lvl="0" indent="0" algn="ctr" rtl="0">
                        <a:spcBef>
                          <a:spcPts val="0"/>
                        </a:spcBef>
                        <a:spcAft>
                          <a:spcPts val="0"/>
                        </a:spcAft>
                        <a:buNone/>
                      </a:pPr>
                      <a:endParaRPr sz="900" b="1" u="none" strike="noStrike" cap="none">
                        <a:solidFill>
                          <a:schemeClr val="dk1"/>
                        </a:solidFill>
                      </a:endParaRPr>
                    </a:p>
                  </a:txBody>
                  <a:tcPr marL="91450" marR="91450" marT="45725" marB="45725" anchor="ctr">
                    <a:solidFill>
                      <a:srgbClr val="4FCEFF"/>
                    </a:solidFill>
                  </a:tcPr>
                </a:tc>
                <a:extLst>
                  <a:ext uri="{0D108BD9-81ED-4DB2-BD59-A6C34878D82A}">
                    <a16:rowId xmlns:a16="http://schemas.microsoft.com/office/drawing/2014/main" val="10002"/>
                  </a:ext>
                </a:extLst>
              </a:tr>
              <a:tr h="268350">
                <a:tc>
                  <a:txBody>
                    <a:bodyPr/>
                    <a:lstStyle/>
                    <a:p>
                      <a:pPr marL="0" marR="0" lvl="0" indent="0" algn="ctr" rtl="0">
                        <a:spcBef>
                          <a:spcPts val="0"/>
                        </a:spcBef>
                        <a:spcAft>
                          <a:spcPts val="0"/>
                        </a:spcAft>
                        <a:buNone/>
                      </a:pPr>
                      <a:r>
                        <a:rPr lang="es-ES" sz="900" b="1" u="none" strike="noStrike" cap="none">
                          <a:solidFill>
                            <a:schemeClr val="lt1"/>
                          </a:solidFill>
                          <a:latin typeface="Calibri"/>
                          <a:ea typeface="Calibri"/>
                          <a:cs typeface="Calibri"/>
                          <a:sym typeface="Calibri"/>
                        </a:rPr>
                        <a:t>Paso 3</a:t>
                      </a:r>
                      <a:endParaRPr/>
                    </a:p>
                  </a:txBody>
                  <a:tcPr marL="45725" marR="45725" marT="45725" marB="45725" anchor="ctr">
                    <a:solidFill>
                      <a:srgbClr val="004E6C"/>
                    </a:solidFill>
                  </a:tcPr>
                </a:tc>
                <a:tc>
                  <a:txBody>
                    <a:bodyPr/>
                    <a:lstStyle/>
                    <a:p>
                      <a:pPr marL="0" marR="0" lvl="0" indent="0" algn="l" rtl="0">
                        <a:spcBef>
                          <a:spcPts val="0"/>
                        </a:spcBef>
                        <a:spcAft>
                          <a:spcPts val="0"/>
                        </a:spcAft>
                        <a:buNone/>
                      </a:pPr>
                      <a:r>
                        <a:rPr lang="es-ES" sz="900" b="0" i="0" u="none" strike="noStrike" cap="none">
                          <a:solidFill>
                            <a:schemeClr val="lt1"/>
                          </a:solidFill>
                          <a:latin typeface="Calibri"/>
                          <a:ea typeface="Calibri"/>
                          <a:cs typeface="Calibri"/>
                          <a:sym typeface="Calibri"/>
                        </a:rPr>
                        <a:t>Público Objetivo</a:t>
                      </a:r>
                      <a:endParaRPr/>
                    </a:p>
                  </a:txBody>
                  <a:tcPr marL="91450" marR="91450" marT="45725" marB="45725" anchor="ctr">
                    <a:solidFill>
                      <a:srgbClr val="14506E"/>
                    </a:solidFill>
                  </a:tcPr>
                </a:tc>
                <a:tc>
                  <a:txBody>
                    <a:bodyPr/>
                    <a:lstStyle/>
                    <a:p>
                      <a:pPr marL="0" marR="0" lvl="0" indent="0" algn="ctr" rtl="0">
                        <a:spcBef>
                          <a:spcPts val="0"/>
                        </a:spcBef>
                        <a:spcAft>
                          <a:spcPts val="0"/>
                        </a:spcAft>
                        <a:buNone/>
                      </a:pPr>
                      <a:endParaRPr sz="900" b="1" u="none" strike="noStrike" cap="none">
                        <a:solidFill>
                          <a:schemeClr val="dk1"/>
                        </a:solidFill>
                      </a:endParaRPr>
                    </a:p>
                  </a:txBody>
                  <a:tcPr marL="91450" marR="91450" marT="45725" marB="45725" anchor="ctr">
                    <a:solidFill>
                      <a:srgbClr val="4FCEFF"/>
                    </a:solidFill>
                  </a:tcPr>
                </a:tc>
                <a:extLst>
                  <a:ext uri="{0D108BD9-81ED-4DB2-BD59-A6C34878D82A}">
                    <a16:rowId xmlns:a16="http://schemas.microsoft.com/office/drawing/2014/main" val="10003"/>
                  </a:ext>
                </a:extLst>
              </a:tr>
              <a:tr h="268350">
                <a:tc>
                  <a:txBody>
                    <a:bodyPr/>
                    <a:lstStyle/>
                    <a:p>
                      <a:pPr marL="0" marR="0" lvl="0" indent="0" algn="ctr" rtl="0">
                        <a:spcBef>
                          <a:spcPts val="0"/>
                        </a:spcBef>
                        <a:spcAft>
                          <a:spcPts val="0"/>
                        </a:spcAft>
                        <a:buNone/>
                      </a:pPr>
                      <a:r>
                        <a:rPr lang="es-ES" sz="900" b="1" u="none" strike="noStrike" cap="none">
                          <a:solidFill>
                            <a:schemeClr val="lt1"/>
                          </a:solidFill>
                          <a:latin typeface="Calibri"/>
                          <a:ea typeface="Calibri"/>
                          <a:cs typeface="Calibri"/>
                          <a:sym typeface="Calibri"/>
                        </a:rPr>
                        <a:t>Paso 4</a:t>
                      </a:r>
                      <a:endParaRPr/>
                    </a:p>
                  </a:txBody>
                  <a:tcPr marL="45725" marR="45725" marT="45725" marB="45725" anchor="ctr">
                    <a:solidFill>
                      <a:srgbClr val="004E6C"/>
                    </a:solidFill>
                  </a:tcPr>
                </a:tc>
                <a:tc>
                  <a:txBody>
                    <a:bodyPr/>
                    <a:lstStyle/>
                    <a:p>
                      <a:pPr marL="0" marR="0" lvl="0" indent="0" algn="l" rtl="0">
                        <a:spcBef>
                          <a:spcPts val="0"/>
                        </a:spcBef>
                        <a:spcAft>
                          <a:spcPts val="0"/>
                        </a:spcAft>
                        <a:buNone/>
                      </a:pPr>
                      <a:r>
                        <a:rPr lang="es-ES" sz="900" b="0" i="0" u="none" strike="noStrike" cap="none">
                          <a:solidFill>
                            <a:schemeClr val="lt1"/>
                          </a:solidFill>
                          <a:latin typeface="Calibri"/>
                          <a:ea typeface="Calibri"/>
                          <a:cs typeface="Calibri"/>
                          <a:sym typeface="Calibri"/>
                        </a:rPr>
                        <a:t>Países Prioritarios</a:t>
                      </a:r>
                      <a:endParaRPr/>
                    </a:p>
                  </a:txBody>
                  <a:tcPr marL="91450" marR="91450" marT="45725" marB="45725" anchor="ctr">
                    <a:solidFill>
                      <a:srgbClr val="1A6A92"/>
                    </a:solidFill>
                  </a:tcPr>
                </a:tc>
                <a:tc>
                  <a:txBody>
                    <a:bodyPr/>
                    <a:lstStyle/>
                    <a:p>
                      <a:pPr marL="0" marR="0" lvl="0" indent="0" algn="l" rtl="0">
                        <a:spcBef>
                          <a:spcPts val="0"/>
                        </a:spcBef>
                        <a:spcAft>
                          <a:spcPts val="0"/>
                        </a:spcAft>
                        <a:buNone/>
                      </a:pPr>
                      <a:endParaRPr sz="900" b="1" u="none" strike="noStrike" cap="none">
                        <a:solidFill>
                          <a:schemeClr val="dk1"/>
                        </a:solidFill>
                      </a:endParaRPr>
                    </a:p>
                  </a:txBody>
                  <a:tcPr marL="91450" marR="91450" marT="45725" marB="45725" anchor="ctr">
                    <a:solidFill>
                      <a:srgbClr val="4FCEFF"/>
                    </a:solidFill>
                  </a:tcPr>
                </a:tc>
                <a:extLst>
                  <a:ext uri="{0D108BD9-81ED-4DB2-BD59-A6C34878D82A}">
                    <a16:rowId xmlns:a16="http://schemas.microsoft.com/office/drawing/2014/main" val="10004"/>
                  </a:ext>
                </a:extLst>
              </a:tr>
              <a:tr h="268350">
                <a:tc>
                  <a:txBody>
                    <a:bodyPr/>
                    <a:lstStyle/>
                    <a:p>
                      <a:pPr marL="0" marR="0" lvl="0" indent="0" algn="ctr" rtl="0">
                        <a:spcBef>
                          <a:spcPts val="0"/>
                        </a:spcBef>
                        <a:spcAft>
                          <a:spcPts val="0"/>
                        </a:spcAft>
                        <a:buNone/>
                      </a:pPr>
                      <a:r>
                        <a:rPr lang="es-ES" sz="900" b="1" u="none" strike="noStrike" cap="none">
                          <a:solidFill>
                            <a:schemeClr val="lt1"/>
                          </a:solidFill>
                          <a:latin typeface="Calibri"/>
                          <a:ea typeface="Calibri"/>
                          <a:cs typeface="Calibri"/>
                          <a:sym typeface="Calibri"/>
                        </a:rPr>
                        <a:t>Paso 5</a:t>
                      </a:r>
                      <a:endParaRPr/>
                    </a:p>
                  </a:txBody>
                  <a:tcPr marL="45725" marR="45725" marT="45725" marB="45725" anchor="ctr">
                    <a:solidFill>
                      <a:srgbClr val="004E6C"/>
                    </a:solidFill>
                  </a:tcPr>
                </a:tc>
                <a:tc>
                  <a:txBody>
                    <a:bodyPr/>
                    <a:lstStyle/>
                    <a:p>
                      <a:pPr marL="0" marR="0" lvl="0" indent="0" algn="l" rtl="0">
                        <a:spcBef>
                          <a:spcPts val="0"/>
                        </a:spcBef>
                        <a:spcAft>
                          <a:spcPts val="0"/>
                        </a:spcAft>
                        <a:buNone/>
                      </a:pPr>
                      <a:r>
                        <a:rPr lang="es-ES" sz="900" b="0" i="0" u="none" strike="noStrike" cap="none">
                          <a:solidFill>
                            <a:schemeClr val="lt1"/>
                          </a:solidFill>
                          <a:latin typeface="Calibri"/>
                          <a:ea typeface="Calibri"/>
                          <a:cs typeface="Calibri"/>
                          <a:sym typeface="Calibri"/>
                        </a:rPr>
                        <a:t>Contexto Competitivo</a:t>
                      </a:r>
                      <a:endParaRPr/>
                    </a:p>
                  </a:txBody>
                  <a:tcPr marL="91450" marR="91450" marT="45725" marB="45725" anchor="ctr">
                    <a:solidFill>
                      <a:srgbClr val="269AD4"/>
                    </a:solidFill>
                  </a:tcPr>
                </a:tc>
                <a:tc>
                  <a:txBody>
                    <a:bodyPr/>
                    <a:lstStyle/>
                    <a:p>
                      <a:pPr marL="0" marR="0" lvl="0" indent="0" algn="ctr" rtl="0">
                        <a:spcBef>
                          <a:spcPts val="0"/>
                        </a:spcBef>
                        <a:spcAft>
                          <a:spcPts val="0"/>
                        </a:spcAft>
                        <a:buNone/>
                      </a:pPr>
                      <a:endParaRPr sz="900" b="1" u="none" strike="noStrike" cap="none">
                        <a:solidFill>
                          <a:schemeClr val="dk1"/>
                        </a:solidFill>
                      </a:endParaRPr>
                    </a:p>
                  </a:txBody>
                  <a:tcPr marL="91450" marR="91450" marT="45725" marB="45725" anchor="ctr">
                    <a:solidFill>
                      <a:srgbClr val="4FCEFF"/>
                    </a:solidFill>
                  </a:tcPr>
                </a:tc>
                <a:extLst>
                  <a:ext uri="{0D108BD9-81ED-4DB2-BD59-A6C34878D82A}">
                    <a16:rowId xmlns:a16="http://schemas.microsoft.com/office/drawing/2014/main" val="10005"/>
                  </a:ext>
                </a:extLst>
              </a:tr>
              <a:tr h="268350">
                <a:tc>
                  <a:txBody>
                    <a:bodyPr/>
                    <a:lstStyle/>
                    <a:p>
                      <a:pPr marL="0" marR="0" lvl="0" indent="0" algn="ctr" rtl="0">
                        <a:spcBef>
                          <a:spcPts val="0"/>
                        </a:spcBef>
                        <a:spcAft>
                          <a:spcPts val="0"/>
                        </a:spcAft>
                        <a:buNone/>
                      </a:pPr>
                      <a:r>
                        <a:rPr lang="es-ES" sz="900" b="1" u="none" strike="noStrike" cap="none">
                          <a:solidFill>
                            <a:schemeClr val="lt1"/>
                          </a:solidFill>
                          <a:latin typeface="Calibri"/>
                          <a:ea typeface="Calibri"/>
                          <a:cs typeface="Calibri"/>
                          <a:sym typeface="Calibri"/>
                        </a:rPr>
                        <a:t>Paso 6</a:t>
                      </a:r>
                      <a:endParaRPr/>
                    </a:p>
                  </a:txBody>
                  <a:tcPr marL="45725" marR="45725" marT="45725" marB="45725" anchor="ctr">
                    <a:solidFill>
                      <a:srgbClr val="004E6C"/>
                    </a:solidFill>
                  </a:tcPr>
                </a:tc>
                <a:tc>
                  <a:txBody>
                    <a:bodyPr/>
                    <a:lstStyle/>
                    <a:p>
                      <a:pPr marL="0" marR="0" lvl="0" indent="0" algn="l" rtl="0">
                        <a:spcBef>
                          <a:spcPts val="0"/>
                        </a:spcBef>
                        <a:spcAft>
                          <a:spcPts val="0"/>
                        </a:spcAft>
                        <a:buNone/>
                      </a:pPr>
                      <a:r>
                        <a:rPr lang="es-ES" sz="900" b="0" i="0" u="none" strike="noStrike" cap="none">
                          <a:solidFill>
                            <a:schemeClr val="lt1"/>
                          </a:solidFill>
                          <a:latin typeface="Calibri"/>
                          <a:ea typeface="Calibri"/>
                          <a:cs typeface="Calibri"/>
                          <a:sym typeface="Calibri"/>
                        </a:rPr>
                        <a:t>Oportunidades</a:t>
                      </a:r>
                      <a:endParaRPr/>
                    </a:p>
                  </a:txBody>
                  <a:tcPr marL="91450" marR="91450" marT="45725" marB="45725" anchor="ctr">
                    <a:solidFill>
                      <a:srgbClr val="269AD4"/>
                    </a:solidFill>
                  </a:tcPr>
                </a:tc>
                <a:tc>
                  <a:txBody>
                    <a:bodyPr/>
                    <a:lstStyle/>
                    <a:p>
                      <a:pPr marL="0" marR="0" lvl="0" indent="0" algn="ctr" rtl="0">
                        <a:spcBef>
                          <a:spcPts val="0"/>
                        </a:spcBef>
                        <a:spcAft>
                          <a:spcPts val="0"/>
                        </a:spcAft>
                        <a:buNone/>
                      </a:pPr>
                      <a:endParaRPr sz="900" b="1" u="none" strike="noStrike" cap="none">
                        <a:solidFill>
                          <a:schemeClr val="dk1"/>
                        </a:solidFill>
                      </a:endParaRPr>
                    </a:p>
                  </a:txBody>
                  <a:tcPr marL="91450" marR="91450" marT="45725" marB="45725" anchor="ctr">
                    <a:solidFill>
                      <a:srgbClr val="4FCEFF"/>
                    </a:solidFill>
                  </a:tcPr>
                </a:tc>
                <a:extLst>
                  <a:ext uri="{0D108BD9-81ED-4DB2-BD59-A6C34878D82A}">
                    <a16:rowId xmlns:a16="http://schemas.microsoft.com/office/drawing/2014/main" val="10006"/>
                  </a:ext>
                </a:extLst>
              </a:tr>
              <a:tr h="268350">
                <a:tc>
                  <a:txBody>
                    <a:bodyPr/>
                    <a:lstStyle/>
                    <a:p>
                      <a:pPr marL="0" marR="0" lvl="0" indent="0" algn="ctr" rtl="0">
                        <a:spcBef>
                          <a:spcPts val="0"/>
                        </a:spcBef>
                        <a:spcAft>
                          <a:spcPts val="0"/>
                        </a:spcAft>
                        <a:buNone/>
                      </a:pPr>
                      <a:r>
                        <a:rPr lang="es-ES" sz="900" b="1" u="none" strike="noStrike" cap="none">
                          <a:solidFill>
                            <a:schemeClr val="lt1"/>
                          </a:solidFill>
                          <a:latin typeface="Calibri"/>
                          <a:ea typeface="Calibri"/>
                          <a:cs typeface="Calibri"/>
                          <a:sym typeface="Calibri"/>
                        </a:rPr>
                        <a:t>Paso 7</a:t>
                      </a:r>
                      <a:endParaRPr/>
                    </a:p>
                  </a:txBody>
                  <a:tcPr marL="45725" marR="45725" marT="45725" marB="45725" anchor="ctr">
                    <a:solidFill>
                      <a:srgbClr val="004E6C"/>
                    </a:solidFill>
                  </a:tcPr>
                </a:tc>
                <a:tc>
                  <a:txBody>
                    <a:bodyPr/>
                    <a:lstStyle/>
                    <a:p>
                      <a:pPr marL="0" marR="0" lvl="0" indent="0" algn="l" rtl="0">
                        <a:spcBef>
                          <a:spcPts val="0"/>
                        </a:spcBef>
                        <a:spcAft>
                          <a:spcPts val="0"/>
                        </a:spcAft>
                        <a:buNone/>
                      </a:pPr>
                      <a:r>
                        <a:rPr lang="es-ES" sz="900" b="0" i="0" u="none" strike="noStrike" cap="none">
                          <a:solidFill>
                            <a:schemeClr val="lt1"/>
                          </a:solidFill>
                          <a:latin typeface="Calibri"/>
                          <a:ea typeface="Calibri"/>
                          <a:cs typeface="Calibri"/>
                          <a:sym typeface="Calibri"/>
                        </a:rPr>
                        <a:t>Caracterización del Sitio</a:t>
                      </a:r>
                      <a:endParaRPr/>
                    </a:p>
                  </a:txBody>
                  <a:tcPr marL="91450" marR="91450" marT="45725" marB="45725" anchor="ctr">
                    <a:solidFill>
                      <a:srgbClr val="5CB5E2"/>
                    </a:solidFill>
                  </a:tcPr>
                </a:tc>
                <a:tc>
                  <a:txBody>
                    <a:bodyPr/>
                    <a:lstStyle/>
                    <a:p>
                      <a:pPr marL="0" marR="0" lvl="0" indent="0" algn="ctr" rtl="0">
                        <a:spcBef>
                          <a:spcPts val="0"/>
                        </a:spcBef>
                        <a:spcAft>
                          <a:spcPts val="0"/>
                        </a:spcAft>
                        <a:buNone/>
                      </a:pPr>
                      <a:endParaRPr sz="900" b="1" u="none" strike="noStrike" cap="none">
                        <a:solidFill>
                          <a:schemeClr val="dk1"/>
                        </a:solidFill>
                      </a:endParaRPr>
                    </a:p>
                  </a:txBody>
                  <a:tcPr marL="91450" marR="91450" marT="45725" marB="45725" anchor="ctr">
                    <a:solidFill>
                      <a:srgbClr val="4FCEFF"/>
                    </a:solidFill>
                  </a:tcPr>
                </a:tc>
                <a:extLst>
                  <a:ext uri="{0D108BD9-81ED-4DB2-BD59-A6C34878D82A}">
                    <a16:rowId xmlns:a16="http://schemas.microsoft.com/office/drawing/2014/main" val="10007"/>
                  </a:ext>
                </a:extLst>
              </a:tr>
              <a:tr h="268350">
                <a:tc>
                  <a:txBody>
                    <a:bodyPr/>
                    <a:lstStyle/>
                    <a:p>
                      <a:pPr marL="0" marR="0" lvl="0" indent="0" algn="ctr" rtl="0">
                        <a:spcBef>
                          <a:spcPts val="0"/>
                        </a:spcBef>
                        <a:spcAft>
                          <a:spcPts val="0"/>
                        </a:spcAft>
                        <a:buNone/>
                      </a:pPr>
                      <a:r>
                        <a:rPr lang="es-ES" sz="900" b="1" u="none" strike="noStrike" cap="none">
                          <a:solidFill>
                            <a:schemeClr val="lt1"/>
                          </a:solidFill>
                          <a:latin typeface="Calibri"/>
                          <a:ea typeface="Calibri"/>
                          <a:cs typeface="Calibri"/>
                          <a:sym typeface="Calibri"/>
                        </a:rPr>
                        <a:t>Paso 8</a:t>
                      </a:r>
                      <a:endParaRPr/>
                    </a:p>
                  </a:txBody>
                  <a:tcPr marL="45725" marR="45725" marT="45725" marB="45725" anchor="ctr">
                    <a:solidFill>
                      <a:srgbClr val="004E6C"/>
                    </a:solidFill>
                  </a:tcPr>
                </a:tc>
                <a:tc>
                  <a:txBody>
                    <a:bodyPr/>
                    <a:lstStyle/>
                    <a:p>
                      <a:pPr marL="0" marR="0" lvl="0" indent="0" algn="l" rtl="0">
                        <a:spcBef>
                          <a:spcPts val="0"/>
                        </a:spcBef>
                        <a:spcAft>
                          <a:spcPts val="0"/>
                        </a:spcAft>
                        <a:buNone/>
                      </a:pPr>
                      <a:r>
                        <a:rPr lang="es-ES" sz="900" b="0" i="0" u="none" strike="noStrike" cap="none">
                          <a:solidFill>
                            <a:schemeClr val="lt1"/>
                          </a:solidFill>
                          <a:latin typeface="Calibri"/>
                          <a:ea typeface="Calibri"/>
                          <a:cs typeface="Calibri"/>
                          <a:sym typeface="Calibri"/>
                        </a:rPr>
                        <a:t>Estructura del Sitio</a:t>
                      </a:r>
                      <a:endParaRPr/>
                    </a:p>
                  </a:txBody>
                  <a:tcPr marL="91450" marR="91450" marT="45725" marB="45725" anchor="ctr">
                    <a:solidFill>
                      <a:srgbClr val="269AD4"/>
                    </a:solidFill>
                  </a:tcPr>
                </a:tc>
                <a:tc>
                  <a:txBody>
                    <a:bodyPr/>
                    <a:lstStyle/>
                    <a:p>
                      <a:pPr marL="0" marR="0" lvl="0" indent="0" algn="ctr" rtl="0">
                        <a:spcBef>
                          <a:spcPts val="0"/>
                        </a:spcBef>
                        <a:spcAft>
                          <a:spcPts val="0"/>
                        </a:spcAft>
                        <a:buNone/>
                      </a:pPr>
                      <a:endParaRPr sz="900" b="1" u="none" strike="noStrike" cap="none">
                        <a:solidFill>
                          <a:schemeClr val="dk1"/>
                        </a:solidFill>
                      </a:endParaRPr>
                    </a:p>
                  </a:txBody>
                  <a:tcPr marL="91450" marR="91450" marT="45725" marB="45725" anchor="ctr">
                    <a:solidFill>
                      <a:srgbClr val="4FCEFF"/>
                    </a:solidFill>
                  </a:tcPr>
                </a:tc>
                <a:extLst>
                  <a:ext uri="{0D108BD9-81ED-4DB2-BD59-A6C34878D82A}">
                    <a16:rowId xmlns:a16="http://schemas.microsoft.com/office/drawing/2014/main" val="10008"/>
                  </a:ext>
                </a:extLst>
              </a:tr>
              <a:tr h="268350">
                <a:tc>
                  <a:txBody>
                    <a:bodyPr/>
                    <a:lstStyle/>
                    <a:p>
                      <a:pPr marL="0" marR="0" lvl="0" indent="0" algn="ctr" rtl="0">
                        <a:spcBef>
                          <a:spcPts val="0"/>
                        </a:spcBef>
                        <a:spcAft>
                          <a:spcPts val="0"/>
                        </a:spcAft>
                        <a:buNone/>
                      </a:pPr>
                      <a:r>
                        <a:rPr lang="es-ES" sz="900" b="1" u="none" strike="noStrike" cap="none">
                          <a:solidFill>
                            <a:schemeClr val="lt1"/>
                          </a:solidFill>
                          <a:latin typeface="Calibri"/>
                          <a:ea typeface="Calibri"/>
                          <a:cs typeface="Calibri"/>
                          <a:sym typeface="Calibri"/>
                        </a:rPr>
                        <a:t>Paso 9</a:t>
                      </a:r>
                      <a:endParaRPr/>
                    </a:p>
                  </a:txBody>
                  <a:tcPr marL="45725" marR="45725" marT="45725" marB="45725" anchor="ctr">
                    <a:solidFill>
                      <a:srgbClr val="004E6C"/>
                    </a:solidFill>
                  </a:tcPr>
                </a:tc>
                <a:tc>
                  <a:txBody>
                    <a:bodyPr/>
                    <a:lstStyle/>
                    <a:p>
                      <a:pPr marL="0" marR="0" lvl="0" indent="0" algn="l" rtl="0">
                        <a:spcBef>
                          <a:spcPts val="0"/>
                        </a:spcBef>
                        <a:spcAft>
                          <a:spcPts val="0"/>
                        </a:spcAft>
                        <a:buNone/>
                      </a:pPr>
                      <a:r>
                        <a:rPr lang="es-ES" sz="900" b="0" i="0" u="none" strike="noStrike" cap="none">
                          <a:solidFill>
                            <a:schemeClr val="lt1"/>
                          </a:solidFill>
                          <a:latin typeface="Calibri"/>
                          <a:ea typeface="Calibri"/>
                          <a:cs typeface="Calibri"/>
                          <a:sym typeface="Calibri"/>
                        </a:rPr>
                        <a:t>Caracterización Visual</a:t>
                      </a:r>
                      <a:endParaRPr/>
                    </a:p>
                  </a:txBody>
                  <a:tcPr marL="91450" marR="91450" marT="45725" marB="45725" anchor="ctr">
                    <a:solidFill>
                      <a:srgbClr val="269AD4"/>
                    </a:solidFill>
                  </a:tcPr>
                </a:tc>
                <a:tc>
                  <a:txBody>
                    <a:bodyPr/>
                    <a:lstStyle/>
                    <a:p>
                      <a:pPr marL="0" marR="0" lvl="0" indent="0" algn="ctr" rtl="0">
                        <a:spcBef>
                          <a:spcPts val="0"/>
                        </a:spcBef>
                        <a:spcAft>
                          <a:spcPts val="0"/>
                        </a:spcAft>
                        <a:buNone/>
                      </a:pPr>
                      <a:endParaRPr sz="900" b="1" u="none" strike="noStrike" cap="none">
                        <a:solidFill>
                          <a:schemeClr val="dk1"/>
                        </a:solidFill>
                      </a:endParaRPr>
                    </a:p>
                  </a:txBody>
                  <a:tcPr marL="91450" marR="91450" marT="45725" marB="45725" anchor="ctr">
                    <a:solidFill>
                      <a:srgbClr val="4FCEFF"/>
                    </a:solidFill>
                  </a:tcPr>
                </a:tc>
                <a:extLst>
                  <a:ext uri="{0D108BD9-81ED-4DB2-BD59-A6C34878D82A}">
                    <a16:rowId xmlns:a16="http://schemas.microsoft.com/office/drawing/2014/main" val="10009"/>
                  </a:ext>
                </a:extLst>
              </a:tr>
              <a:tr h="268350">
                <a:tc>
                  <a:txBody>
                    <a:bodyPr/>
                    <a:lstStyle/>
                    <a:p>
                      <a:pPr marL="0" marR="0" lvl="0" indent="0" algn="ctr" rtl="0">
                        <a:spcBef>
                          <a:spcPts val="0"/>
                        </a:spcBef>
                        <a:spcAft>
                          <a:spcPts val="0"/>
                        </a:spcAft>
                        <a:buNone/>
                      </a:pPr>
                      <a:r>
                        <a:rPr lang="es-ES" sz="900" b="1" u="none" strike="noStrike" cap="none">
                          <a:solidFill>
                            <a:schemeClr val="lt1"/>
                          </a:solidFill>
                          <a:latin typeface="Calibri"/>
                          <a:ea typeface="Calibri"/>
                          <a:cs typeface="Calibri"/>
                          <a:sym typeface="Calibri"/>
                        </a:rPr>
                        <a:t>Paso 10</a:t>
                      </a:r>
                      <a:endParaRPr/>
                    </a:p>
                  </a:txBody>
                  <a:tcPr marL="45725" marR="45725" marT="45725" marB="45725" anchor="ctr">
                    <a:solidFill>
                      <a:srgbClr val="004E6C"/>
                    </a:solidFill>
                  </a:tcPr>
                </a:tc>
                <a:tc>
                  <a:txBody>
                    <a:bodyPr/>
                    <a:lstStyle/>
                    <a:p>
                      <a:pPr marL="0" marR="0" lvl="0" indent="0" algn="l" rtl="0">
                        <a:spcBef>
                          <a:spcPts val="0"/>
                        </a:spcBef>
                        <a:spcAft>
                          <a:spcPts val="0"/>
                        </a:spcAft>
                        <a:buNone/>
                      </a:pPr>
                      <a:r>
                        <a:rPr lang="es-ES" sz="900" b="0" i="0" u="none" strike="noStrike" cap="none">
                          <a:solidFill>
                            <a:schemeClr val="lt1"/>
                          </a:solidFill>
                          <a:latin typeface="Calibri"/>
                          <a:ea typeface="Calibri"/>
                          <a:cs typeface="Calibri"/>
                          <a:sym typeface="Calibri"/>
                        </a:rPr>
                        <a:t>Fuentes de Información</a:t>
                      </a:r>
                      <a:endParaRPr/>
                    </a:p>
                  </a:txBody>
                  <a:tcPr marL="91450" marR="91450" marT="45725" marB="45725" anchor="ctr">
                    <a:solidFill>
                      <a:srgbClr val="2081B2"/>
                    </a:solidFill>
                  </a:tcPr>
                </a:tc>
                <a:tc>
                  <a:txBody>
                    <a:bodyPr/>
                    <a:lstStyle/>
                    <a:p>
                      <a:pPr marL="0" marR="0" lvl="0" indent="0" algn="ctr" rtl="0">
                        <a:spcBef>
                          <a:spcPts val="0"/>
                        </a:spcBef>
                        <a:spcAft>
                          <a:spcPts val="0"/>
                        </a:spcAft>
                        <a:buNone/>
                      </a:pPr>
                      <a:endParaRPr sz="900" b="1" u="none" strike="noStrike" cap="none">
                        <a:solidFill>
                          <a:schemeClr val="dk1"/>
                        </a:solidFill>
                      </a:endParaRPr>
                    </a:p>
                  </a:txBody>
                  <a:tcPr marL="91450" marR="91450" marT="45725" marB="45725" anchor="ctr">
                    <a:solidFill>
                      <a:srgbClr val="4FCEFF"/>
                    </a:solidFill>
                  </a:tcPr>
                </a:tc>
                <a:extLst>
                  <a:ext uri="{0D108BD9-81ED-4DB2-BD59-A6C34878D82A}">
                    <a16:rowId xmlns:a16="http://schemas.microsoft.com/office/drawing/2014/main" val="10010"/>
                  </a:ext>
                </a:extLst>
              </a:tr>
              <a:tr h="268350">
                <a:tc>
                  <a:txBody>
                    <a:bodyPr/>
                    <a:lstStyle/>
                    <a:p>
                      <a:pPr marL="0" marR="0" lvl="0" indent="0" algn="ctr" rtl="0">
                        <a:lnSpc>
                          <a:spcPct val="100000"/>
                        </a:lnSpc>
                        <a:spcBef>
                          <a:spcPts val="0"/>
                        </a:spcBef>
                        <a:spcAft>
                          <a:spcPts val="0"/>
                        </a:spcAft>
                        <a:buClr>
                          <a:srgbClr val="FFFFFF"/>
                        </a:buClr>
                        <a:buSzPts val="900"/>
                        <a:buFont typeface="Calibri"/>
                        <a:buNone/>
                      </a:pPr>
                      <a:r>
                        <a:rPr lang="es-ES" sz="900" b="1" i="0" u="none" strike="noStrike" cap="none">
                          <a:solidFill>
                            <a:srgbClr val="FFFFFF"/>
                          </a:solidFill>
                          <a:latin typeface="Calibri"/>
                          <a:ea typeface="Calibri"/>
                          <a:cs typeface="Calibri"/>
                          <a:sym typeface="Calibri"/>
                        </a:rPr>
                        <a:t>Paso 11</a:t>
                      </a:r>
                      <a:endParaRPr/>
                    </a:p>
                  </a:txBody>
                  <a:tcPr marL="45725" marR="45725" marT="45725" marB="45725" anchor="ctr">
                    <a:solidFill>
                      <a:srgbClr val="004E6C"/>
                    </a:solidFill>
                  </a:tcPr>
                </a:tc>
                <a:tc>
                  <a:txBody>
                    <a:bodyPr/>
                    <a:lstStyle/>
                    <a:p>
                      <a:pPr marL="0" marR="0" lvl="0" indent="0" algn="l" rtl="0">
                        <a:spcBef>
                          <a:spcPts val="0"/>
                        </a:spcBef>
                        <a:spcAft>
                          <a:spcPts val="0"/>
                        </a:spcAft>
                        <a:buNone/>
                      </a:pPr>
                      <a:r>
                        <a:rPr lang="es-ES" sz="900" b="0" i="0" u="none" strike="noStrike" cap="none">
                          <a:solidFill>
                            <a:schemeClr val="lt1"/>
                          </a:solidFill>
                          <a:latin typeface="Calibri"/>
                          <a:ea typeface="Calibri"/>
                          <a:cs typeface="Calibri"/>
                          <a:sym typeface="Calibri"/>
                        </a:rPr>
                        <a:t>Variables (10-20)</a:t>
                      </a:r>
                      <a:endParaRPr/>
                    </a:p>
                  </a:txBody>
                  <a:tcPr marL="91450" marR="91450" marT="45725" marB="45725" anchor="ctr">
                    <a:solidFill>
                      <a:srgbClr val="1A6A92"/>
                    </a:solidFill>
                  </a:tcPr>
                </a:tc>
                <a:tc>
                  <a:txBody>
                    <a:bodyPr/>
                    <a:lstStyle/>
                    <a:p>
                      <a:pPr marL="0" marR="0" lvl="0" indent="0" algn="ctr" rtl="0">
                        <a:spcBef>
                          <a:spcPts val="0"/>
                        </a:spcBef>
                        <a:spcAft>
                          <a:spcPts val="0"/>
                        </a:spcAft>
                        <a:buNone/>
                      </a:pPr>
                      <a:endParaRPr sz="900" b="1" u="none" strike="noStrike" cap="none">
                        <a:solidFill>
                          <a:schemeClr val="dk1"/>
                        </a:solidFill>
                      </a:endParaRPr>
                    </a:p>
                  </a:txBody>
                  <a:tcPr marL="91450" marR="91450" marT="45725" marB="45725" anchor="ctr">
                    <a:solidFill>
                      <a:srgbClr val="4FCEFF"/>
                    </a:solidFill>
                  </a:tcPr>
                </a:tc>
                <a:extLst>
                  <a:ext uri="{0D108BD9-81ED-4DB2-BD59-A6C34878D82A}">
                    <a16:rowId xmlns:a16="http://schemas.microsoft.com/office/drawing/2014/main" val="10011"/>
                  </a:ext>
                </a:extLst>
              </a:tr>
              <a:tr h="268350">
                <a:tc>
                  <a:txBody>
                    <a:bodyPr/>
                    <a:lstStyle/>
                    <a:p>
                      <a:pPr marL="0" marR="0" lvl="0" indent="0" algn="ctr" rtl="0">
                        <a:lnSpc>
                          <a:spcPct val="100000"/>
                        </a:lnSpc>
                        <a:spcBef>
                          <a:spcPts val="0"/>
                        </a:spcBef>
                        <a:spcAft>
                          <a:spcPts val="0"/>
                        </a:spcAft>
                        <a:buClr>
                          <a:srgbClr val="FFFFFF"/>
                        </a:buClr>
                        <a:buSzPts val="900"/>
                        <a:buFont typeface="Calibri"/>
                        <a:buNone/>
                      </a:pPr>
                      <a:r>
                        <a:rPr lang="es-ES" sz="900" b="1" i="0" u="none" strike="noStrike" cap="none">
                          <a:solidFill>
                            <a:srgbClr val="FFFFFF"/>
                          </a:solidFill>
                          <a:latin typeface="Calibri"/>
                          <a:ea typeface="Calibri"/>
                          <a:cs typeface="Calibri"/>
                          <a:sym typeface="Calibri"/>
                        </a:rPr>
                        <a:t>Paso 12</a:t>
                      </a:r>
                      <a:endParaRPr/>
                    </a:p>
                  </a:txBody>
                  <a:tcPr marL="45725" marR="45725" marT="45725" marB="45725" anchor="ctr">
                    <a:solidFill>
                      <a:srgbClr val="004E6C"/>
                    </a:solidFill>
                  </a:tcPr>
                </a:tc>
                <a:tc>
                  <a:txBody>
                    <a:bodyPr/>
                    <a:lstStyle/>
                    <a:p>
                      <a:pPr marL="0" marR="0" lvl="0" indent="0" algn="l" rtl="0">
                        <a:spcBef>
                          <a:spcPts val="0"/>
                        </a:spcBef>
                        <a:spcAft>
                          <a:spcPts val="0"/>
                        </a:spcAft>
                        <a:buNone/>
                      </a:pPr>
                      <a:r>
                        <a:rPr lang="es-ES" sz="900" b="0" i="0" u="none" strike="noStrike" cap="none">
                          <a:solidFill>
                            <a:schemeClr val="lt1"/>
                          </a:solidFill>
                          <a:latin typeface="Calibri"/>
                          <a:ea typeface="Calibri"/>
                          <a:cs typeface="Calibri"/>
                          <a:sym typeface="Calibri"/>
                        </a:rPr>
                        <a:t>Interacción de Variables</a:t>
                      </a:r>
                      <a:endParaRPr sz="900" b="0" i="0" u="none" strike="noStrike" cap="none">
                        <a:solidFill>
                          <a:schemeClr val="lt1"/>
                        </a:solidFill>
                        <a:latin typeface="Calibri"/>
                        <a:ea typeface="Calibri"/>
                        <a:cs typeface="Calibri"/>
                        <a:sym typeface="Calibri"/>
                      </a:endParaRPr>
                    </a:p>
                  </a:txBody>
                  <a:tcPr marL="91450" marR="91450" marT="45725" marB="45725" anchor="ctr">
                    <a:solidFill>
                      <a:srgbClr val="14506E"/>
                    </a:solidFill>
                  </a:tcPr>
                </a:tc>
                <a:tc>
                  <a:txBody>
                    <a:bodyPr/>
                    <a:lstStyle/>
                    <a:p>
                      <a:pPr marL="0" marR="0" lvl="0" indent="0" algn="ctr" rtl="0">
                        <a:spcBef>
                          <a:spcPts val="0"/>
                        </a:spcBef>
                        <a:spcAft>
                          <a:spcPts val="0"/>
                        </a:spcAft>
                        <a:buNone/>
                      </a:pPr>
                      <a:endParaRPr sz="900" b="1" u="none" strike="noStrike" cap="none">
                        <a:solidFill>
                          <a:schemeClr val="dk1"/>
                        </a:solidFill>
                      </a:endParaRPr>
                    </a:p>
                  </a:txBody>
                  <a:tcPr marL="91450" marR="91450" marT="45725" marB="45725" anchor="ctr">
                    <a:solidFill>
                      <a:srgbClr val="4FCEFF"/>
                    </a:solidFill>
                  </a:tcPr>
                </a:tc>
                <a:extLst>
                  <a:ext uri="{0D108BD9-81ED-4DB2-BD59-A6C34878D82A}">
                    <a16:rowId xmlns:a16="http://schemas.microsoft.com/office/drawing/2014/main" val="10012"/>
                  </a:ext>
                </a:extLst>
              </a:tr>
              <a:tr h="268350">
                <a:tc>
                  <a:txBody>
                    <a:bodyPr/>
                    <a:lstStyle/>
                    <a:p>
                      <a:pPr marL="0" marR="0" lvl="0" indent="0" algn="ctr" rtl="0">
                        <a:lnSpc>
                          <a:spcPct val="100000"/>
                        </a:lnSpc>
                        <a:spcBef>
                          <a:spcPts val="0"/>
                        </a:spcBef>
                        <a:spcAft>
                          <a:spcPts val="0"/>
                        </a:spcAft>
                        <a:buClr>
                          <a:srgbClr val="FFFFFF"/>
                        </a:buClr>
                        <a:buSzPts val="900"/>
                        <a:buFont typeface="Calibri"/>
                        <a:buNone/>
                      </a:pPr>
                      <a:r>
                        <a:rPr lang="es-ES" sz="900" b="1" i="0" u="none" strike="noStrike" cap="none">
                          <a:solidFill>
                            <a:srgbClr val="FFFFFF"/>
                          </a:solidFill>
                          <a:latin typeface="Calibri"/>
                          <a:ea typeface="Calibri"/>
                          <a:cs typeface="Calibri"/>
                          <a:sym typeface="Calibri"/>
                        </a:rPr>
                        <a:t>Paso 13</a:t>
                      </a:r>
                      <a:endParaRPr/>
                    </a:p>
                  </a:txBody>
                  <a:tcPr marL="45725" marR="45725" marT="45725" marB="45725" anchor="ctr">
                    <a:solidFill>
                      <a:srgbClr val="004E6C"/>
                    </a:solidFill>
                  </a:tcPr>
                </a:tc>
                <a:tc>
                  <a:txBody>
                    <a:bodyPr/>
                    <a:lstStyle/>
                    <a:p>
                      <a:pPr marL="0" marR="0" lvl="0" indent="0" algn="l" rtl="0">
                        <a:spcBef>
                          <a:spcPts val="0"/>
                        </a:spcBef>
                        <a:spcAft>
                          <a:spcPts val="0"/>
                        </a:spcAft>
                        <a:buNone/>
                      </a:pPr>
                      <a:r>
                        <a:rPr lang="es-ES" sz="900" b="0" i="0" u="none" strike="noStrike" cap="none">
                          <a:solidFill>
                            <a:schemeClr val="lt1"/>
                          </a:solidFill>
                          <a:latin typeface="Calibri"/>
                          <a:ea typeface="Calibri"/>
                          <a:cs typeface="Calibri"/>
                          <a:sym typeface="Calibri"/>
                        </a:rPr>
                        <a:t>Datos</a:t>
                      </a:r>
                      <a:endParaRPr/>
                    </a:p>
                  </a:txBody>
                  <a:tcPr marL="91450" marR="91450" marT="45725" marB="45725" anchor="ctr">
                    <a:solidFill>
                      <a:srgbClr val="0E394E"/>
                    </a:solidFill>
                  </a:tcPr>
                </a:tc>
                <a:tc>
                  <a:txBody>
                    <a:bodyPr/>
                    <a:lstStyle/>
                    <a:p>
                      <a:pPr marL="0" marR="0" lvl="0" indent="0" algn="ctr" rtl="0">
                        <a:spcBef>
                          <a:spcPts val="0"/>
                        </a:spcBef>
                        <a:spcAft>
                          <a:spcPts val="0"/>
                        </a:spcAft>
                        <a:buNone/>
                      </a:pPr>
                      <a:endParaRPr sz="900" b="1" u="none" strike="noStrike" cap="none">
                        <a:solidFill>
                          <a:schemeClr val="dk1"/>
                        </a:solidFill>
                      </a:endParaRPr>
                    </a:p>
                  </a:txBody>
                  <a:tcPr marL="91450" marR="91450" marT="45725" marB="45725" anchor="ctr">
                    <a:solidFill>
                      <a:srgbClr val="4FCEFF"/>
                    </a:solidFill>
                  </a:tcPr>
                </a:tc>
                <a:extLst>
                  <a:ext uri="{0D108BD9-81ED-4DB2-BD59-A6C34878D82A}">
                    <a16:rowId xmlns:a16="http://schemas.microsoft.com/office/drawing/2014/main" val="10013"/>
                  </a:ext>
                </a:extLst>
              </a:tr>
              <a:tr h="268350">
                <a:tc>
                  <a:txBody>
                    <a:bodyPr/>
                    <a:lstStyle/>
                    <a:p>
                      <a:pPr marL="0" marR="0" lvl="0" indent="0" algn="ctr" rtl="0">
                        <a:lnSpc>
                          <a:spcPct val="100000"/>
                        </a:lnSpc>
                        <a:spcBef>
                          <a:spcPts val="0"/>
                        </a:spcBef>
                        <a:spcAft>
                          <a:spcPts val="0"/>
                        </a:spcAft>
                        <a:buClr>
                          <a:srgbClr val="FFFFFF"/>
                        </a:buClr>
                        <a:buSzPts val="900"/>
                        <a:buFont typeface="Calibri"/>
                        <a:buNone/>
                      </a:pPr>
                      <a:r>
                        <a:rPr lang="es-ES" sz="900" b="1" i="0" u="none" strike="noStrike" cap="none">
                          <a:solidFill>
                            <a:srgbClr val="FFFFFF"/>
                          </a:solidFill>
                          <a:latin typeface="Calibri"/>
                          <a:ea typeface="Calibri"/>
                          <a:cs typeface="Calibri"/>
                          <a:sym typeface="Calibri"/>
                        </a:rPr>
                        <a:t>Paso 14</a:t>
                      </a:r>
                      <a:endParaRPr/>
                    </a:p>
                  </a:txBody>
                  <a:tcPr marL="45725" marR="45725" marT="45725" marB="45725" anchor="ctr">
                    <a:solidFill>
                      <a:srgbClr val="004E6C"/>
                    </a:solidFill>
                  </a:tcPr>
                </a:tc>
                <a:tc>
                  <a:txBody>
                    <a:bodyPr/>
                    <a:lstStyle/>
                    <a:p>
                      <a:pPr marL="0" marR="0" lvl="0" indent="0" algn="l" rtl="0">
                        <a:spcBef>
                          <a:spcPts val="0"/>
                        </a:spcBef>
                        <a:spcAft>
                          <a:spcPts val="0"/>
                        </a:spcAft>
                        <a:buNone/>
                      </a:pPr>
                      <a:r>
                        <a:rPr lang="es-ES" sz="900" b="0" i="0" u="none" strike="noStrike" cap="none">
                          <a:solidFill>
                            <a:schemeClr val="lt1"/>
                          </a:solidFill>
                          <a:latin typeface="Calibri"/>
                          <a:ea typeface="Calibri"/>
                          <a:cs typeface="Calibri"/>
                          <a:sym typeface="Calibri"/>
                        </a:rPr>
                        <a:t>Tipo Datos-Actualización</a:t>
                      </a:r>
                      <a:endParaRPr/>
                    </a:p>
                  </a:txBody>
                  <a:tcPr marL="91450" marR="91450" marT="45725" marB="45725" anchor="ctr">
                    <a:solidFill>
                      <a:srgbClr val="061C28"/>
                    </a:solidFill>
                  </a:tcPr>
                </a:tc>
                <a:tc>
                  <a:txBody>
                    <a:bodyPr/>
                    <a:lstStyle/>
                    <a:p>
                      <a:pPr marL="0" marR="0" lvl="0" indent="0" algn="ctr" rtl="0">
                        <a:spcBef>
                          <a:spcPts val="0"/>
                        </a:spcBef>
                        <a:spcAft>
                          <a:spcPts val="0"/>
                        </a:spcAft>
                        <a:buNone/>
                      </a:pPr>
                      <a:endParaRPr sz="900" b="1" u="none" strike="noStrike" cap="none">
                        <a:solidFill>
                          <a:schemeClr val="dk1"/>
                        </a:solidFill>
                      </a:endParaRPr>
                    </a:p>
                  </a:txBody>
                  <a:tcPr marL="91450" marR="91450" marT="45725" marB="45725" anchor="ctr">
                    <a:solidFill>
                      <a:srgbClr val="4FCEFF"/>
                    </a:solidFill>
                  </a:tcPr>
                </a:tc>
                <a:extLst>
                  <a:ext uri="{0D108BD9-81ED-4DB2-BD59-A6C34878D82A}">
                    <a16:rowId xmlns:a16="http://schemas.microsoft.com/office/drawing/2014/main" val="10014"/>
                  </a:ext>
                </a:extLst>
              </a:tr>
            </a:tbl>
          </a:graphicData>
        </a:graphic>
      </p:graphicFrame>
      <p:pic>
        <p:nvPicPr>
          <p:cNvPr id="30" name="Google Shape;30;p1" descr="Imagen que contiene dibujo&#10;&#10;Descripción generada automáticamente"/>
          <p:cNvPicPr preferRelativeResize="0"/>
          <p:nvPr/>
        </p:nvPicPr>
        <p:blipFill rotWithShape="1">
          <a:blip r:embed="rId3">
            <a:alphaModFix/>
          </a:blip>
          <a:srcRect/>
          <a:stretch/>
        </p:blipFill>
        <p:spPr>
          <a:xfrm>
            <a:off x="9387281" y="268425"/>
            <a:ext cx="2804719" cy="599130"/>
          </a:xfrm>
          <a:prstGeom prst="rect">
            <a:avLst/>
          </a:prstGeom>
          <a:noFill/>
          <a:ln>
            <a:noFill/>
          </a:ln>
        </p:spPr>
      </p:pic>
      <p:sp>
        <p:nvSpPr>
          <p:cNvPr id="31" name="Google Shape;31;p1"/>
          <p:cNvSpPr/>
          <p:nvPr/>
        </p:nvSpPr>
        <p:spPr>
          <a:xfrm>
            <a:off x="8214018" y="984332"/>
            <a:ext cx="307875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i="0" u="none" strike="noStrike" cap="none">
                <a:solidFill>
                  <a:schemeClr val="accent1"/>
                </a:solidFill>
                <a:latin typeface="Calibri"/>
                <a:ea typeface="Calibri"/>
                <a:cs typeface="Calibri"/>
                <a:sym typeface="Calibri"/>
              </a:rPr>
              <a:t>PASOS PREVISTOS</a:t>
            </a:r>
            <a:endParaRPr sz="1200" b="1" i="0" u="none" strike="noStrike" cap="none">
              <a:solidFill>
                <a:schemeClr val="accent1"/>
              </a:solidFill>
              <a:latin typeface="Calibri"/>
              <a:ea typeface="Calibri"/>
              <a:cs typeface="Calibri"/>
              <a:sym typeface="Calibri"/>
            </a:endParaRPr>
          </a:p>
        </p:txBody>
      </p:sp>
      <p:cxnSp>
        <p:nvCxnSpPr>
          <p:cNvPr id="32" name="Google Shape;32;p1"/>
          <p:cNvCxnSpPr/>
          <p:nvPr/>
        </p:nvCxnSpPr>
        <p:spPr>
          <a:xfrm>
            <a:off x="4653095" y="1395171"/>
            <a:ext cx="0" cy="4572000"/>
          </a:xfrm>
          <a:prstGeom prst="straightConnector1">
            <a:avLst/>
          </a:prstGeom>
          <a:noFill/>
          <a:ln w="9525" cap="flat" cmpd="sng">
            <a:solidFill>
              <a:srgbClr val="BFBFBF"/>
            </a:solidFill>
            <a:prstDash val="solid"/>
            <a:round/>
            <a:headEnd type="none" w="sm" len="sm"/>
            <a:tailEnd type="none" w="sm" len="sm"/>
          </a:ln>
        </p:spPr>
      </p:cxnSp>
      <p:pic>
        <p:nvPicPr>
          <p:cNvPr id="33" name="Google Shape;33;p1" descr="Círculo con flecha a la izquierda">
            <a:hlinkClick r:id="rId4" action="ppaction://hlinksldjump"/>
          </p:cNvPr>
          <p:cNvPicPr preferRelativeResize="0"/>
          <p:nvPr/>
        </p:nvPicPr>
        <p:blipFill rotWithShape="1">
          <a:blip r:embed="rId5">
            <a:alphaModFix/>
          </a:blip>
          <a:srcRect/>
          <a:stretch/>
        </p:blipFill>
        <p:spPr>
          <a:xfrm>
            <a:off x="11320690" y="3245945"/>
            <a:ext cx="288000" cy="288000"/>
          </a:xfrm>
          <a:prstGeom prst="rect">
            <a:avLst/>
          </a:prstGeom>
          <a:noFill/>
          <a:ln>
            <a:noFill/>
          </a:ln>
        </p:spPr>
      </p:pic>
      <p:sp>
        <p:nvSpPr>
          <p:cNvPr id="34" name="Google Shape;34;p1"/>
          <p:cNvSpPr txBox="1"/>
          <p:nvPr/>
        </p:nvSpPr>
        <p:spPr>
          <a:xfrm>
            <a:off x="4725373" y="1301222"/>
            <a:ext cx="2870869" cy="10776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67" b="0" i="0" u="none" strike="noStrike" cap="none">
                <a:solidFill>
                  <a:srgbClr val="575756"/>
                </a:solidFill>
                <a:latin typeface="Arial"/>
                <a:ea typeface="Arial"/>
                <a:cs typeface="Arial"/>
                <a:sym typeface="Arial"/>
              </a:rPr>
              <a:t>El objetivo de este ejercicio es básicamente sentar las bases del diseño, evaluación y eventual desarrollo de plataformas y/o sistemas y/o app’s y/o sitios de información que cumplan con los lineamientos de DATA INTELLIGENCE, es decir, transformar </a:t>
            </a:r>
            <a:r>
              <a:rPr lang="es-ES" sz="1067" b="0" i="0" u="none" strike="noStrike" cap="none">
                <a:solidFill>
                  <a:schemeClr val="accent1"/>
                </a:solidFill>
                <a:latin typeface="Arial"/>
                <a:ea typeface="Arial"/>
                <a:cs typeface="Arial"/>
                <a:sym typeface="Arial"/>
              </a:rPr>
              <a:t>“datos en información”.</a:t>
            </a:r>
            <a:endParaRPr/>
          </a:p>
        </p:txBody>
      </p:sp>
      <p:sp>
        <p:nvSpPr>
          <p:cNvPr id="35" name="Google Shape;35;p1"/>
          <p:cNvSpPr/>
          <p:nvPr/>
        </p:nvSpPr>
        <p:spPr>
          <a:xfrm>
            <a:off x="4758918" y="2451477"/>
            <a:ext cx="154464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i="0" u="none" strike="noStrike" cap="none">
                <a:solidFill>
                  <a:schemeClr val="accent1"/>
                </a:solidFill>
                <a:latin typeface="Calibri"/>
                <a:ea typeface="Calibri"/>
                <a:cs typeface="Calibri"/>
                <a:sym typeface="Calibri"/>
              </a:rPr>
              <a:t>MÉTODO</a:t>
            </a:r>
            <a:endParaRPr sz="1200" b="1" i="0" u="none" strike="noStrike" cap="none">
              <a:solidFill>
                <a:schemeClr val="accent1"/>
              </a:solidFill>
              <a:latin typeface="Calibri"/>
              <a:ea typeface="Calibri"/>
              <a:cs typeface="Calibri"/>
              <a:sym typeface="Calibri"/>
            </a:endParaRPr>
          </a:p>
        </p:txBody>
      </p:sp>
      <p:sp>
        <p:nvSpPr>
          <p:cNvPr id="36" name="Google Shape;36;p1"/>
          <p:cNvSpPr txBox="1"/>
          <p:nvPr/>
        </p:nvSpPr>
        <p:spPr>
          <a:xfrm>
            <a:off x="4758918" y="2768367"/>
            <a:ext cx="2870869" cy="33249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67" b="0" i="0" u="none" strike="noStrike" cap="none">
                <a:solidFill>
                  <a:srgbClr val="575756"/>
                </a:solidFill>
                <a:latin typeface="Arial"/>
                <a:ea typeface="Arial"/>
                <a:cs typeface="Arial"/>
                <a:sym typeface="Arial"/>
              </a:rPr>
              <a:t>El método es el que cada uno elija. La referencia es completar los pasos de la tabla de la derecha, y si es posible mejorarla o complementarla.</a:t>
            </a:r>
            <a:endParaRPr/>
          </a:p>
          <a:p>
            <a:pPr marL="0" marR="0" lvl="0" indent="0" algn="l" rtl="0">
              <a:spcBef>
                <a:spcPts val="1202"/>
              </a:spcBef>
              <a:spcAft>
                <a:spcPts val="0"/>
              </a:spcAft>
              <a:buNone/>
            </a:pPr>
            <a:r>
              <a:rPr lang="es-ES" sz="1067" b="0" i="0" u="none" strike="noStrike" cap="none">
                <a:solidFill>
                  <a:srgbClr val="575756"/>
                </a:solidFill>
                <a:latin typeface="Arial"/>
                <a:ea typeface="Arial"/>
                <a:cs typeface="Arial"/>
                <a:sym typeface="Arial"/>
              </a:rPr>
              <a:t>Pueden preguntar a quien estimen conveniente, concertar VC con quien les plazca para aclararse o enredarse (“nunca se sabe”).</a:t>
            </a:r>
            <a:endParaRPr/>
          </a:p>
          <a:p>
            <a:pPr marL="0" marR="0" lvl="0" indent="0" algn="l" rtl="0">
              <a:spcBef>
                <a:spcPts val="1202"/>
              </a:spcBef>
              <a:spcAft>
                <a:spcPts val="0"/>
              </a:spcAft>
              <a:buNone/>
            </a:pPr>
            <a:r>
              <a:rPr lang="es-ES" sz="1067" b="0" i="0" u="none" strike="noStrike" cap="none">
                <a:solidFill>
                  <a:srgbClr val="575756"/>
                </a:solidFill>
                <a:latin typeface="Arial"/>
                <a:ea typeface="Arial"/>
                <a:cs typeface="Arial"/>
                <a:sym typeface="Arial"/>
              </a:rPr>
              <a:t>El resultado no será sólo completar los pasos. Será entender y dominar las posibilidades, opciones, alternativas, oportunidades, barreras, soluciones, etc. de la temática abordada.</a:t>
            </a:r>
            <a:endParaRPr/>
          </a:p>
          <a:p>
            <a:pPr marL="0" marR="0" lvl="0" indent="0" algn="l" rtl="0">
              <a:spcBef>
                <a:spcPts val="1202"/>
              </a:spcBef>
              <a:spcAft>
                <a:spcPts val="0"/>
              </a:spcAft>
              <a:buNone/>
            </a:pPr>
            <a:r>
              <a:rPr lang="es-ES" sz="1067" b="0" i="0" u="none" strike="noStrike" cap="none">
                <a:solidFill>
                  <a:srgbClr val="575756"/>
                </a:solidFill>
                <a:latin typeface="Arial"/>
                <a:ea typeface="Arial"/>
                <a:cs typeface="Arial"/>
                <a:sym typeface="Arial"/>
              </a:rPr>
              <a:t>Un par de sugerencias:</a:t>
            </a:r>
            <a:endParaRPr/>
          </a:p>
          <a:p>
            <a:pPr marL="228600" marR="0" lvl="0" indent="-228600" algn="l" rtl="0">
              <a:spcBef>
                <a:spcPts val="1202"/>
              </a:spcBef>
              <a:spcAft>
                <a:spcPts val="0"/>
              </a:spcAft>
              <a:buClr>
                <a:schemeClr val="accent1"/>
              </a:buClr>
              <a:buSzPts val="1067"/>
              <a:buFont typeface="Arial"/>
              <a:buAutoNum type="arabicPeriod"/>
            </a:pPr>
            <a:r>
              <a:rPr lang="es-ES" sz="1067" b="0" i="0" u="none" strike="noStrike" cap="none">
                <a:solidFill>
                  <a:schemeClr val="accent1"/>
                </a:solidFill>
                <a:latin typeface="Arial"/>
                <a:ea typeface="Arial"/>
                <a:cs typeface="Arial"/>
                <a:sym typeface="Arial"/>
              </a:rPr>
              <a:t>No es necesario </a:t>
            </a:r>
            <a:r>
              <a:rPr lang="es-ES" sz="1067" b="0" i="0" u="none" strike="noStrike" cap="none">
                <a:solidFill>
                  <a:srgbClr val="575756"/>
                </a:solidFill>
                <a:latin typeface="Arial"/>
                <a:ea typeface="Arial"/>
                <a:cs typeface="Arial"/>
                <a:sym typeface="Arial"/>
              </a:rPr>
              <a:t>que cada plataforma entregue </a:t>
            </a:r>
            <a:r>
              <a:rPr lang="es-ES" sz="1067" b="0" i="0" u="none" strike="noStrike" cap="none">
                <a:solidFill>
                  <a:schemeClr val="accent1"/>
                </a:solidFill>
                <a:latin typeface="Arial"/>
                <a:ea typeface="Arial"/>
                <a:cs typeface="Arial"/>
                <a:sym typeface="Arial"/>
              </a:rPr>
              <a:t>“TODO” </a:t>
            </a:r>
            <a:r>
              <a:rPr lang="es-ES" sz="1067" b="0" i="0" u="none" strike="noStrike" cap="none">
                <a:solidFill>
                  <a:srgbClr val="575756"/>
                </a:solidFill>
                <a:latin typeface="Arial"/>
                <a:ea typeface="Arial"/>
                <a:cs typeface="Arial"/>
                <a:sym typeface="Arial"/>
              </a:rPr>
              <a:t>en primera instancia.</a:t>
            </a:r>
            <a:endParaRPr/>
          </a:p>
          <a:p>
            <a:pPr marL="228600" marR="0" lvl="0" indent="-228600" algn="l" rtl="0">
              <a:spcBef>
                <a:spcPts val="1202"/>
              </a:spcBef>
              <a:spcAft>
                <a:spcPts val="0"/>
              </a:spcAft>
              <a:buClr>
                <a:schemeClr val="accent1"/>
              </a:buClr>
              <a:buSzPts val="1067"/>
              <a:buFont typeface="Arial"/>
              <a:buAutoNum type="arabicPeriod"/>
            </a:pPr>
            <a:r>
              <a:rPr lang="es-ES" sz="1067" b="0" i="0" u="none" strike="noStrike" cap="none">
                <a:solidFill>
                  <a:schemeClr val="accent1"/>
                </a:solidFill>
                <a:latin typeface="Arial"/>
                <a:ea typeface="Arial"/>
                <a:cs typeface="Arial"/>
                <a:sym typeface="Arial"/>
              </a:rPr>
              <a:t>Lo óptimo</a:t>
            </a:r>
            <a:r>
              <a:rPr lang="es-ES" sz="1067" b="0" i="0" u="none" strike="noStrike" cap="none">
                <a:solidFill>
                  <a:srgbClr val="575756"/>
                </a:solidFill>
                <a:latin typeface="Arial"/>
                <a:ea typeface="Arial"/>
                <a:cs typeface="Arial"/>
                <a:sym typeface="Arial"/>
              </a:rPr>
              <a:t>, siempre ha sido y seguirá siendo, </a:t>
            </a:r>
            <a:r>
              <a:rPr lang="es-ES" sz="1067" b="0" i="0" u="none" strike="noStrike" cap="none">
                <a:solidFill>
                  <a:schemeClr val="accent1"/>
                </a:solidFill>
                <a:latin typeface="Arial"/>
                <a:ea typeface="Arial"/>
                <a:cs typeface="Arial"/>
                <a:sym typeface="Arial"/>
              </a:rPr>
              <a:t>“enemigo de lo bueno”.</a:t>
            </a:r>
            <a:endParaRPr/>
          </a:p>
        </p:txBody>
      </p:sp>
      <p:sp>
        <p:nvSpPr>
          <p:cNvPr id="37" name="Google Shape;37;p1"/>
          <p:cNvSpPr txBox="1"/>
          <p:nvPr/>
        </p:nvSpPr>
        <p:spPr>
          <a:xfrm>
            <a:off x="8234950" y="5498175"/>
            <a:ext cx="3109693" cy="903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67" b="0" i="0" u="none" strike="noStrike" cap="none">
                <a:solidFill>
                  <a:srgbClr val="575756"/>
                </a:solidFill>
                <a:latin typeface="Arial"/>
                <a:ea typeface="Arial"/>
                <a:cs typeface="Arial"/>
                <a:sym typeface="Arial"/>
              </a:rPr>
              <a:t>Aprovecha la columna Checklist para ir marcando los avances.</a:t>
            </a:r>
            <a:endParaRPr/>
          </a:p>
          <a:p>
            <a:pPr marL="0" marR="0" lvl="0" indent="0" algn="l" rtl="0">
              <a:spcBef>
                <a:spcPts val="1202"/>
              </a:spcBef>
              <a:spcAft>
                <a:spcPts val="0"/>
              </a:spcAft>
              <a:buNone/>
            </a:pPr>
            <a:r>
              <a:rPr lang="es-ES" sz="1067" b="0" i="0" u="none" strike="noStrike" cap="none">
                <a:solidFill>
                  <a:srgbClr val="575756"/>
                </a:solidFill>
                <a:latin typeface="Arial"/>
                <a:ea typeface="Arial"/>
                <a:cs typeface="Arial"/>
                <a:sym typeface="Arial"/>
              </a:rPr>
              <a:t>Las Flechas de la derecha te conducen a las secciones correspondientes.</a:t>
            </a:r>
            <a:endParaRPr sz="1067" b="0" i="0" u="none" strike="noStrike" cap="none">
              <a:solidFill>
                <a:srgbClr val="575756"/>
              </a:solidFill>
              <a:latin typeface="Arial"/>
              <a:ea typeface="Arial"/>
              <a:cs typeface="Arial"/>
              <a:sym typeface="Arial"/>
            </a:endParaRPr>
          </a:p>
        </p:txBody>
      </p:sp>
      <p:pic>
        <p:nvPicPr>
          <p:cNvPr id="38" name="Google Shape;38;p1" descr="Círculo con flecha a la izquierda">
            <a:hlinkClick r:id="rId6" action="ppaction://hlinksldjump"/>
          </p:cNvPr>
          <p:cNvPicPr preferRelativeResize="0"/>
          <p:nvPr/>
        </p:nvPicPr>
        <p:blipFill rotWithShape="1">
          <a:blip r:embed="rId7">
            <a:alphaModFix/>
          </a:blip>
          <a:srcRect/>
          <a:stretch/>
        </p:blipFill>
        <p:spPr>
          <a:xfrm>
            <a:off x="11320690" y="1626005"/>
            <a:ext cx="288000" cy="288000"/>
          </a:xfrm>
          <a:prstGeom prst="rect">
            <a:avLst/>
          </a:prstGeom>
          <a:noFill/>
          <a:ln>
            <a:noFill/>
          </a:ln>
        </p:spPr>
      </p:pic>
      <p:pic>
        <p:nvPicPr>
          <p:cNvPr id="39" name="Google Shape;39;p1" descr="Círculo con flecha a la izquierda">
            <a:hlinkClick r:id="rId6" action="ppaction://hlinksldjump"/>
          </p:cNvPr>
          <p:cNvPicPr preferRelativeResize="0"/>
          <p:nvPr/>
        </p:nvPicPr>
        <p:blipFill rotWithShape="1">
          <a:blip r:embed="rId8">
            <a:alphaModFix/>
          </a:blip>
          <a:srcRect/>
          <a:stretch/>
        </p:blipFill>
        <p:spPr>
          <a:xfrm>
            <a:off x="11320690" y="1895995"/>
            <a:ext cx="288000" cy="288000"/>
          </a:xfrm>
          <a:prstGeom prst="rect">
            <a:avLst/>
          </a:prstGeom>
          <a:noFill/>
          <a:ln>
            <a:noFill/>
          </a:ln>
        </p:spPr>
      </p:pic>
      <p:pic>
        <p:nvPicPr>
          <p:cNvPr id="40" name="Google Shape;40;p1" descr="Círculo con flecha a la izquierda">
            <a:hlinkClick r:id="rId9" action="ppaction://hlinksldjump"/>
          </p:cNvPr>
          <p:cNvPicPr preferRelativeResize="0"/>
          <p:nvPr/>
        </p:nvPicPr>
        <p:blipFill rotWithShape="1">
          <a:blip r:embed="rId10">
            <a:alphaModFix/>
          </a:blip>
          <a:srcRect/>
          <a:stretch/>
        </p:blipFill>
        <p:spPr>
          <a:xfrm>
            <a:off x="11320690" y="2165985"/>
            <a:ext cx="288000" cy="288000"/>
          </a:xfrm>
          <a:prstGeom prst="rect">
            <a:avLst/>
          </a:prstGeom>
          <a:noFill/>
          <a:ln>
            <a:noFill/>
          </a:ln>
        </p:spPr>
      </p:pic>
      <p:pic>
        <p:nvPicPr>
          <p:cNvPr id="41" name="Google Shape;41;p1" descr="Círculo con flecha a la izquierda">
            <a:hlinkClick r:id="rId9" action="ppaction://hlinksldjump"/>
          </p:cNvPr>
          <p:cNvPicPr preferRelativeResize="0"/>
          <p:nvPr/>
        </p:nvPicPr>
        <p:blipFill rotWithShape="1">
          <a:blip r:embed="rId11">
            <a:alphaModFix/>
          </a:blip>
          <a:srcRect/>
          <a:stretch/>
        </p:blipFill>
        <p:spPr>
          <a:xfrm>
            <a:off x="11320690" y="2435975"/>
            <a:ext cx="288000" cy="288000"/>
          </a:xfrm>
          <a:prstGeom prst="rect">
            <a:avLst/>
          </a:prstGeom>
          <a:noFill/>
          <a:ln>
            <a:noFill/>
          </a:ln>
        </p:spPr>
      </p:pic>
      <p:pic>
        <p:nvPicPr>
          <p:cNvPr id="42" name="Google Shape;42;p1" descr="Círculo con flecha a la izquierda">
            <a:hlinkClick r:id="rId12" action="ppaction://hlinksldjump"/>
          </p:cNvPr>
          <p:cNvPicPr preferRelativeResize="0"/>
          <p:nvPr/>
        </p:nvPicPr>
        <p:blipFill rotWithShape="1">
          <a:blip r:embed="rId13">
            <a:alphaModFix/>
          </a:blip>
          <a:srcRect/>
          <a:stretch/>
        </p:blipFill>
        <p:spPr>
          <a:xfrm>
            <a:off x="11320690" y="2705965"/>
            <a:ext cx="288000" cy="288000"/>
          </a:xfrm>
          <a:prstGeom prst="rect">
            <a:avLst/>
          </a:prstGeom>
          <a:noFill/>
          <a:ln>
            <a:noFill/>
          </a:ln>
        </p:spPr>
      </p:pic>
      <p:pic>
        <p:nvPicPr>
          <p:cNvPr id="43" name="Google Shape;43;p1" descr="Círculo con flecha a la izquierda">
            <a:hlinkClick r:id="rId12" action="ppaction://hlinksldjump"/>
          </p:cNvPr>
          <p:cNvPicPr preferRelativeResize="0"/>
          <p:nvPr/>
        </p:nvPicPr>
        <p:blipFill rotWithShape="1">
          <a:blip r:embed="rId13">
            <a:alphaModFix/>
          </a:blip>
          <a:srcRect/>
          <a:stretch/>
        </p:blipFill>
        <p:spPr>
          <a:xfrm>
            <a:off x="11320690" y="2975955"/>
            <a:ext cx="288000" cy="288000"/>
          </a:xfrm>
          <a:prstGeom prst="rect">
            <a:avLst/>
          </a:prstGeom>
          <a:noFill/>
          <a:ln>
            <a:noFill/>
          </a:ln>
        </p:spPr>
      </p:pic>
      <p:pic>
        <p:nvPicPr>
          <p:cNvPr id="44" name="Google Shape;44;p1" descr="Círculo con flecha a la izquierda">
            <a:hlinkClick r:id="rId14" action="ppaction://hlinksldjump"/>
          </p:cNvPr>
          <p:cNvPicPr preferRelativeResize="0"/>
          <p:nvPr/>
        </p:nvPicPr>
        <p:blipFill rotWithShape="1">
          <a:blip r:embed="rId13">
            <a:alphaModFix/>
          </a:blip>
          <a:srcRect/>
          <a:stretch/>
        </p:blipFill>
        <p:spPr>
          <a:xfrm>
            <a:off x="11320690" y="3515935"/>
            <a:ext cx="288000" cy="288000"/>
          </a:xfrm>
          <a:prstGeom prst="rect">
            <a:avLst/>
          </a:prstGeom>
          <a:noFill/>
          <a:ln>
            <a:noFill/>
          </a:ln>
        </p:spPr>
      </p:pic>
      <p:pic>
        <p:nvPicPr>
          <p:cNvPr id="45" name="Google Shape;45;p1" descr="Círculo con flecha a la izquierda">
            <a:hlinkClick r:id="rId15" action="ppaction://hlinksldjump"/>
          </p:cNvPr>
          <p:cNvPicPr preferRelativeResize="0"/>
          <p:nvPr/>
        </p:nvPicPr>
        <p:blipFill rotWithShape="1">
          <a:blip r:embed="rId13">
            <a:alphaModFix/>
          </a:blip>
          <a:srcRect/>
          <a:stretch/>
        </p:blipFill>
        <p:spPr>
          <a:xfrm>
            <a:off x="11320690" y="3785925"/>
            <a:ext cx="288000" cy="288000"/>
          </a:xfrm>
          <a:prstGeom prst="rect">
            <a:avLst/>
          </a:prstGeom>
          <a:noFill/>
          <a:ln>
            <a:noFill/>
          </a:ln>
        </p:spPr>
      </p:pic>
      <p:pic>
        <p:nvPicPr>
          <p:cNvPr id="46" name="Google Shape;46;p1" descr="Círculo con flecha a la izquierda">
            <a:hlinkClick r:id="rId16" action="ppaction://hlinksldjump"/>
          </p:cNvPr>
          <p:cNvPicPr preferRelativeResize="0"/>
          <p:nvPr/>
        </p:nvPicPr>
        <p:blipFill rotWithShape="1">
          <a:blip r:embed="rId17">
            <a:alphaModFix/>
          </a:blip>
          <a:srcRect/>
          <a:stretch/>
        </p:blipFill>
        <p:spPr>
          <a:xfrm>
            <a:off x="11320690" y="4055915"/>
            <a:ext cx="288000" cy="288000"/>
          </a:xfrm>
          <a:prstGeom prst="rect">
            <a:avLst/>
          </a:prstGeom>
          <a:noFill/>
          <a:ln>
            <a:noFill/>
          </a:ln>
        </p:spPr>
      </p:pic>
      <p:pic>
        <p:nvPicPr>
          <p:cNvPr id="47" name="Google Shape;47;p1" descr="Círculo con flecha a la izquierda">
            <a:hlinkClick r:id="rId18" action="ppaction://hlinksldjump"/>
          </p:cNvPr>
          <p:cNvPicPr preferRelativeResize="0"/>
          <p:nvPr/>
        </p:nvPicPr>
        <p:blipFill rotWithShape="1">
          <a:blip r:embed="rId10">
            <a:alphaModFix/>
          </a:blip>
          <a:srcRect/>
          <a:stretch/>
        </p:blipFill>
        <p:spPr>
          <a:xfrm>
            <a:off x="11320690" y="4595895"/>
            <a:ext cx="288000" cy="288000"/>
          </a:xfrm>
          <a:prstGeom prst="rect">
            <a:avLst/>
          </a:prstGeom>
          <a:noFill/>
          <a:ln>
            <a:noFill/>
          </a:ln>
        </p:spPr>
      </p:pic>
      <p:pic>
        <p:nvPicPr>
          <p:cNvPr id="48" name="Google Shape;48;p1" descr="Círculo con flecha a la izquierda">
            <a:hlinkClick r:id="rId19" action="ppaction://hlinksldjump"/>
          </p:cNvPr>
          <p:cNvPicPr preferRelativeResize="0"/>
          <p:nvPr/>
        </p:nvPicPr>
        <p:blipFill rotWithShape="1">
          <a:blip r:embed="rId8">
            <a:alphaModFix/>
          </a:blip>
          <a:srcRect/>
          <a:stretch/>
        </p:blipFill>
        <p:spPr>
          <a:xfrm>
            <a:off x="11320690" y="4865885"/>
            <a:ext cx="288000" cy="288000"/>
          </a:xfrm>
          <a:prstGeom prst="rect">
            <a:avLst/>
          </a:prstGeom>
          <a:noFill/>
          <a:ln>
            <a:noFill/>
          </a:ln>
        </p:spPr>
      </p:pic>
      <p:pic>
        <p:nvPicPr>
          <p:cNvPr id="49" name="Google Shape;49;p1" descr="Círculo con flecha a la izquierda">
            <a:hlinkClick r:id="rId19" action="ppaction://hlinksldjump"/>
          </p:cNvPr>
          <p:cNvPicPr preferRelativeResize="0"/>
          <p:nvPr/>
        </p:nvPicPr>
        <p:blipFill rotWithShape="1">
          <a:blip r:embed="rId7">
            <a:alphaModFix/>
          </a:blip>
          <a:srcRect/>
          <a:stretch/>
        </p:blipFill>
        <p:spPr>
          <a:xfrm>
            <a:off x="11320690" y="5135880"/>
            <a:ext cx="288000" cy="288000"/>
          </a:xfrm>
          <a:prstGeom prst="rect">
            <a:avLst/>
          </a:prstGeom>
          <a:noFill/>
          <a:ln>
            <a:noFill/>
          </a:ln>
        </p:spPr>
      </p:pic>
      <p:pic>
        <p:nvPicPr>
          <p:cNvPr id="50" name="Google Shape;50;p1" descr="Círculo con flecha a la izquierda">
            <a:hlinkClick r:id="rId20" action="ppaction://hlinksldjump"/>
          </p:cNvPr>
          <p:cNvPicPr preferRelativeResize="0"/>
          <p:nvPr/>
        </p:nvPicPr>
        <p:blipFill rotWithShape="1">
          <a:blip r:embed="rId11">
            <a:alphaModFix/>
          </a:blip>
          <a:srcRect/>
          <a:stretch/>
        </p:blipFill>
        <p:spPr>
          <a:xfrm>
            <a:off x="11320690" y="4325905"/>
            <a:ext cx="288000" cy="288000"/>
          </a:xfrm>
          <a:prstGeom prst="rect">
            <a:avLst/>
          </a:prstGeom>
          <a:noFill/>
          <a:ln>
            <a:noFill/>
          </a:ln>
        </p:spPr>
      </p:pic>
      <p:pic>
        <p:nvPicPr>
          <p:cNvPr id="51" name="Google Shape;51;p1" descr="Marca de verificación"/>
          <p:cNvPicPr preferRelativeResize="0"/>
          <p:nvPr/>
        </p:nvPicPr>
        <p:blipFill rotWithShape="1">
          <a:blip r:embed="rId21">
            <a:alphaModFix/>
          </a:blip>
          <a:srcRect/>
          <a:stretch/>
        </p:blipFill>
        <p:spPr>
          <a:xfrm>
            <a:off x="10691034" y="1626005"/>
            <a:ext cx="329616" cy="329616"/>
          </a:xfrm>
          <a:prstGeom prst="rect">
            <a:avLst/>
          </a:prstGeom>
          <a:noFill/>
          <a:ln>
            <a:noFill/>
          </a:ln>
        </p:spPr>
      </p:pic>
      <p:pic>
        <p:nvPicPr>
          <p:cNvPr id="52" name="Google Shape;52;p1" descr="Marca de verificación"/>
          <p:cNvPicPr preferRelativeResize="0"/>
          <p:nvPr/>
        </p:nvPicPr>
        <p:blipFill rotWithShape="1">
          <a:blip r:embed="rId21">
            <a:alphaModFix/>
          </a:blip>
          <a:srcRect/>
          <a:stretch/>
        </p:blipFill>
        <p:spPr>
          <a:xfrm>
            <a:off x="10691034" y="1911063"/>
            <a:ext cx="329616" cy="329616"/>
          </a:xfrm>
          <a:prstGeom prst="rect">
            <a:avLst/>
          </a:prstGeom>
          <a:noFill/>
          <a:ln>
            <a:noFill/>
          </a:ln>
        </p:spPr>
      </p:pic>
      <p:pic>
        <p:nvPicPr>
          <p:cNvPr id="53" name="Google Shape;53;p1" descr="Marca de verificación"/>
          <p:cNvPicPr preferRelativeResize="0"/>
          <p:nvPr/>
        </p:nvPicPr>
        <p:blipFill rotWithShape="1">
          <a:blip r:embed="rId21">
            <a:alphaModFix/>
          </a:blip>
          <a:srcRect/>
          <a:stretch/>
        </p:blipFill>
        <p:spPr>
          <a:xfrm>
            <a:off x="10691034" y="2188062"/>
            <a:ext cx="329616" cy="329616"/>
          </a:xfrm>
          <a:prstGeom prst="rect">
            <a:avLst/>
          </a:prstGeom>
          <a:noFill/>
          <a:ln>
            <a:noFill/>
          </a:ln>
        </p:spPr>
      </p:pic>
      <p:pic>
        <p:nvPicPr>
          <p:cNvPr id="54" name="Google Shape;54;p1" descr="Marca de verificación"/>
          <p:cNvPicPr preferRelativeResize="0"/>
          <p:nvPr/>
        </p:nvPicPr>
        <p:blipFill rotWithShape="1">
          <a:blip r:embed="rId21">
            <a:alphaModFix/>
          </a:blip>
          <a:srcRect/>
          <a:stretch/>
        </p:blipFill>
        <p:spPr>
          <a:xfrm>
            <a:off x="10691034" y="2431922"/>
            <a:ext cx="329616" cy="329616"/>
          </a:xfrm>
          <a:prstGeom prst="rect">
            <a:avLst/>
          </a:prstGeom>
          <a:noFill/>
          <a:ln>
            <a:noFill/>
          </a:ln>
        </p:spPr>
      </p:pic>
      <p:pic>
        <p:nvPicPr>
          <p:cNvPr id="55" name="Google Shape;55;p1" descr="Marca de verificación"/>
          <p:cNvPicPr preferRelativeResize="0"/>
          <p:nvPr/>
        </p:nvPicPr>
        <p:blipFill rotWithShape="1">
          <a:blip r:embed="rId21">
            <a:alphaModFix/>
          </a:blip>
          <a:srcRect/>
          <a:stretch/>
        </p:blipFill>
        <p:spPr>
          <a:xfrm>
            <a:off x="10691034" y="2728476"/>
            <a:ext cx="329616" cy="329616"/>
          </a:xfrm>
          <a:prstGeom prst="rect">
            <a:avLst/>
          </a:prstGeom>
          <a:noFill/>
          <a:ln>
            <a:noFill/>
          </a:ln>
        </p:spPr>
      </p:pic>
      <p:pic>
        <p:nvPicPr>
          <p:cNvPr id="56" name="Google Shape;56;p1" descr="Marca de verificación"/>
          <p:cNvPicPr preferRelativeResize="0"/>
          <p:nvPr/>
        </p:nvPicPr>
        <p:blipFill rotWithShape="1">
          <a:blip r:embed="rId21">
            <a:alphaModFix/>
          </a:blip>
          <a:srcRect/>
          <a:stretch/>
        </p:blipFill>
        <p:spPr>
          <a:xfrm>
            <a:off x="10685003" y="3003395"/>
            <a:ext cx="329616" cy="329616"/>
          </a:xfrm>
          <a:prstGeom prst="rect">
            <a:avLst/>
          </a:prstGeom>
          <a:noFill/>
          <a:ln>
            <a:noFill/>
          </a:ln>
        </p:spPr>
      </p:pic>
      <p:pic>
        <p:nvPicPr>
          <p:cNvPr id="57" name="Google Shape;57;p1" descr="Marca de verificación"/>
          <p:cNvPicPr preferRelativeResize="0"/>
          <p:nvPr/>
        </p:nvPicPr>
        <p:blipFill rotWithShape="1">
          <a:blip r:embed="rId21">
            <a:alphaModFix/>
          </a:blip>
          <a:srcRect/>
          <a:stretch/>
        </p:blipFill>
        <p:spPr>
          <a:xfrm>
            <a:off x="10678972" y="3254812"/>
            <a:ext cx="329616" cy="329616"/>
          </a:xfrm>
          <a:prstGeom prst="rect">
            <a:avLst/>
          </a:prstGeom>
          <a:noFill/>
          <a:ln>
            <a:noFill/>
          </a:ln>
        </p:spPr>
      </p:pic>
      <p:pic>
        <p:nvPicPr>
          <p:cNvPr id="58" name="Google Shape;58;p1" descr="Marca de verificación"/>
          <p:cNvPicPr preferRelativeResize="0"/>
          <p:nvPr/>
        </p:nvPicPr>
        <p:blipFill rotWithShape="1">
          <a:blip r:embed="rId21">
            <a:alphaModFix/>
          </a:blip>
          <a:srcRect/>
          <a:stretch/>
        </p:blipFill>
        <p:spPr>
          <a:xfrm>
            <a:off x="10691292" y="3539870"/>
            <a:ext cx="329616" cy="329616"/>
          </a:xfrm>
          <a:prstGeom prst="rect">
            <a:avLst/>
          </a:prstGeom>
          <a:noFill/>
          <a:ln>
            <a:noFill/>
          </a:ln>
        </p:spPr>
      </p:pic>
      <p:pic>
        <p:nvPicPr>
          <p:cNvPr id="59" name="Google Shape;59;p1" descr="Marca de verificación"/>
          <p:cNvPicPr preferRelativeResize="0"/>
          <p:nvPr/>
        </p:nvPicPr>
        <p:blipFill rotWithShape="1">
          <a:blip r:embed="rId21">
            <a:alphaModFix/>
          </a:blip>
          <a:srcRect/>
          <a:stretch/>
        </p:blipFill>
        <p:spPr>
          <a:xfrm>
            <a:off x="10691034" y="3791287"/>
            <a:ext cx="329616" cy="329616"/>
          </a:xfrm>
          <a:prstGeom prst="rect">
            <a:avLst/>
          </a:prstGeom>
          <a:noFill/>
          <a:ln>
            <a:noFill/>
          </a:ln>
        </p:spPr>
      </p:pic>
      <p:pic>
        <p:nvPicPr>
          <p:cNvPr id="60" name="Google Shape;60;p1" descr="Marca de verificación"/>
          <p:cNvPicPr preferRelativeResize="0"/>
          <p:nvPr/>
        </p:nvPicPr>
        <p:blipFill rotWithShape="1">
          <a:blip r:embed="rId21">
            <a:alphaModFix/>
          </a:blip>
          <a:srcRect/>
          <a:stretch/>
        </p:blipFill>
        <p:spPr>
          <a:xfrm>
            <a:off x="10688294" y="4047544"/>
            <a:ext cx="329616" cy="329616"/>
          </a:xfrm>
          <a:prstGeom prst="rect">
            <a:avLst/>
          </a:prstGeom>
          <a:noFill/>
          <a:ln>
            <a:noFill/>
          </a:ln>
        </p:spPr>
      </p:pic>
      <p:pic>
        <p:nvPicPr>
          <p:cNvPr id="61" name="Google Shape;61;p1" descr="Marca de verificación"/>
          <p:cNvPicPr preferRelativeResize="0"/>
          <p:nvPr/>
        </p:nvPicPr>
        <p:blipFill rotWithShape="1">
          <a:blip r:embed="rId21">
            <a:alphaModFix/>
          </a:blip>
          <a:srcRect/>
          <a:stretch/>
        </p:blipFill>
        <p:spPr>
          <a:xfrm>
            <a:off x="10678972" y="4332602"/>
            <a:ext cx="329616" cy="329616"/>
          </a:xfrm>
          <a:prstGeom prst="rect">
            <a:avLst/>
          </a:prstGeom>
          <a:noFill/>
          <a:ln>
            <a:noFill/>
          </a:ln>
        </p:spPr>
      </p:pic>
      <p:pic>
        <p:nvPicPr>
          <p:cNvPr id="62" name="Google Shape;62;p1" descr="Marca de verificación"/>
          <p:cNvPicPr preferRelativeResize="0"/>
          <p:nvPr/>
        </p:nvPicPr>
        <p:blipFill rotWithShape="1">
          <a:blip r:embed="rId21">
            <a:alphaModFix/>
          </a:blip>
          <a:srcRect/>
          <a:stretch/>
        </p:blipFill>
        <p:spPr>
          <a:xfrm>
            <a:off x="10678972" y="4608675"/>
            <a:ext cx="329616" cy="329616"/>
          </a:xfrm>
          <a:prstGeom prst="rect">
            <a:avLst/>
          </a:prstGeom>
          <a:noFill/>
          <a:ln>
            <a:noFill/>
          </a:ln>
        </p:spPr>
      </p:pic>
      <p:pic>
        <p:nvPicPr>
          <p:cNvPr id="63" name="Google Shape;63;p1" descr="Marca de verificación"/>
          <p:cNvPicPr preferRelativeResize="0"/>
          <p:nvPr/>
        </p:nvPicPr>
        <p:blipFill rotWithShape="1">
          <a:blip r:embed="rId21">
            <a:alphaModFix/>
          </a:blip>
          <a:srcRect/>
          <a:stretch/>
        </p:blipFill>
        <p:spPr>
          <a:xfrm>
            <a:off x="10678972" y="4884748"/>
            <a:ext cx="329616" cy="329616"/>
          </a:xfrm>
          <a:prstGeom prst="rect">
            <a:avLst/>
          </a:prstGeom>
          <a:noFill/>
          <a:ln>
            <a:noFill/>
          </a:ln>
        </p:spPr>
      </p:pic>
      <p:pic>
        <p:nvPicPr>
          <p:cNvPr id="64" name="Google Shape;64;p1" descr="Marca de verificación"/>
          <p:cNvPicPr preferRelativeResize="0"/>
          <p:nvPr/>
        </p:nvPicPr>
        <p:blipFill rotWithShape="1">
          <a:blip r:embed="rId21">
            <a:alphaModFix/>
          </a:blip>
          <a:srcRect/>
          <a:stretch/>
        </p:blipFill>
        <p:spPr>
          <a:xfrm>
            <a:off x="10678972" y="5104399"/>
            <a:ext cx="329616" cy="32961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0"/>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lnSpc>
                <a:spcPct val="100000"/>
              </a:lnSpc>
              <a:spcBef>
                <a:spcPts val="0"/>
              </a:spcBef>
              <a:spcAft>
                <a:spcPts val="0"/>
              </a:spcAft>
              <a:buClr>
                <a:schemeClr val="accent1"/>
              </a:buClr>
              <a:buSzPts val="1600"/>
              <a:buFont typeface="Calibri"/>
              <a:buNone/>
            </a:pPr>
            <a:fld id="{00000000-1234-1234-1234-123412341234}" type="slidenum">
              <a:rPr lang="es-ES" sz="1600" b="1" i="0" u="none" strike="noStrike" cap="none">
                <a:solidFill>
                  <a:schemeClr val="accent1"/>
                </a:solidFill>
                <a:latin typeface="Calibri"/>
                <a:ea typeface="Calibri"/>
                <a:cs typeface="Calibri"/>
                <a:sym typeface="Calibri"/>
              </a:rPr>
              <a:t>10</a:t>
            </a:fld>
            <a:endParaRPr sz="1600" b="1" i="0" u="none" strike="noStrike" cap="none">
              <a:solidFill>
                <a:schemeClr val="accent1"/>
              </a:solidFill>
              <a:latin typeface="Calibri"/>
              <a:ea typeface="Calibri"/>
              <a:cs typeface="Calibri"/>
              <a:sym typeface="Calibri"/>
            </a:endParaRPr>
          </a:p>
        </p:txBody>
      </p:sp>
      <p:sp>
        <p:nvSpPr>
          <p:cNvPr id="196" name="Google Shape;196;p10"/>
          <p:cNvSpPr txBox="1"/>
          <p:nvPr/>
        </p:nvSpPr>
        <p:spPr>
          <a:xfrm>
            <a:off x="1558728" y="369014"/>
            <a:ext cx="2141987" cy="31745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FFFFFF"/>
              </a:buClr>
              <a:buSzPts val="1400"/>
              <a:buFont typeface="Arial"/>
              <a:buNone/>
            </a:pPr>
            <a:r>
              <a:rPr lang="es-ES" sz="1400" b="1">
                <a:solidFill>
                  <a:srgbClr val="FFFFFF"/>
                </a:solidFill>
                <a:latin typeface="Arial"/>
                <a:ea typeface="Arial"/>
                <a:cs typeface="Arial"/>
                <a:sym typeface="Arial"/>
              </a:rPr>
              <a:t>DATAIPT</a:t>
            </a:r>
            <a:endParaRPr sz="1400" b="1" i="0" u="none" strike="noStrike" cap="none">
              <a:solidFill>
                <a:srgbClr val="FFFFFF"/>
              </a:solidFill>
              <a:latin typeface="Arial"/>
              <a:ea typeface="Arial"/>
              <a:cs typeface="Arial"/>
              <a:sym typeface="Arial"/>
            </a:endParaRPr>
          </a:p>
        </p:txBody>
      </p:sp>
      <p:sp>
        <p:nvSpPr>
          <p:cNvPr id="197" name="Google Shape;197;p10"/>
          <p:cNvSpPr/>
          <p:nvPr/>
        </p:nvSpPr>
        <p:spPr>
          <a:xfrm>
            <a:off x="427840" y="296910"/>
            <a:ext cx="893404"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2400">
                <a:solidFill>
                  <a:schemeClr val="accent1"/>
                </a:solidFill>
                <a:latin typeface="Arial"/>
                <a:ea typeface="Arial"/>
                <a:cs typeface="Arial"/>
                <a:sym typeface="Arial"/>
              </a:rPr>
              <a:t>10-11</a:t>
            </a:r>
            <a:endParaRPr sz="2400">
              <a:solidFill>
                <a:schemeClr val="accent1"/>
              </a:solidFill>
              <a:latin typeface="Arial"/>
              <a:ea typeface="Arial"/>
              <a:cs typeface="Arial"/>
              <a:sym typeface="Arial"/>
            </a:endParaRPr>
          </a:p>
        </p:txBody>
      </p:sp>
      <p:sp>
        <p:nvSpPr>
          <p:cNvPr id="198" name="Google Shape;198;p10"/>
          <p:cNvSpPr/>
          <p:nvPr/>
        </p:nvSpPr>
        <p:spPr>
          <a:xfrm>
            <a:off x="1558516" y="852114"/>
            <a:ext cx="10617045" cy="510888"/>
          </a:xfrm>
          <a:prstGeom prst="rect">
            <a:avLst/>
          </a:prstGeom>
          <a:solidFill>
            <a:srgbClr val="434A59"/>
          </a:solidFill>
          <a:ln w="25400" cap="flat" cmpd="sng">
            <a:solidFill>
              <a:srgbClr val="5757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99" name="Google Shape;199;p10"/>
          <p:cNvSpPr/>
          <p:nvPr/>
        </p:nvSpPr>
        <p:spPr>
          <a:xfrm rot="5400000">
            <a:off x="1693860" y="917381"/>
            <a:ext cx="227167" cy="125068"/>
          </a:xfrm>
          <a:custGeom>
            <a:avLst/>
            <a:gdLst/>
            <a:ahLst/>
            <a:cxnLst/>
            <a:rect l="l" t="t" r="r" b="b"/>
            <a:pathLst>
              <a:path w="4104456" h="864096" extrusionOk="0">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200" name="Google Shape;200;p10"/>
          <p:cNvSpPr txBox="1"/>
          <p:nvPr/>
        </p:nvSpPr>
        <p:spPr>
          <a:xfrm>
            <a:off x="2056371" y="853740"/>
            <a:ext cx="7590945" cy="510886"/>
          </a:xfrm>
          <a:prstGeom prst="rect">
            <a:avLst/>
          </a:prstGeom>
          <a:noFill/>
          <a:ln>
            <a:noFill/>
          </a:ln>
        </p:spPr>
        <p:txBody>
          <a:bodyPr spcFirstLastPara="1" wrap="square" lIns="91425" tIns="45700" rIns="91425" bIns="45700" anchor="t" anchorCtr="0">
            <a:noAutofit/>
          </a:bodyPr>
          <a:lstStyle/>
          <a:p>
            <a:pPr marL="0" marR="0" lvl="0" indent="0" algn="just" rtl="0">
              <a:lnSpc>
                <a:spcPct val="120000"/>
              </a:lnSpc>
              <a:spcBef>
                <a:spcPts val="0"/>
              </a:spcBef>
              <a:spcAft>
                <a:spcPts val="0"/>
              </a:spcAft>
              <a:buClr>
                <a:srgbClr val="E20613"/>
              </a:buClr>
              <a:buSzPts val="2500"/>
              <a:buFont typeface="Arial"/>
              <a:buNone/>
            </a:pPr>
            <a:endParaRPr sz="1000" b="0" i="0">
              <a:solidFill>
                <a:srgbClr val="FFFFFF"/>
              </a:solidFill>
              <a:latin typeface="Arial"/>
              <a:ea typeface="Arial"/>
              <a:cs typeface="Arial"/>
              <a:sym typeface="Arial"/>
            </a:endParaRPr>
          </a:p>
        </p:txBody>
      </p:sp>
      <p:sp>
        <p:nvSpPr>
          <p:cNvPr id="201" name="Google Shape;201;p10"/>
          <p:cNvSpPr/>
          <p:nvPr/>
        </p:nvSpPr>
        <p:spPr>
          <a:xfrm>
            <a:off x="1558518" y="1501612"/>
            <a:ext cx="453748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accent1"/>
                </a:solidFill>
                <a:latin typeface="Calibri"/>
                <a:ea typeface="Calibri"/>
                <a:cs typeface="Calibri"/>
                <a:sym typeface="Calibri"/>
              </a:rPr>
              <a:t>10. FUENTES DE INFORMACIÓN</a:t>
            </a:r>
            <a:endParaRPr sz="1200" b="1" i="0" u="none" strike="noStrike" cap="none">
              <a:solidFill>
                <a:schemeClr val="accent1"/>
              </a:solidFill>
              <a:latin typeface="Calibri"/>
              <a:ea typeface="Calibri"/>
              <a:cs typeface="Calibri"/>
              <a:sym typeface="Calibri"/>
            </a:endParaRPr>
          </a:p>
        </p:txBody>
      </p:sp>
      <p:cxnSp>
        <p:nvCxnSpPr>
          <p:cNvPr id="202" name="Google Shape;202;p10"/>
          <p:cNvCxnSpPr/>
          <p:nvPr/>
        </p:nvCxnSpPr>
        <p:spPr>
          <a:xfrm>
            <a:off x="6096001" y="1864955"/>
            <a:ext cx="0" cy="2736000"/>
          </a:xfrm>
          <a:prstGeom prst="straightConnector1">
            <a:avLst/>
          </a:prstGeom>
          <a:noFill/>
          <a:ln w="9525" cap="flat" cmpd="sng">
            <a:solidFill>
              <a:srgbClr val="BFBFBF"/>
            </a:solidFill>
            <a:prstDash val="solid"/>
            <a:round/>
            <a:headEnd type="none" w="sm" len="sm"/>
            <a:tailEnd type="none" w="sm" len="sm"/>
          </a:ln>
        </p:spPr>
      </p:cxnSp>
      <p:sp>
        <p:nvSpPr>
          <p:cNvPr id="203" name="Google Shape;203;p10"/>
          <p:cNvSpPr txBox="1"/>
          <p:nvPr/>
        </p:nvSpPr>
        <p:spPr>
          <a:xfrm>
            <a:off x="1558517" y="1806877"/>
            <a:ext cx="449849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400">
                <a:solidFill>
                  <a:srgbClr val="575756"/>
                </a:solidFill>
                <a:latin typeface="Arial"/>
                <a:ea typeface="Arial"/>
                <a:cs typeface="Arial"/>
                <a:sym typeface="Arial"/>
              </a:rPr>
              <a:t>De qué instituciones, entidades, bases de datos vendrían los datos?</a:t>
            </a:r>
            <a:endParaRPr/>
          </a:p>
        </p:txBody>
      </p:sp>
      <p:sp>
        <p:nvSpPr>
          <p:cNvPr id="204" name="Google Shape;204;p10"/>
          <p:cNvSpPr/>
          <p:nvPr/>
        </p:nvSpPr>
        <p:spPr>
          <a:xfrm>
            <a:off x="6214824" y="1501611"/>
            <a:ext cx="433817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accent1"/>
                </a:solidFill>
                <a:latin typeface="Calibri"/>
                <a:ea typeface="Calibri"/>
                <a:cs typeface="Calibri"/>
                <a:sym typeface="Calibri"/>
              </a:rPr>
              <a:t>11. VARIABLES PRINCIPALES</a:t>
            </a:r>
            <a:endParaRPr sz="1200" b="1" i="0" u="none" strike="noStrike" cap="none">
              <a:solidFill>
                <a:schemeClr val="accent1"/>
              </a:solidFill>
              <a:latin typeface="Calibri"/>
              <a:ea typeface="Calibri"/>
              <a:cs typeface="Calibri"/>
              <a:sym typeface="Calibri"/>
            </a:endParaRPr>
          </a:p>
        </p:txBody>
      </p:sp>
      <p:pic>
        <p:nvPicPr>
          <p:cNvPr id="205" name="Google Shape;205;p10"/>
          <p:cNvPicPr preferRelativeResize="0"/>
          <p:nvPr/>
        </p:nvPicPr>
        <p:blipFill rotWithShape="1">
          <a:blip r:embed="rId3">
            <a:alphaModFix/>
          </a:blip>
          <a:srcRect/>
          <a:stretch/>
        </p:blipFill>
        <p:spPr>
          <a:xfrm>
            <a:off x="9698169" y="262226"/>
            <a:ext cx="2485938" cy="531034"/>
          </a:xfrm>
          <a:prstGeom prst="rect">
            <a:avLst/>
          </a:prstGeom>
          <a:noFill/>
          <a:ln>
            <a:noFill/>
          </a:ln>
        </p:spPr>
      </p:pic>
      <p:sp>
        <p:nvSpPr>
          <p:cNvPr id="206" name="Google Shape;206;p10"/>
          <p:cNvSpPr txBox="1"/>
          <p:nvPr/>
        </p:nvSpPr>
        <p:spPr>
          <a:xfrm>
            <a:off x="6214823" y="1794597"/>
            <a:ext cx="5359963" cy="256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67">
                <a:solidFill>
                  <a:srgbClr val="575756"/>
                </a:solidFill>
                <a:latin typeface="Arial"/>
                <a:ea typeface="Arial"/>
                <a:cs typeface="Arial"/>
                <a:sym typeface="Arial"/>
              </a:rPr>
              <a:t>Qué variables deberían estar “Sí o Sí” en el producto?</a:t>
            </a:r>
            <a:endParaRPr sz="1067">
              <a:solidFill>
                <a:srgbClr val="575756"/>
              </a:solidFill>
              <a:latin typeface="Arial"/>
              <a:ea typeface="Arial"/>
              <a:cs typeface="Arial"/>
              <a:sym typeface="Arial"/>
            </a:endParaRPr>
          </a:p>
        </p:txBody>
      </p:sp>
      <p:graphicFrame>
        <p:nvGraphicFramePr>
          <p:cNvPr id="207" name="Google Shape;207;p10"/>
          <p:cNvGraphicFramePr/>
          <p:nvPr/>
        </p:nvGraphicFramePr>
        <p:xfrm>
          <a:off x="1538502" y="2521734"/>
          <a:ext cx="4313350" cy="3482550"/>
        </p:xfrm>
        <a:graphic>
          <a:graphicData uri="http://schemas.openxmlformats.org/drawingml/2006/table">
            <a:tbl>
              <a:tblPr firstRow="1" bandRow="1">
                <a:noFill/>
                <a:tableStyleId>{D7F8DC42-472A-4887-B2E3-A1DA7EF7A072}</a:tableStyleId>
              </a:tblPr>
              <a:tblGrid>
                <a:gridCol w="1276975">
                  <a:extLst>
                    <a:ext uri="{9D8B030D-6E8A-4147-A177-3AD203B41FA5}">
                      <a16:colId xmlns:a16="http://schemas.microsoft.com/office/drawing/2014/main" val="20000"/>
                    </a:ext>
                  </a:extLst>
                </a:gridCol>
                <a:gridCol w="3036375">
                  <a:extLst>
                    <a:ext uri="{9D8B030D-6E8A-4147-A177-3AD203B41FA5}">
                      <a16:colId xmlns:a16="http://schemas.microsoft.com/office/drawing/2014/main" val="20001"/>
                    </a:ext>
                  </a:extLst>
                </a:gridCol>
              </a:tblGrid>
              <a:tr h="580425">
                <a:tc>
                  <a:txBody>
                    <a:bodyPr/>
                    <a:lstStyle/>
                    <a:p>
                      <a:pPr marL="0" marR="0" lvl="0" indent="0" algn="l" rtl="0">
                        <a:spcBef>
                          <a:spcPts val="0"/>
                        </a:spcBef>
                        <a:spcAft>
                          <a:spcPts val="0"/>
                        </a:spcAft>
                        <a:buNone/>
                      </a:pPr>
                      <a:r>
                        <a:rPr lang="es-ES" sz="1100"/>
                        <a:t>FUENTE</a:t>
                      </a:r>
                      <a:endParaRPr/>
                    </a:p>
                  </a:txBody>
                  <a:tcPr marL="91450" marR="91450" marT="45725" marB="45725">
                    <a:solidFill>
                      <a:srgbClr val="0B5394"/>
                    </a:solidFill>
                  </a:tcPr>
                </a:tc>
                <a:tc>
                  <a:txBody>
                    <a:bodyPr/>
                    <a:lstStyle/>
                    <a:p>
                      <a:pPr marL="0" marR="0" lvl="0" indent="0" algn="l" rtl="0">
                        <a:spcBef>
                          <a:spcPts val="0"/>
                        </a:spcBef>
                        <a:spcAft>
                          <a:spcPts val="0"/>
                        </a:spcAft>
                        <a:buNone/>
                      </a:pPr>
                      <a:r>
                        <a:rPr lang="es-ES" sz="1100"/>
                        <a:t>DESCRIPCIÓN (breve)</a:t>
                      </a:r>
                      <a:endParaRPr/>
                    </a:p>
                  </a:txBody>
                  <a:tcPr marL="91450" marR="91450" marT="45725" marB="45725">
                    <a:solidFill>
                      <a:srgbClr val="0B5394"/>
                    </a:solidFill>
                  </a:tcPr>
                </a:tc>
                <a:extLst>
                  <a:ext uri="{0D108BD9-81ED-4DB2-BD59-A6C34878D82A}">
                    <a16:rowId xmlns:a16="http://schemas.microsoft.com/office/drawing/2014/main" val="10000"/>
                  </a:ext>
                </a:extLst>
              </a:tr>
              <a:tr h="580425">
                <a:tc>
                  <a:txBody>
                    <a:bodyPr/>
                    <a:lstStyle/>
                    <a:p>
                      <a:pPr marL="0" marR="0" lvl="0" indent="0" algn="ctr" rtl="0">
                        <a:spcBef>
                          <a:spcPts val="0"/>
                        </a:spcBef>
                        <a:spcAft>
                          <a:spcPts val="0"/>
                        </a:spcAft>
                        <a:buNone/>
                      </a:pPr>
                      <a:r>
                        <a:rPr lang="es-ES" sz="1050" b="1">
                          <a:solidFill>
                            <a:schemeClr val="lt1"/>
                          </a:solidFill>
                          <a:latin typeface="Calibri"/>
                          <a:ea typeface="Calibri"/>
                          <a:cs typeface="Calibri"/>
                          <a:sym typeface="Calibri"/>
                        </a:rPr>
                        <a:t>MINVU</a:t>
                      </a:r>
                      <a:endParaRPr/>
                    </a:p>
                  </a:txBody>
                  <a:tcPr marL="0" marR="0" marT="0" marB="0" anchor="ctr">
                    <a:solidFill>
                      <a:srgbClr val="0B5394"/>
                    </a:solidFill>
                  </a:tcPr>
                </a:tc>
                <a:tc>
                  <a:txBody>
                    <a:bodyPr/>
                    <a:lstStyle/>
                    <a:p>
                      <a:pPr marL="0" marR="0" lvl="0" indent="0" algn="ctr" rtl="0">
                        <a:spcBef>
                          <a:spcPts val="0"/>
                        </a:spcBef>
                        <a:spcAft>
                          <a:spcPts val="0"/>
                        </a:spcAft>
                        <a:buNone/>
                      </a:pPr>
                      <a:r>
                        <a:rPr lang="es-ES" sz="1050" b="1">
                          <a:solidFill>
                            <a:schemeClr val="dk1"/>
                          </a:solidFill>
                          <a:latin typeface="Calibri"/>
                          <a:ea typeface="Calibri"/>
                          <a:cs typeface="Calibri"/>
                          <a:sym typeface="Calibri"/>
                        </a:rPr>
                        <a:t>Minvu, es la entidad que posee todas las ordenanzas y planos de los IPT de todo el país</a:t>
                      </a:r>
                      <a:endParaRPr/>
                    </a:p>
                  </a:txBody>
                  <a:tcPr marL="0" marR="0" marT="0" marB="0" anchor="ctr">
                    <a:solidFill>
                      <a:srgbClr val="C4EEFF"/>
                    </a:solidFill>
                  </a:tcPr>
                </a:tc>
                <a:extLst>
                  <a:ext uri="{0D108BD9-81ED-4DB2-BD59-A6C34878D82A}">
                    <a16:rowId xmlns:a16="http://schemas.microsoft.com/office/drawing/2014/main" val="10001"/>
                  </a:ext>
                </a:extLst>
              </a:tr>
              <a:tr h="58042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B5394"/>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C4EEFF"/>
                    </a:solidFill>
                  </a:tcPr>
                </a:tc>
                <a:extLst>
                  <a:ext uri="{0D108BD9-81ED-4DB2-BD59-A6C34878D82A}">
                    <a16:rowId xmlns:a16="http://schemas.microsoft.com/office/drawing/2014/main" val="10002"/>
                  </a:ext>
                </a:extLst>
              </a:tr>
              <a:tr h="58042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B5394"/>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C4EEFF"/>
                    </a:solidFill>
                  </a:tcPr>
                </a:tc>
                <a:extLst>
                  <a:ext uri="{0D108BD9-81ED-4DB2-BD59-A6C34878D82A}">
                    <a16:rowId xmlns:a16="http://schemas.microsoft.com/office/drawing/2014/main" val="10003"/>
                  </a:ext>
                </a:extLst>
              </a:tr>
              <a:tr h="58042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B5394"/>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C4EEFF"/>
                    </a:solidFill>
                  </a:tcPr>
                </a:tc>
                <a:extLst>
                  <a:ext uri="{0D108BD9-81ED-4DB2-BD59-A6C34878D82A}">
                    <a16:rowId xmlns:a16="http://schemas.microsoft.com/office/drawing/2014/main" val="10004"/>
                  </a:ext>
                </a:extLst>
              </a:tr>
              <a:tr h="58042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B5394"/>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C4EEFF"/>
                    </a:solidFill>
                  </a:tcPr>
                </a:tc>
                <a:extLst>
                  <a:ext uri="{0D108BD9-81ED-4DB2-BD59-A6C34878D82A}">
                    <a16:rowId xmlns:a16="http://schemas.microsoft.com/office/drawing/2014/main" val="10005"/>
                  </a:ext>
                </a:extLst>
              </a:tr>
            </a:tbl>
          </a:graphicData>
        </a:graphic>
      </p:graphicFrame>
      <p:graphicFrame>
        <p:nvGraphicFramePr>
          <p:cNvPr id="208" name="Google Shape;208;p10"/>
          <p:cNvGraphicFramePr/>
          <p:nvPr/>
        </p:nvGraphicFramePr>
        <p:xfrm>
          <a:off x="6320131" y="2167189"/>
          <a:ext cx="4963075" cy="4242875"/>
        </p:xfrm>
        <a:graphic>
          <a:graphicData uri="http://schemas.openxmlformats.org/drawingml/2006/table">
            <a:tbl>
              <a:tblPr firstRow="1" bandRow="1">
                <a:noFill/>
                <a:tableStyleId>{D7F8DC42-472A-4887-B2E3-A1DA7EF7A072}</a:tableStyleId>
              </a:tblPr>
              <a:tblGrid>
                <a:gridCol w="1246750">
                  <a:extLst>
                    <a:ext uri="{9D8B030D-6E8A-4147-A177-3AD203B41FA5}">
                      <a16:colId xmlns:a16="http://schemas.microsoft.com/office/drawing/2014/main" val="20000"/>
                    </a:ext>
                  </a:extLst>
                </a:gridCol>
                <a:gridCol w="3716325">
                  <a:extLst>
                    <a:ext uri="{9D8B030D-6E8A-4147-A177-3AD203B41FA5}">
                      <a16:colId xmlns:a16="http://schemas.microsoft.com/office/drawing/2014/main" val="20001"/>
                    </a:ext>
                  </a:extLst>
                </a:gridCol>
              </a:tblGrid>
              <a:tr h="326375">
                <a:tc>
                  <a:txBody>
                    <a:bodyPr/>
                    <a:lstStyle/>
                    <a:p>
                      <a:pPr marL="0" marR="0" lvl="0" indent="0" algn="l" rtl="0">
                        <a:spcBef>
                          <a:spcPts val="0"/>
                        </a:spcBef>
                        <a:spcAft>
                          <a:spcPts val="0"/>
                        </a:spcAft>
                        <a:buNone/>
                      </a:pPr>
                      <a:r>
                        <a:rPr lang="es-ES" sz="1100"/>
                        <a:t>VARIABLE</a:t>
                      </a:r>
                      <a:endParaRPr/>
                    </a:p>
                  </a:txBody>
                  <a:tcPr marL="91450" marR="91450" marT="45725" marB="45725">
                    <a:solidFill>
                      <a:srgbClr val="0075A2"/>
                    </a:solidFill>
                  </a:tcPr>
                </a:tc>
                <a:tc>
                  <a:txBody>
                    <a:bodyPr/>
                    <a:lstStyle/>
                    <a:p>
                      <a:pPr marL="0" marR="0" lvl="0" indent="0" algn="l" rtl="0">
                        <a:spcBef>
                          <a:spcPts val="0"/>
                        </a:spcBef>
                        <a:spcAft>
                          <a:spcPts val="0"/>
                        </a:spcAft>
                        <a:buNone/>
                      </a:pPr>
                      <a:r>
                        <a:rPr lang="es-ES" sz="1100"/>
                        <a:t>DESCRIPCIÓN (breve también)</a:t>
                      </a:r>
                      <a:endParaRPr/>
                    </a:p>
                  </a:txBody>
                  <a:tcPr marL="91450" marR="91450" marT="45725" marB="45725">
                    <a:solidFill>
                      <a:srgbClr val="0075A2"/>
                    </a:solidFill>
                  </a:tcPr>
                </a:tc>
                <a:extLst>
                  <a:ext uri="{0D108BD9-81ED-4DB2-BD59-A6C34878D82A}">
                    <a16:rowId xmlns:a16="http://schemas.microsoft.com/office/drawing/2014/main" val="10000"/>
                  </a:ext>
                </a:extLst>
              </a:tr>
              <a:tr h="326375">
                <a:tc>
                  <a:txBody>
                    <a:bodyPr/>
                    <a:lstStyle/>
                    <a:p>
                      <a:pPr marL="0" marR="0" lvl="0" indent="0" algn="ctr" rtl="0">
                        <a:spcBef>
                          <a:spcPts val="0"/>
                        </a:spcBef>
                        <a:spcAft>
                          <a:spcPts val="0"/>
                        </a:spcAft>
                        <a:buNone/>
                      </a:pPr>
                      <a:r>
                        <a:rPr lang="es-ES" sz="1000" b="1">
                          <a:solidFill>
                            <a:schemeClr val="lt1"/>
                          </a:solidFill>
                          <a:latin typeface="Calibri"/>
                          <a:ea typeface="Calibri"/>
                          <a:cs typeface="Calibri"/>
                          <a:sym typeface="Calibri"/>
                        </a:rPr>
                        <a:t>Tipo de instrumento</a:t>
                      </a:r>
                      <a:endParaRPr/>
                    </a:p>
                  </a:txBody>
                  <a:tcPr marL="0" marR="0" marT="0" marB="0" anchor="ctr">
                    <a:solidFill>
                      <a:srgbClr val="0075A2"/>
                    </a:solidFill>
                  </a:tcPr>
                </a:tc>
                <a:tc>
                  <a:txBody>
                    <a:bodyPr/>
                    <a:lstStyle/>
                    <a:p>
                      <a:pPr marL="0" marR="0" lvl="0" indent="0" algn="ctr" rtl="0">
                        <a:spcBef>
                          <a:spcPts val="0"/>
                        </a:spcBef>
                        <a:spcAft>
                          <a:spcPts val="0"/>
                        </a:spcAft>
                        <a:buNone/>
                      </a:pPr>
                      <a:r>
                        <a:rPr lang="es-ES" sz="1000" b="1">
                          <a:solidFill>
                            <a:schemeClr val="dk1"/>
                          </a:solidFill>
                          <a:latin typeface="Calibri"/>
                          <a:ea typeface="Calibri"/>
                          <a:cs typeface="Calibri"/>
                          <a:sym typeface="Calibri"/>
                        </a:rPr>
                        <a:t>Tipo de Instrumento que se busca (PRM, PRI, PRC, PS y LU)</a:t>
                      </a:r>
                      <a:endParaRPr/>
                    </a:p>
                  </a:txBody>
                  <a:tcPr marL="0" marR="0" marT="0" marB="0" anchor="ctr">
                    <a:solidFill>
                      <a:srgbClr val="C8F9FC"/>
                    </a:solidFill>
                  </a:tcPr>
                </a:tc>
                <a:extLst>
                  <a:ext uri="{0D108BD9-81ED-4DB2-BD59-A6C34878D82A}">
                    <a16:rowId xmlns:a16="http://schemas.microsoft.com/office/drawing/2014/main" val="10001"/>
                  </a:ext>
                </a:extLst>
              </a:tr>
              <a:tr h="326375">
                <a:tc>
                  <a:txBody>
                    <a:bodyPr/>
                    <a:lstStyle/>
                    <a:p>
                      <a:pPr marL="0" marR="0" lvl="0" indent="0" algn="ctr" rtl="0">
                        <a:spcBef>
                          <a:spcPts val="0"/>
                        </a:spcBef>
                        <a:spcAft>
                          <a:spcPts val="0"/>
                        </a:spcAft>
                        <a:buNone/>
                      </a:pPr>
                      <a:r>
                        <a:rPr lang="es-ES" sz="1000" b="1">
                          <a:solidFill>
                            <a:schemeClr val="lt1"/>
                          </a:solidFill>
                          <a:latin typeface="Calibri"/>
                          <a:ea typeface="Calibri"/>
                          <a:cs typeface="Calibri"/>
                          <a:sym typeface="Calibri"/>
                        </a:rPr>
                        <a:t>Comuna/unidad territorial</a:t>
                      </a:r>
                      <a:endParaRPr/>
                    </a:p>
                  </a:txBody>
                  <a:tcPr marL="0" marR="0" marT="0" marB="0" anchor="ctr">
                    <a:solidFill>
                      <a:srgbClr val="0075A2"/>
                    </a:solidFill>
                  </a:tcPr>
                </a:tc>
                <a:tc>
                  <a:txBody>
                    <a:bodyPr/>
                    <a:lstStyle/>
                    <a:p>
                      <a:pPr marL="0" marR="0" lvl="0" indent="0" algn="ctr" rtl="0">
                        <a:spcBef>
                          <a:spcPts val="0"/>
                        </a:spcBef>
                        <a:spcAft>
                          <a:spcPts val="0"/>
                        </a:spcAft>
                        <a:buNone/>
                      </a:pPr>
                      <a:r>
                        <a:rPr lang="es-ES" sz="1000" b="1">
                          <a:solidFill>
                            <a:schemeClr val="dk1"/>
                          </a:solidFill>
                          <a:latin typeface="Calibri"/>
                          <a:ea typeface="Calibri"/>
                          <a:cs typeface="Calibri"/>
                          <a:sym typeface="Calibri"/>
                        </a:rPr>
                        <a:t>Comuna y/o unidad territorial que se busca en el mapa</a:t>
                      </a:r>
                      <a:endParaRPr/>
                    </a:p>
                  </a:txBody>
                  <a:tcPr marL="0" marR="0" marT="0" marB="0" anchor="ctr">
                    <a:solidFill>
                      <a:srgbClr val="C8F9FC"/>
                    </a:solidFill>
                  </a:tcPr>
                </a:tc>
                <a:extLst>
                  <a:ext uri="{0D108BD9-81ED-4DB2-BD59-A6C34878D82A}">
                    <a16:rowId xmlns:a16="http://schemas.microsoft.com/office/drawing/2014/main" val="10002"/>
                  </a:ext>
                </a:extLst>
              </a:tr>
              <a:tr h="32637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C8F9FC"/>
                    </a:solidFill>
                  </a:tcPr>
                </a:tc>
                <a:extLst>
                  <a:ext uri="{0D108BD9-81ED-4DB2-BD59-A6C34878D82A}">
                    <a16:rowId xmlns:a16="http://schemas.microsoft.com/office/drawing/2014/main" val="10003"/>
                  </a:ext>
                </a:extLst>
              </a:tr>
              <a:tr h="32637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C8F9FC"/>
                    </a:solidFill>
                  </a:tcPr>
                </a:tc>
                <a:extLst>
                  <a:ext uri="{0D108BD9-81ED-4DB2-BD59-A6C34878D82A}">
                    <a16:rowId xmlns:a16="http://schemas.microsoft.com/office/drawing/2014/main" val="10004"/>
                  </a:ext>
                </a:extLst>
              </a:tr>
              <a:tr h="32637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C8F9FC"/>
                    </a:solidFill>
                  </a:tcPr>
                </a:tc>
                <a:extLst>
                  <a:ext uri="{0D108BD9-81ED-4DB2-BD59-A6C34878D82A}">
                    <a16:rowId xmlns:a16="http://schemas.microsoft.com/office/drawing/2014/main" val="10005"/>
                  </a:ext>
                </a:extLst>
              </a:tr>
              <a:tr h="32637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C8F9FC"/>
                    </a:solidFill>
                  </a:tcPr>
                </a:tc>
                <a:extLst>
                  <a:ext uri="{0D108BD9-81ED-4DB2-BD59-A6C34878D82A}">
                    <a16:rowId xmlns:a16="http://schemas.microsoft.com/office/drawing/2014/main" val="10006"/>
                  </a:ext>
                </a:extLst>
              </a:tr>
              <a:tr h="32637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C8F9FC"/>
                    </a:solidFill>
                  </a:tcPr>
                </a:tc>
                <a:extLst>
                  <a:ext uri="{0D108BD9-81ED-4DB2-BD59-A6C34878D82A}">
                    <a16:rowId xmlns:a16="http://schemas.microsoft.com/office/drawing/2014/main" val="10007"/>
                  </a:ext>
                </a:extLst>
              </a:tr>
              <a:tr h="32637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C8F9FC"/>
                    </a:solidFill>
                  </a:tcPr>
                </a:tc>
                <a:extLst>
                  <a:ext uri="{0D108BD9-81ED-4DB2-BD59-A6C34878D82A}">
                    <a16:rowId xmlns:a16="http://schemas.microsoft.com/office/drawing/2014/main" val="10008"/>
                  </a:ext>
                </a:extLst>
              </a:tr>
              <a:tr h="32637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C8F9FC"/>
                    </a:solidFill>
                  </a:tcPr>
                </a:tc>
                <a:extLst>
                  <a:ext uri="{0D108BD9-81ED-4DB2-BD59-A6C34878D82A}">
                    <a16:rowId xmlns:a16="http://schemas.microsoft.com/office/drawing/2014/main" val="10009"/>
                  </a:ext>
                </a:extLst>
              </a:tr>
              <a:tr h="32637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C8F9FC"/>
                    </a:solidFill>
                  </a:tcPr>
                </a:tc>
                <a:extLst>
                  <a:ext uri="{0D108BD9-81ED-4DB2-BD59-A6C34878D82A}">
                    <a16:rowId xmlns:a16="http://schemas.microsoft.com/office/drawing/2014/main" val="10010"/>
                  </a:ext>
                </a:extLst>
              </a:tr>
              <a:tr h="32637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C8F9FC"/>
                    </a:solidFill>
                  </a:tcPr>
                </a:tc>
                <a:extLst>
                  <a:ext uri="{0D108BD9-81ED-4DB2-BD59-A6C34878D82A}">
                    <a16:rowId xmlns:a16="http://schemas.microsoft.com/office/drawing/2014/main" val="10011"/>
                  </a:ext>
                </a:extLst>
              </a:tr>
              <a:tr h="32637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C8F9FC"/>
                    </a:solidFill>
                  </a:tcPr>
                </a:tc>
                <a:extLst>
                  <a:ext uri="{0D108BD9-81ED-4DB2-BD59-A6C34878D82A}">
                    <a16:rowId xmlns:a16="http://schemas.microsoft.com/office/drawing/2014/main" val="1001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2"/>
                                        </p:tgtEl>
                                        <p:attrNameLst>
                                          <p:attrName>style.visibility</p:attrName>
                                        </p:attrNameLst>
                                      </p:cBhvr>
                                      <p:to>
                                        <p:strVal val="visible"/>
                                      </p:to>
                                    </p:set>
                                    <p:animEffect transition="in" filter="fade">
                                      <p:cBhvr>
                                        <p:cTn id="7" dur="5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1"/>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lnSpc>
                <a:spcPct val="100000"/>
              </a:lnSpc>
              <a:spcBef>
                <a:spcPts val="0"/>
              </a:spcBef>
              <a:spcAft>
                <a:spcPts val="0"/>
              </a:spcAft>
              <a:buClr>
                <a:schemeClr val="accent1"/>
              </a:buClr>
              <a:buSzPts val="1600"/>
              <a:buFont typeface="Calibri"/>
              <a:buNone/>
            </a:pPr>
            <a:fld id="{00000000-1234-1234-1234-123412341234}" type="slidenum">
              <a:rPr lang="es-ES" sz="1600" b="1" i="0" u="none" strike="noStrike" cap="none">
                <a:solidFill>
                  <a:schemeClr val="accent1"/>
                </a:solidFill>
                <a:latin typeface="Calibri"/>
                <a:ea typeface="Calibri"/>
                <a:cs typeface="Calibri"/>
                <a:sym typeface="Calibri"/>
              </a:rPr>
              <a:t>11</a:t>
            </a:fld>
            <a:endParaRPr sz="1600" b="1" i="0" u="none" strike="noStrike" cap="none">
              <a:solidFill>
                <a:schemeClr val="accent1"/>
              </a:solidFill>
              <a:latin typeface="Calibri"/>
              <a:ea typeface="Calibri"/>
              <a:cs typeface="Calibri"/>
              <a:sym typeface="Calibri"/>
            </a:endParaRPr>
          </a:p>
        </p:txBody>
      </p:sp>
      <p:sp>
        <p:nvSpPr>
          <p:cNvPr id="214" name="Google Shape;214;p11"/>
          <p:cNvSpPr txBox="1"/>
          <p:nvPr/>
        </p:nvSpPr>
        <p:spPr>
          <a:xfrm>
            <a:off x="1558728" y="369014"/>
            <a:ext cx="2141987" cy="31745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FFFFFF"/>
              </a:buClr>
              <a:buSzPts val="1400"/>
              <a:buFont typeface="Arial"/>
              <a:buNone/>
            </a:pPr>
            <a:r>
              <a:rPr lang="es-ES" sz="1400" b="1">
                <a:solidFill>
                  <a:srgbClr val="FFFFFF"/>
                </a:solidFill>
                <a:latin typeface="Arial"/>
                <a:ea typeface="Arial"/>
                <a:cs typeface="Arial"/>
                <a:sym typeface="Arial"/>
              </a:rPr>
              <a:t>DATAIPT</a:t>
            </a:r>
            <a:endParaRPr sz="1400" b="1" i="0" u="none" strike="noStrike" cap="none">
              <a:solidFill>
                <a:srgbClr val="FFFFFF"/>
              </a:solidFill>
              <a:latin typeface="Arial"/>
              <a:ea typeface="Arial"/>
              <a:cs typeface="Arial"/>
              <a:sym typeface="Arial"/>
            </a:endParaRPr>
          </a:p>
        </p:txBody>
      </p:sp>
      <p:sp>
        <p:nvSpPr>
          <p:cNvPr id="215" name="Google Shape;215;p11"/>
          <p:cNvSpPr/>
          <p:nvPr/>
        </p:nvSpPr>
        <p:spPr>
          <a:xfrm>
            <a:off x="717438" y="296910"/>
            <a:ext cx="603805"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2400">
                <a:solidFill>
                  <a:schemeClr val="accent1"/>
                </a:solidFill>
                <a:latin typeface="Arial"/>
                <a:ea typeface="Arial"/>
                <a:cs typeface="Arial"/>
                <a:sym typeface="Arial"/>
              </a:rPr>
              <a:t>12</a:t>
            </a:r>
            <a:endParaRPr sz="2400">
              <a:solidFill>
                <a:schemeClr val="accent1"/>
              </a:solidFill>
              <a:latin typeface="Arial"/>
              <a:ea typeface="Arial"/>
              <a:cs typeface="Arial"/>
              <a:sym typeface="Arial"/>
            </a:endParaRPr>
          </a:p>
        </p:txBody>
      </p:sp>
      <p:sp>
        <p:nvSpPr>
          <p:cNvPr id="216" name="Google Shape;216;p11"/>
          <p:cNvSpPr/>
          <p:nvPr/>
        </p:nvSpPr>
        <p:spPr>
          <a:xfrm>
            <a:off x="1558516" y="852114"/>
            <a:ext cx="10617045" cy="510888"/>
          </a:xfrm>
          <a:prstGeom prst="rect">
            <a:avLst/>
          </a:prstGeom>
          <a:solidFill>
            <a:srgbClr val="434A59"/>
          </a:solidFill>
          <a:ln w="25400" cap="flat" cmpd="sng">
            <a:solidFill>
              <a:srgbClr val="5757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217" name="Google Shape;217;p11"/>
          <p:cNvSpPr/>
          <p:nvPr/>
        </p:nvSpPr>
        <p:spPr>
          <a:xfrm rot="5400000">
            <a:off x="1693860" y="917381"/>
            <a:ext cx="227167" cy="125068"/>
          </a:xfrm>
          <a:custGeom>
            <a:avLst/>
            <a:gdLst/>
            <a:ahLst/>
            <a:cxnLst/>
            <a:rect l="l" t="t" r="r" b="b"/>
            <a:pathLst>
              <a:path w="4104456" h="864096" extrusionOk="0">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218" name="Google Shape;218;p11"/>
          <p:cNvSpPr/>
          <p:nvPr/>
        </p:nvSpPr>
        <p:spPr>
          <a:xfrm>
            <a:off x="1558518" y="1501612"/>
            <a:ext cx="453748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accent1"/>
                </a:solidFill>
                <a:latin typeface="Calibri"/>
                <a:ea typeface="Calibri"/>
                <a:cs typeface="Calibri"/>
                <a:sym typeface="Calibri"/>
              </a:rPr>
              <a:t>12. INTERACCIÓN DE VARIABLES</a:t>
            </a:r>
            <a:endParaRPr sz="1200" b="1" i="0" u="none" strike="noStrike" cap="none">
              <a:solidFill>
                <a:schemeClr val="accent1"/>
              </a:solidFill>
              <a:latin typeface="Calibri"/>
              <a:ea typeface="Calibri"/>
              <a:cs typeface="Calibri"/>
              <a:sym typeface="Calibri"/>
            </a:endParaRPr>
          </a:p>
        </p:txBody>
      </p:sp>
      <p:pic>
        <p:nvPicPr>
          <p:cNvPr id="219" name="Google Shape;219;p11"/>
          <p:cNvPicPr preferRelativeResize="0"/>
          <p:nvPr/>
        </p:nvPicPr>
        <p:blipFill rotWithShape="1">
          <a:blip r:embed="rId3">
            <a:alphaModFix/>
          </a:blip>
          <a:srcRect/>
          <a:stretch/>
        </p:blipFill>
        <p:spPr>
          <a:xfrm>
            <a:off x="9698169" y="262226"/>
            <a:ext cx="2485938" cy="531034"/>
          </a:xfrm>
          <a:prstGeom prst="rect">
            <a:avLst/>
          </a:prstGeom>
          <a:noFill/>
          <a:ln>
            <a:noFill/>
          </a:ln>
        </p:spPr>
      </p:pic>
      <p:graphicFrame>
        <p:nvGraphicFramePr>
          <p:cNvPr id="220" name="Google Shape;220;p11"/>
          <p:cNvGraphicFramePr/>
          <p:nvPr/>
        </p:nvGraphicFramePr>
        <p:xfrm>
          <a:off x="5990712" y="1864993"/>
          <a:ext cx="5307000" cy="4242875"/>
        </p:xfrm>
        <a:graphic>
          <a:graphicData uri="http://schemas.openxmlformats.org/drawingml/2006/table">
            <a:tbl>
              <a:tblPr firstRow="1" bandRow="1">
                <a:noFill/>
                <a:tableStyleId>{D7F8DC42-472A-4887-B2E3-A1DA7EF7A072}</a:tableStyleId>
              </a:tblPr>
              <a:tblGrid>
                <a:gridCol w="2773525">
                  <a:extLst>
                    <a:ext uri="{9D8B030D-6E8A-4147-A177-3AD203B41FA5}">
                      <a16:colId xmlns:a16="http://schemas.microsoft.com/office/drawing/2014/main" val="20000"/>
                    </a:ext>
                  </a:extLst>
                </a:gridCol>
                <a:gridCol w="2533475">
                  <a:extLst>
                    <a:ext uri="{9D8B030D-6E8A-4147-A177-3AD203B41FA5}">
                      <a16:colId xmlns:a16="http://schemas.microsoft.com/office/drawing/2014/main" val="20001"/>
                    </a:ext>
                  </a:extLst>
                </a:gridCol>
              </a:tblGrid>
              <a:tr h="326375">
                <a:tc>
                  <a:txBody>
                    <a:bodyPr/>
                    <a:lstStyle/>
                    <a:p>
                      <a:pPr marL="0" marR="0" lvl="0" indent="0" algn="ctr" rtl="0">
                        <a:spcBef>
                          <a:spcPts val="0"/>
                        </a:spcBef>
                        <a:spcAft>
                          <a:spcPts val="0"/>
                        </a:spcAft>
                        <a:buNone/>
                      </a:pPr>
                      <a:r>
                        <a:rPr lang="es-ES" sz="1100"/>
                        <a:t>VARIABLE DEL PRODUCTO</a:t>
                      </a:r>
                      <a:endParaRPr/>
                    </a:p>
                  </a:txBody>
                  <a:tcPr marL="91450" marR="91450" marT="45725" marB="45725">
                    <a:solidFill>
                      <a:srgbClr val="0075A2"/>
                    </a:solidFill>
                  </a:tcPr>
                </a:tc>
                <a:tc>
                  <a:txBody>
                    <a:bodyPr/>
                    <a:lstStyle/>
                    <a:p>
                      <a:pPr marL="0" marR="0" lvl="0" indent="0" algn="ctr" rtl="0">
                        <a:spcBef>
                          <a:spcPts val="0"/>
                        </a:spcBef>
                        <a:spcAft>
                          <a:spcPts val="0"/>
                        </a:spcAft>
                        <a:buNone/>
                      </a:pPr>
                      <a:r>
                        <a:rPr lang="es-ES" sz="1100">
                          <a:solidFill>
                            <a:schemeClr val="dk1"/>
                          </a:solidFill>
                        </a:rPr>
                        <a:t>OTRAS VARIABLES GENERALES</a:t>
                      </a:r>
                      <a:endParaRPr/>
                    </a:p>
                  </a:txBody>
                  <a:tcPr marL="91450" marR="91450" marT="45725" marB="45725">
                    <a:solidFill>
                      <a:srgbClr val="5CF0F7"/>
                    </a:solidFill>
                  </a:tcPr>
                </a:tc>
                <a:extLst>
                  <a:ext uri="{0D108BD9-81ED-4DB2-BD59-A6C34878D82A}">
                    <a16:rowId xmlns:a16="http://schemas.microsoft.com/office/drawing/2014/main" val="10000"/>
                  </a:ext>
                </a:extLst>
              </a:tr>
              <a:tr h="326375">
                <a:tc>
                  <a:txBody>
                    <a:bodyPr/>
                    <a:lstStyle/>
                    <a:p>
                      <a:pPr marL="0" marR="0" lvl="0" indent="0" algn="ctr" rtl="0">
                        <a:spcBef>
                          <a:spcPts val="0"/>
                        </a:spcBef>
                        <a:spcAft>
                          <a:spcPts val="0"/>
                        </a:spcAft>
                        <a:buNone/>
                      </a:pPr>
                      <a:r>
                        <a:rPr lang="es-ES" sz="1050" b="1">
                          <a:solidFill>
                            <a:schemeClr val="lt1"/>
                          </a:solidFill>
                          <a:latin typeface="Calibri"/>
                          <a:ea typeface="Calibri"/>
                          <a:cs typeface="Calibri"/>
                          <a:sym typeface="Calibri"/>
                        </a:rPr>
                        <a:t>IPT</a:t>
                      </a:r>
                      <a:endParaRPr sz="1050" b="1">
                        <a:solidFill>
                          <a:schemeClr val="lt1"/>
                        </a:solidFill>
                        <a:latin typeface="Calibri"/>
                        <a:ea typeface="Calibri"/>
                        <a:cs typeface="Calibri"/>
                        <a:sym typeface="Calibri"/>
                      </a:endParaRPr>
                    </a:p>
                  </a:txBody>
                  <a:tcPr marL="0" marR="0" marT="0" marB="0" anchor="ctr">
                    <a:solidFill>
                      <a:srgbClr val="089CA2"/>
                    </a:solidFill>
                  </a:tcPr>
                </a:tc>
                <a:tc>
                  <a:txBody>
                    <a:bodyPr/>
                    <a:lstStyle/>
                    <a:p>
                      <a:pPr marL="0" marR="0" lvl="0" indent="0" algn="ctr" rtl="0">
                        <a:spcBef>
                          <a:spcPts val="0"/>
                        </a:spcBef>
                        <a:spcAft>
                          <a:spcPts val="0"/>
                        </a:spcAft>
                        <a:buNone/>
                      </a:pPr>
                      <a:r>
                        <a:rPr lang="es-ES" sz="1050" b="1">
                          <a:solidFill>
                            <a:schemeClr val="dk1"/>
                          </a:solidFill>
                          <a:latin typeface="Calibri"/>
                          <a:ea typeface="Calibri"/>
                          <a:cs typeface="Calibri"/>
                          <a:sym typeface="Calibri"/>
                        </a:rPr>
                        <a:t>Densidad poblacional</a:t>
                      </a:r>
                      <a:endParaRPr/>
                    </a:p>
                  </a:txBody>
                  <a:tcPr marL="0" marR="0" marT="0" marB="0" anchor="ctr">
                    <a:solidFill>
                      <a:srgbClr val="5CF0F7"/>
                    </a:solidFill>
                  </a:tcPr>
                </a:tc>
                <a:extLst>
                  <a:ext uri="{0D108BD9-81ED-4DB2-BD59-A6C34878D82A}">
                    <a16:rowId xmlns:a16="http://schemas.microsoft.com/office/drawing/2014/main" val="10001"/>
                  </a:ext>
                </a:extLst>
              </a:tr>
              <a:tr h="326375">
                <a:tc>
                  <a:txBody>
                    <a:bodyPr/>
                    <a:lstStyle/>
                    <a:p>
                      <a:pPr marL="0" marR="0" lvl="0" indent="0" algn="ctr" rtl="0">
                        <a:spcBef>
                          <a:spcPts val="0"/>
                        </a:spcBef>
                        <a:spcAft>
                          <a:spcPts val="0"/>
                        </a:spcAft>
                        <a:buNone/>
                      </a:pPr>
                      <a:r>
                        <a:rPr lang="es-ES" sz="1050" b="1">
                          <a:solidFill>
                            <a:schemeClr val="lt1"/>
                          </a:solidFill>
                          <a:latin typeface="Calibri"/>
                          <a:ea typeface="Calibri"/>
                          <a:cs typeface="Calibri"/>
                          <a:sym typeface="Calibri"/>
                        </a:rPr>
                        <a:t>Zona de riesgo</a:t>
                      </a:r>
                      <a:endParaRPr/>
                    </a:p>
                  </a:txBody>
                  <a:tcPr marL="0" marR="0" marT="0" marB="0" anchor="ctr">
                    <a:solidFill>
                      <a:srgbClr val="089CA2"/>
                    </a:solidFill>
                  </a:tcPr>
                </a:tc>
                <a:tc>
                  <a:txBody>
                    <a:bodyPr/>
                    <a:lstStyle/>
                    <a:p>
                      <a:pPr marL="0" marR="0" lvl="0" indent="0" algn="ctr" rtl="0">
                        <a:spcBef>
                          <a:spcPts val="0"/>
                        </a:spcBef>
                        <a:spcAft>
                          <a:spcPts val="0"/>
                        </a:spcAft>
                        <a:buNone/>
                      </a:pPr>
                      <a:r>
                        <a:rPr lang="es-ES" sz="1050" b="1">
                          <a:solidFill>
                            <a:schemeClr val="dk1"/>
                          </a:solidFill>
                          <a:latin typeface="Calibri"/>
                          <a:ea typeface="Calibri"/>
                          <a:cs typeface="Calibri"/>
                          <a:sym typeface="Calibri"/>
                        </a:rPr>
                        <a:t>Densidad poblacional</a:t>
                      </a:r>
                      <a:endParaRPr/>
                    </a:p>
                  </a:txBody>
                  <a:tcPr marL="0" marR="0" marT="0" marB="0" anchor="ctr">
                    <a:solidFill>
                      <a:srgbClr val="5CF0F7"/>
                    </a:solidFill>
                  </a:tcPr>
                </a:tc>
                <a:extLst>
                  <a:ext uri="{0D108BD9-81ED-4DB2-BD59-A6C34878D82A}">
                    <a16:rowId xmlns:a16="http://schemas.microsoft.com/office/drawing/2014/main" val="10002"/>
                  </a:ext>
                </a:extLst>
              </a:tr>
              <a:tr h="326375">
                <a:tc>
                  <a:txBody>
                    <a:bodyPr/>
                    <a:lstStyle/>
                    <a:p>
                      <a:pPr marL="0" marR="0" lvl="0" indent="0" algn="ctr" rtl="0">
                        <a:spcBef>
                          <a:spcPts val="0"/>
                        </a:spcBef>
                        <a:spcAft>
                          <a:spcPts val="0"/>
                        </a:spcAft>
                        <a:buNone/>
                      </a:pPr>
                      <a:r>
                        <a:rPr lang="es-ES" sz="1050" b="1">
                          <a:solidFill>
                            <a:schemeClr val="lt1"/>
                          </a:solidFill>
                          <a:latin typeface="Calibri"/>
                          <a:ea typeface="Calibri"/>
                          <a:cs typeface="Calibri"/>
                          <a:sym typeface="Calibri"/>
                        </a:rPr>
                        <a:t> Tipo de terreno</a:t>
                      </a:r>
                      <a:endParaRPr/>
                    </a:p>
                  </a:txBody>
                  <a:tcPr marL="0" marR="0" marT="0" marB="0" anchor="ctr">
                    <a:solidFill>
                      <a:srgbClr val="089CA2"/>
                    </a:solidFill>
                  </a:tcPr>
                </a:tc>
                <a:tc>
                  <a:txBody>
                    <a:bodyPr/>
                    <a:lstStyle/>
                    <a:p>
                      <a:pPr marL="0" marR="0" lvl="0" indent="0" algn="ctr" rtl="0">
                        <a:spcBef>
                          <a:spcPts val="0"/>
                        </a:spcBef>
                        <a:spcAft>
                          <a:spcPts val="0"/>
                        </a:spcAft>
                        <a:buNone/>
                      </a:pPr>
                      <a:r>
                        <a:rPr lang="es-ES" sz="1050" b="1">
                          <a:solidFill>
                            <a:schemeClr val="dk1"/>
                          </a:solidFill>
                          <a:latin typeface="Calibri"/>
                          <a:ea typeface="Calibri"/>
                          <a:cs typeface="Calibri"/>
                          <a:sym typeface="Calibri"/>
                        </a:rPr>
                        <a:t>Centros urbanos (malls, supermercados,etc)</a:t>
                      </a:r>
                      <a:endParaRPr/>
                    </a:p>
                  </a:txBody>
                  <a:tcPr marL="0" marR="0" marT="0" marB="0" anchor="ctr">
                    <a:solidFill>
                      <a:srgbClr val="5CF0F7"/>
                    </a:solidFill>
                  </a:tcPr>
                </a:tc>
                <a:extLst>
                  <a:ext uri="{0D108BD9-81ED-4DB2-BD59-A6C34878D82A}">
                    <a16:rowId xmlns:a16="http://schemas.microsoft.com/office/drawing/2014/main" val="10003"/>
                  </a:ext>
                </a:extLst>
              </a:tr>
              <a:tr h="326375">
                <a:tc>
                  <a:txBody>
                    <a:bodyPr/>
                    <a:lstStyle/>
                    <a:p>
                      <a:pPr marL="0" marR="0" lvl="0" indent="0" algn="ctr" rtl="0">
                        <a:lnSpc>
                          <a:spcPct val="100000"/>
                        </a:lnSpc>
                        <a:spcBef>
                          <a:spcPts val="0"/>
                        </a:spcBef>
                        <a:spcAft>
                          <a:spcPts val="0"/>
                        </a:spcAft>
                        <a:buClr>
                          <a:schemeClr val="lt1"/>
                        </a:buClr>
                        <a:buSzPts val="1050"/>
                        <a:buFont typeface="Calibri"/>
                        <a:buNone/>
                      </a:pPr>
                      <a:r>
                        <a:rPr lang="es-ES" sz="1050" b="1">
                          <a:solidFill>
                            <a:schemeClr val="lt1"/>
                          </a:solidFill>
                          <a:latin typeface="Calibri"/>
                          <a:ea typeface="Calibri"/>
                          <a:cs typeface="Calibri"/>
                          <a:sym typeface="Calibri"/>
                        </a:rPr>
                        <a:t>IPT</a:t>
                      </a:r>
                      <a:endParaRPr sz="1050" b="1">
                        <a:solidFill>
                          <a:schemeClr val="lt1"/>
                        </a:solidFill>
                        <a:latin typeface="Calibri"/>
                        <a:ea typeface="Calibri"/>
                        <a:cs typeface="Calibri"/>
                        <a:sym typeface="Calibri"/>
                      </a:endParaRPr>
                    </a:p>
                    <a:p>
                      <a:pPr marL="0" marR="0" lvl="0" indent="0" algn="ctr" rtl="0">
                        <a:spcBef>
                          <a:spcPts val="0"/>
                        </a:spcBef>
                        <a:spcAft>
                          <a:spcPts val="0"/>
                        </a:spcAft>
                        <a:buNone/>
                      </a:pPr>
                      <a:endParaRPr sz="1050" b="1">
                        <a:solidFill>
                          <a:schemeClr val="lt1"/>
                        </a:solidFill>
                        <a:latin typeface="Calibri"/>
                        <a:ea typeface="Calibri"/>
                        <a:cs typeface="Calibri"/>
                        <a:sym typeface="Calibri"/>
                      </a:endParaRPr>
                    </a:p>
                  </a:txBody>
                  <a:tcPr marL="0" marR="0" marT="0" marB="0" anchor="ctr">
                    <a:solidFill>
                      <a:srgbClr val="089CA2"/>
                    </a:solidFill>
                  </a:tcPr>
                </a:tc>
                <a:tc>
                  <a:txBody>
                    <a:bodyPr/>
                    <a:lstStyle/>
                    <a:p>
                      <a:pPr marL="0" marR="0" lvl="0" indent="0" algn="ctr" rtl="0">
                        <a:spcBef>
                          <a:spcPts val="0"/>
                        </a:spcBef>
                        <a:spcAft>
                          <a:spcPts val="0"/>
                        </a:spcAft>
                        <a:buNone/>
                      </a:pPr>
                      <a:r>
                        <a:rPr lang="es-ES" sz="1050" b="1">
                          <a:solidFill>
                            <a:schemeClr val="dk1"/>
                          </a:solidFill>
                          <a:latin typeface="Calibri"/>
                          <a:ea typeface="Calibri"/>
                          <a:cs typeface="Calibri"/>
                          <a:sym typeface="Calibri"/>
                        </a:rPr>
                        <a:t>Pobreza</a:t>
                      </a:r>
                      <a:endParaRPr/>
                    </a:p>
                  </a:txBody>
                  <a:tcPr marL="0" marR="0" marT="0" marB="0" anchor="ctr">
                    <a:solidFill>
                      <a:srgbClr val="5CF0F7"/>
                    </a:solidFill>
                  </a:tcPr>
                </a:tc>
                <a:extLst>
                  <a:ext uri="{0D108BD9-81ED-4DB2-BD59-A6C34878D82A}">
                    <a16:rowId xmlns:a16="http://schemas.microsoft.com/office/drawing/2014/main" val="10004"/>
                  </a:ext>
                </a:extLst>
              </a:tr>
              <a:tr h="326375">
                <a:tc>
                  <a:txBody>
                    <a:bodyPr/>
                    <a:lstStyle/>
                    <a:p>
                      <a:pPr marL="0" marR="0" lvl="0" indent="0" algn="ctr" rtl="0">
                        <a:lnSpc>
                          <a:spcPct val="100000"/>
                        </a:lnSpc>
                        <a:spcBef>
                          <a:spcPts val="0"/>
                        </a:spcBef>
                        <a:spcAft>
                          <a:spcPts val="0"/>
                        </a:spcAft>
                        <a:buClr>
                          <a:schemeClr val="lt1"/>
                        </a:buClr>
                        <a:buSzPts val="1050"/>
                        <a:buFont typeface="Calibri"/>
                        <a:buNone/>
                      </a:pPr>
                      <a:r>
                        <a:rPr lang="es-ES" sz="1050" b="1">
                          <a:solidFill>
                            <a:schemeClr val="lt1"/>
                          </a:solidFill>
                          <a:latin typeface="Calibri"/>
                          <a:ea typeface="Calibri"/>
                          <a:cs typeface="Calibri"/>
                          <a:sym typeface="Calibri"/>
                        </a:rPr>
                        <a:t>IPT</a:t>
                      </a:r>
                      <a:endParaRPr sz="1050" b="1">
                        <a:solidFill>
                          <a:schemeClr val="lt1"/>
                        </a:solidFill>
                        <a:latin typeface="Calibri"/>
                        <a:ea typeface="Calibri"/>
                        <a:cs typeface="Calibri"/>
                        <a:sym typeface="Calibri"/>
                      </a:endParaRPr>
                    </a:p>
                    <a:p>
                      <a:pPr marL="0" marR="0" lvl="0" indent="0" algn="ctr" rtl="0">
                        <a:spcBef>
                          <a:spcPts val="0"/>
                        </a:spcBef>
                        <a:spcAft>
                          <a:spcPts val="0"/>
                        </a:spcAft>
                        <a:buNone/>
                      </a:pPr>
                      <a:endParaRPr sz="1050" b="1">
                        <a:solidFill>
                          <a:schemeClr val="lt1"/>
                        </a:solidFill>
                        <a:latin typeface="Calibri"/>
                        <a:ea typeface="Calibri"/>
                        <a:cs typeface="Calibri"/>
                        <a:sym typeface="Calibri"/>
                      </a:endParaRPr>
                    </a:p>
                  </a:txBody>
                  <a:tcPr marL="0" marR="0" marT="0" marB="0" anchor="ctr">
                    <a:solidFill>
                      <a:srgbClr val="089CA2"/>
                    </a:solidFill>
                  </a:tcPr>
                </a:tc>
                <a:tc>
                  <a:txBody>
                    <a:bodyPr/>
                    <a:lstStyle/>
                    <a:p>
                      <a:pPr marL="0" marR="0" lvl="0" indent="0" algn="ctr" rtl="0">
                        <a:spcBef>
                          <a:spcPts val="0"/>
                        </a:spcBef>
                        <a:spcAft>
                          <a:spcPts val="0"/>
                        </a:spcAft>
                        <a:buNone/>
                      </a:pPr>
                      <a:r>
                        <a:rPr lang="es-ES" sz="1050" b="1">
                          <a:solidFill>
                            <a:schemeClr val="dk1"/>
                          </a:solidFill>
                          <a:latin typeface="Calibri"/>
                          <a:ea typeface="Calibri"/>
                          <a:cs typeface="Calibri"/>
                          <a:sym typeface="Calibri"/>
                        </a:rPr>
                        <a:t>Crecimiento Económico</a:t>
                      </a:r>
                      <a:endParaRPr/>
                    </a:p>
                  </a:txBody>
                  <a:tcPr marL="0" marR="0" marT="0" marB="0" anchor="ctr">
                    <a:solidFill>
                      <a:srgbClr val="5CF0F7"/>
                    </a:solidFill>
                  </a:tcPr>
                </a:tc>
                <a:extLst>
                  <a:ext uri="{0D108BD9-81ED-4DB2-BD59-A6C34878D82A}">
                    <a16:rowId xmlns:a16="http://schemas.microsoft.com/office/drawing/2014/main" val="10005"/>
                  </a:ext>
                </a:extLst>
              </a:tr>
              <a:tr h="32637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89CA2"/>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5CF0F7"/>
                    </a:solidFill>
                  </a:tcPr>
                </a:tc>
                <a:extLst>
                  <a:ext uri="{0D108BD9-81ED-4DB2-BD59-A6C34878D82A}">
                    <a16:rowId xmlns:a16="http://schemas.microsoft.com/office/drawing/2014/main" val="10006"/>
                  </a:ext>
                </a:extLst>
              </a:tr>
              <a:tr h="32637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89CA2"/>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5CF0F7"/>
                    </a:solidFill>
                  </a:tcPr>
                </a:tc>
                <a:extLst>
                  <a:ext uri="{0D108BD9-81ED-4DB2-BD59-A6C34878D82A}">
                    <a16:rowId xmlns:a16="http://schemas.microsoft.com/office/drawing/2014/main" val="10007"/>
                  </a:ext>
                </a:extLst>
              </a:tr>
              <a:tr h="32637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89CA2"/>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5CF0F7"/>
                    </a:solidFill>
                  </a:tcPr>
                </a:tc>
                <a:extLst>
                  <a:ext uri="{0D108BD9-81ED-4DB2-BD59-A6C34878D82A}">
                    <a16:rowId xmlns:a16="http://schemas.microsoft.com/office/drawing/2014/main" val="10008"/>
                  </a:ext>
                </a:extLst>
              </a:tr>
              <a:tr h="32637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89CA2"/>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5CF0F7"/>
                    </a:solidFill>
                  </a:tcPr>
                </a:tc>
                <a:extLst>
                  <a:ext uri="{0D108BD9-81ED-4DB2-BD59-A6C34878D82A}">
                    <a16:rowId xmlns:a16="http://schemas.microsoft.com/office/drawing/2014/main" val="10009"/>
                  </a:ext>
                </a:extLst>
              </a:tr>
              <a:tr h="32637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89CA2"/>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5CF0F7"/>
                    </a:solidFill>
                  </a:tcPr>
                </a:tc>
                <a:extLst>
                  <a:ext uri="{0D108BD9-81ED-4DB2-BD59-A6C34878D82A}">
                    <a16:rowId xmlns:a16="http://schemas.microsoft.com/office/drawing/2014/main" val="10010"/>
                  </a:ext>
                </a:extLst>
              </a:tr>
              <a:tr h="32637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89CA2"/>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5CF0F7"/>
                    </a:solidFill>
                  </a:tcPr>
                </a:tc>
                <a:extLst>
                  <a:ext uri="{0D108BD9-81ED-4DB2-BD59-A6C34878D82A}">
                    <a16:rowId xmlns:a16="http://schemas.microsoft.com/office/drawing/2014/main" val="10011"/>
                  </a:ext>
                </a:extLst>
              </a:tr>
              <a:tr h="32637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89CA2"/>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5CF0F7"/>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2"/>
          <p:cNvSpPr/>
          <p:nvPr/>
        </p:nvSpPr>
        <p:spPr>
          <a:xfrm>
            <a:off x="1574955" y="852221"/>
            <a:ext cx="10617045" cy="510888"/>
          </a:xfrm>
          <a:prstGeom prst="rect">
            <a:avLst/>
          </a:prstGeom>
          <a:solidFill>
            <a:srgbClr val="434A59"/>
          </a:solidFill>
          <a:ln w="25400" cap="flat" cmpd="sng">
            <a:solidFill>
              <a:srgbClr val="5757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226" name="Google Shape;226;p12"/>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lnSpc>
                <a:spcPct val="100000"/>
              </a:lnSpc>
              <a:spcBef>
                <a:spcPts val="0"/>
              </a:spcBef>
              <a:spcAft>
                <a:spcPts val="0"/>
              </a:spcAft>
              <a:buClr>
                <a:schemeClr val="accent1"/>
              </a:buClr>
              <a:buSzPts val="1600"/>
              <a:buFont typeface="Calibri"/>
              <a:buNone/>
            </a:pPr>
            <a:fld id="{00000000-1234-1234-1234-123412341234}" type="slidenum">
              <a:rPr lang="es-ES" sz="1600" b="1" i="0" u="none" strike="noStrike" cap="none">
                <a:solidFill>
                  <a:schemeClr val="accent1"/>
                </a:solidFill>
                <a:latin typeface="Calibri"/>
                <a:ea typeface="Calibri"/>
                <a:cs typeface="Calibri"/>
                <a:sym typeface="Calibri"/>
              </a:rPr>
              <a:t>12</a:t>
            </a:fld>
            <a:endParaRPr sz="1600" b="1" i="0" u="none" strike="noStrike" cap="none">
              <a:solidFill>
                <a:schemeClr val="accent1"/>
              </a:solidFill>
              <a:latin typeface="Calibri"/>
              <a:ea typeface="Calibri"/>
              <a:cs typeface="Calibri"/>
              <a:sym typeface="Calibri"/>
            </a:endParaRPr>
          </a:p>
        </p:txBody>
      </p:sp>
      <p:sp>
        <p:nvSpPr>
          <p:cNvPr id="227" name="Google Shape;227;p12"/>
          <p:cNvSpPr txBox="1"/>
          <p:nvPr/>
        </p:nvSpPr>
        <p:spPr>
          <a:xfrm>
            <a:off x="1558728" y="369014"/>
            <a:ext cx="2141987" cy="31745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FFFFFF"/>
              </a:buClr>
              <a:buSzPts val="1400"/>
              <a:buFont typeface="Arial"/>
              <a:buNone/>
            </a:pPr>
            <a:r>
              <a:rPr lang="es-ES" sz="1400" b="1">
                <a:solidFill>
                  <a:srgbClr val="FFFFFF"/>
                </a:solidFill>
                <a:latin typeface="Arial"/>
                <a:ea typeface="Arial"/>
                <a:cs typeface="Arial"/>
                <a:sym typeface="Arial"/>
              </a:rPr>
              <a:t>DATAIPT</a:t>
            </a:r>
            <a:endParaRPr sz="1400" b="1" i="0" u="none" strike="noStrike" cap="none">
              <a:solidFill>
                <a:srgbClr val="FFFFFF"/>
              </a:solidFill>
              <a:latin typeface="Arial"/>
              <a:ea typeface="Arial"/>
              <a:cs typeface="Arial"/>
              <a:sym typeface="Arial"/>
            </a:endParaRPr>
          </a:p>
        </p:txBody>
      </p:sp>
      <p:sp>
        <p:nvSpPr>
          <p:cNvPr id="228" name="Google Shape;228;p12"/>
          <p:cNvSpPr/>
          <p:nvPr/>
        </p:nvSpPr>
        <p:spPr>
          <a:xfrm>
            <a:off x="276838" y="270040"/>
            <a:ext cx="1044406" cy="52322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2800">
                <a:solidFill>
                  <a:schemeClr val="accent1"/>
                </a:solidFill>
                <a:latin typeface="Arial"/>
                <a:ea typeface="Arial"/>
                <a:cs typeface="Arial"/>
                <a:sym typeface="Arial"/>
              </a:rPr>
              <a:t>13-14</a:t>
            </a:r>
            <a:endParaRPr sz="2800">
              <a:solidFill>
                <a:schemeClr val="accent1"/>
              </a:solidFill>
              <a:latin typeface="Arial"/>
              <a:ea typeface="Arial"/>
              <a:cs typeface="Arial"/>
              <a:sym typeface="Arial"/>
            </a:endParaRPr>
          </a:p>
        </p:txBody>
      </p:sp>
      <p:sp>
        <p:nvSpPr>
          <p:cNvPr id="229" name="Google Shape;229;p12"/>
          <p:cNvSpPr/>
          <p:nvPr/>
        </p:nvSpPr>
        <p:spPr>
          <a:xfrm rot="5400000">
            <a:off x="1900279" y="932614"/>
            <a:ext cx="227167" cy="125068"/>
          </a:xfrm>
          <a:custGeom>
            <a:avLst/>
            <a:gdLst/>
            <a:ahLst/>
            <a:cxnLst/>
            <a:rect l="l" t="t" r="r" b="b"/>
            <a:pathLst>
              <a:path w="4104456" h="864096" extrusionOk="0">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230" name="Google Shape;230;p12"/>
          <p:cNvSpPr/>
          <p:nvPr/>
        </p:nvSpPr>
        <p:spPr>
          <a:xfrm>
            <a:off x="1558518" y="1501612"/>
            <a:ext cx="453748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accent1"/>
                </a:solidFill>
                <a:latin typeface="Calibri"/>
                <a:ea typeface="Calibri"/>
                <a:cs typeface="Calibri"/>
                <a:sym typeface="Calibri"/>
              </a:rPr>
              <a:t>13. DATOS</a:t>
            </a:r>
            <a:endParaRPr sz="1200" b="1" i="0" u="none" strike="noStrike" cap="none">
              <a:solidFill>
                <a:schemeClr val="accent1"/>
              </a:solidFill>
              <a:latin typeface="Calibri"/>
              <a:ea typeface="Calibri"/>
              <a:cs typeface="Calibri"/>
              <a:sym typeface="Calibri"/>
            </a:endParaRPr>
          </a:p>
        </p:txBody>
      </p:sp>
      <p:sp>
        <p:nvSpPr>
          <p:cNvPr id="231" name="Google Shape;231;p12"/>
          <p:cNvSpPr txBox="1"/>
          <p:nvPr/>
        </p:nvSpPr>
        <p:spPr>
          <a:xfrm>
            <a:off x="1558517" y="1806877"/>
            <a:ext cx="4498492"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100">
                <a:solidFill>
                  <a:srgbClr val="575756"/>
                </a:solidFill>
                <a:latin typeface="Arial"/>
                <a:ea typeface="Arial"/>
                <a:cs typeface="Arial"/>
                <a:sym typeface="Arial"/>
              </a:rPr>
              <a:t>Los datos vinculados a las variables de interés estarán definidos por algunos atributos que son específicos para cada conjunto de datos.</a:t>
            </a:r>
            <a:endParaRPr/>
          </a:p>
          <a:p>
            <a:pPr marL="0" marR="0" lvl="0" indent="0" algn="l" rtl="0">
              <a:spcBef>
                <a:spcPts val="1202"/>
              </a:spcBef>
              <a:spcAft>
                <a:spcPts val="0"/>
              </a:spcAft>
              <a:buNone/>
            </a:pPr>
            <a:r>
              <a:rPr lang="es-ES" sz="1100">
                <a:solidFill>
                  <a:srgbClr val="575756"/>
                </a:solidFill>
                <a:latin typeface="Arial"/>
                <a:ea typeface="Arial"/>
                <a:cs typeface="Arial"/>
                <a:sym typeface="Arial"/>
              </a:rPr>
              <a:t>En la siguiente tabla se puede sistematizar esta información y la del siguiente punto.</a:t>
            </a:r>
            <a:endParaRPr/>
          </a:p>
        </p:txBody>
      </p:sp>
      <p:sp>
        <p:nvSpPr>
          <p:cNvPr id="232" name="Google Shape;232;p12"/>
          <p:cNvSpPr/>
          <p:nvPr/>
        </p:nvSpPr>
        <p:spPr>
          <a:xfrm>
            <a:off x="6214824" y="1501611"/>
            <a:ext cx="433817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accent1"/>
                </a:solidFill>
                <a:latin typeface="Calibri"/>
                <a:ea typeface="Calibri"/>
                <a:cs typeface="Calibri"/>
                <a:sym typeface="Calibri"/>
              </a:rPr>
              <a:t>14. ACTUALIZACIÓN</a:t>
            </a:r>
            <a:endParaRPr sz="1200" b="1" i="0" u="none" strike="noStrike" cap="none">
              <a:solidFill>
                <a:schemeClr val="accent1"/>
              </a:solidFill>
              <a:latin typeface="Calibri"/>
              <a:ea typeface="Calibri"/>
              <a:cs typeface="Calibri"/>
              <a:sym typeface="Calibri"/>
            </a:endParaRPr>
          </a:p>
        </p:txBody>
      </p:sp>
      <p:pic>
        <p:nvPicPr>
          <p:cNvPr id="233" name="Google Shape;233;p12"/>
          <p:cNvPicPr preferRelativeResize="0"/>
          <p:nvPr/>
        </p:nvPicPr>
        <p:blipFill rotWithShape="1">
          <a:blip r:embed="rId3">
            <a:alphaModFix/>
          </a:blip>
          <a:srcRect/>
          <a:stretch/>
        </p:blipFill>
        <p:spPr>
          <a:xfrm>
            <a:off x="9698169" y="262226"/>
            <a:ext cx="2485938" cy="531034"/>
          </a:xfrm>
          <a:prstGeom prst="rect">
            <a:avLst/>
          </a:prstGeom>
          <a:noFill/>
          <a:ln>
            <a:noFill/>
          </a:ln>
        </p:spPr>
      </p:pic>
      <p:sp>
        <p:nvSpPr>
          <p:cNvPr id="234" name="Google Shape;234;p12"/>
          <p:cNvSpPr txBox="1"/>
          <p:nvPr/>
        </p:nvSpPr>
        <p:spPr>
          <a:xfrm>
            <a:off x="6214824" y="1794597"/>
            <a:ext cx="4731066" cy="10926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100">
                <a:solidFill>
                  <a:srgbClr val="575756"/>
                </a:solidFill>
                <a:latin typeface="Arial"/>
                <a:ea typeface="Arial"/>
                <a:cs typeface="Arial"/>
                <a:sym typeface="Arial"/>
              </a:rPr>
              <a:t>Necesitamos tener una noción respecto de la periodicidad de actualización que requerirían los datos. Podría ser continua, diaria, semanal, mensual, etc.</a:t>
            </a:r>
            <a:endParaRPr/>
          </a:p>
          <a:p>
            <a:pPr marL="0" marR="0" lvl="0" indent="0" algn="l" rtl="0">
              <a:spcBef>
                <a:spcPts val="1202"/>
              </a:spcBef>
              <a:spcAft>
                <a:spcPts val="0"/>
              </a:spcAft>
              <a:buNone/>
            </a:pPr>
            <a:r>
              <a:rPr lang="es-ES" sz="1100">
                <a:solidFill>
                  <a:srgbClr val="575756"/>
                </a:solidFill>
                <a:latin typeface="Arial"/>
                <a:ea typeface="Arial"/>
                <a:cs typeface="Arial"/>
                <a:sym typeface="Arial"/>
              </a:rPr>
              <a:t>Además, si es posible identificar el o los métodos de actualización que se visualicen para los datos, sería de gran ayuda para evaluar el esfuerzo que eso requeriría.</a:t>
            </a:r>
            <a:endParaRPr sz="1100">
              <a:solidFill>
                <a:srgbClr val="575756"/>
              </a:solidFill>
              <a:latin typeface="Arial"/>
              <a:ea typeface="Arial"/>
              <a:cs typeface="Arial"/>
              <a:sym typeface="Arial"/>
            </a:endParaRPr>
          </a:p>
        </p:txBody>
      </p:sp>
      <p:graphicFrame>
        <p:nvGraphicFramePr>
          <p:cNvPr id="235" name="Google Shape;235;p12"/>
          <p:cNvGraphicFramePr/>
          <p:nvPr/>
        </p:nvGraphicFramePr>
        <p:xfrm>
          <a:off x="1483756" y="3082295"/>
          <a:ext cx="9462125" cy="3417435"/>
        </p:xfrm>
        <a:graphic>
          <a:graphicData uri="http://schemas.openxmlformats.org/drawingml/2006/table">
            <a:tbl>
              <a:tblPr firstRow="1" bandRow="1">
                <a:noFill/>
                <a:tableStyleId>{D7F8DC42-472A-4887-B2E3-A1DA7EF7A072}</a:tableStyleId>
              </a:tblPr>
              <a:tblGrid>
                <a:gridCol w="1150375">
                  <a:extLst>
                    <a:ext uri="{9D8B030D-6E8A-4147-A177-3AD203B41FA5}">
                      <a16:colId xmlns:a16="http://schemas.microsoft.com/office/drawing/2014/main" val="20000"/>
                    </a:ext>
                  </a:extLst>
                </a:gridCol>
                <a:gridCol w="1208025">
                  <a:extLst>
                    <a:ext uri="{9D8B030D-6E8A-4147-A177-3AD203B41FA5}">
                      <a16:colId xmlns:a16="http://schemas.microsoft.com/office/drawing/2014/main" val="20001"/>
                    </a:ext>
                  </a:extLst>
                </a:gridCol>
                <a:gridCol w="3699550">
                  <a:extLst>
                    <a:ext uri="{9D8B030D-6E8A-4147-A177-3AD203B41FA5}">
                      <a16:colId xmlns:a16="http://schemas.microsoft.com/office/drawing/2014/main" val="20002"/>
                    </a:ext>
                  </a:extLst>
                </a:gridCol>
                <a:gridCol w="1644975">
                  <a:extLst>
                    <a:ext uri="{9D8B030D-6E8A-4147-A177-3AD203B41FA5}">
                      <a16:colId xmlns:a16="http://schemas.microsoft.com/office/drawing/2014/main" val="20003"/>
                    </a:ext>
                  </a:extLst>
                </a:gridCol>
                <a:gridCol w="1759200">
                  <a:extLst>
                    <a:ext uri="{9D8B030D-6E8A-4147-A177-3AD203B41FA5}">
                      <a16:colId xmlns:a16="http://schemas.microsoft.com/office/drawing/2014/main" val="20004"/>
                    </a:ext>
                  </a:extLst>
                </a:gridCol>
              </a:tblGrid>
              <a:tr h="326375">
                <a:tc>
                  <a:txBody>
                    <a:bodyPr/>
                    <a:lstStyle/>
                    <a:p>
                      <a:pPr marL="0" marR="0" lvl="0" indent="0" algn="l" rtl="0">
                        <a:spcBef>
                          <a:spcPts val="0"/>
                        </a:spcBef>
                        <a:spcAft>
                          <a:spcPts val="0"/>
                        </a:spcAft>
                        <a:buNone/>
                      </a:pPr>
                      <a:r>
                        <a:rPr lang="es-ES" sz="1100"/>
                        <a:t>TIPO DE DATOS</a:t>
                      </a:r>
                      <a:endParaRPr/>
                    </a:p>
                  </a:txBody>
                  <a:tcPr marL="91450" marR="91450" marT="45725" marB="45725">
                    <a:solidFill>
                      <a:schemeClr val="accent1"/>
                    </a:solidFill>
                  </a:tcPr>
                </a:tc>
                <a:tc>
                  <a:txBody>
                    <a:bodyPr/>
                    <a:lstStyle/>
                    <a:p>
                      <a:pPr marL="0" marR="0" lvl="0" indent="0" algn="l" rtl="0">
                        <a:spcBef>
                          <a:spcPts val="0"/>
                        </a:spcBef>
                        <a:spcAft>
                          <a:spcPts val="0"/>
                        </a:spcAft>
                        <a:buNone/>
                      </a:pPr>
                      <a:r>
                        <a:rPr lang="es-ES" sz="1100"/>
                        <a:t>REPRESENTAN</a:t>
                      </a:r>
                      <a:endParaRPr/>
                    </a:p>
                  </a:txBody>
                  <a:tcPr marL="91450" marR="91450" marT="45725" marB="45725">
                    <a:solidFill>
                      <a:srgbClr val="0075A2"/>
                    </a:solidFill>
                  </a:tcPr>
                </a:tc>
                <a:tc>
                  <a:txBody>
                    <a:bodyPr/>
                    <a:lstStyle/>
                    <a:p>
                      <a:pPr marL="0" marR="0" lvl="0" indent="0" algn="ctr" rtl="0">
                        <a:spcBef>
                          <a:spcPts val="0"/>
                        </a:spcBef>
                        <a:spcAft>
                          <a:spcPts val="0"/>
                        </a:spcAft>
                        <a:buNone/>
                      </a:pPr>
                      <a:r>
                        <a:rPr lang="es-ES" sz="1100"/>
                        <a:t>Descripción</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s-ES" sz="1100"/>
                        <a:t>Periodos Actualización</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s-ES" sz="1100"/>
                        <a:t>Método Actualización</a:t>
                      </a:r>
                      <a:endParaRPr/>
                    </a:p>
                  </a:txBody>
                  <a:tcPr marL="91450" marR="91450" marT="45725" marB="45725">
                    <a:solidFill>
                      <a:schemeClr val="accent2"/>
                    </a:solidFill>
                  </a:tcPr>
                </a:tc>
                <a:extLst>
                  <a:ext uri="{0D108BD9-81ED-4DB2-BD59-A6C34878D82A}">
                    <a16:rowId xmlns:a16="http://schemas.microsoft.com/office/drawing/2014/main" val="10000"/>
                  </a:ext>
                </a:extLst>
              </a:tr>
              <a:tr h="326375">
                <a:tc>
                  <a:txBody>
                    <a:bodyPr/>
                    <a:lstStyle/>
                    <a:p>
                      <a:pPr marL="0" marR="0" lvl="0" indent="0" algn="ctr" rtl="0">
                        <a:spcBef>
                          <a:spcPts val="0"/>
                        </a:spcBef>
                        <a:spcAft>
                          <a:spcPts val="0"/>
                        </a:spcAft>
                        <a:buNone/>
                      </a:pPr>
                      <a:r>
                        <a:rPr lang="es-ES" sz="1000" b="1">
                          <a:solidFill>
                            <a:schemeClr val="lt1"/>
                          </a:solidFill>
                          <a:latin typeface="Calibri"/>
                          <a:ea typeface="Calibri"/>
                          <a:cs typeface="Calibri"/>
                          <a:sym typeface="Calibri"/>
                        </a:rPr>
                        <a:t>EVOLUCIÓN</a:t>
                      </a:r>
                      <a:endParaRPr/>
                    </a:p>
                  </a:txBody>
                  <a:tcPr marL="0" marR="0" marT="0" marB="0" anchor="ctr">
                    <a:solidFill>
                      <a:schemeClr val="accent1"/>
                    </a:solidFill>
                  </a:tcPr>
                </a:tc>
                <a:tc>
                  <a:txBody>
                    <a:bodyPr/>
                    <a:lstStyle/>
                    <a:p>
                      <a:pPr marL="0" marR="0" lvl="0" indent="0" algn="ctr" rtl="0">
                        <a:spcBef>
                          <a:spcPts val="0"/>
                        </a:spcBef>
                        <a:spcAft>
                          <a:spcPts val="0"/>
                        </a:spcAft>
                        <a:buNone/>
                      </a:pPr>
                      <a:r>
                        <a:rPr lang="es-ES" sz="1050" b="1">
                          <a:solidFill>
                            <a:schemeClr val="lt1"/>
                          </a:solidFill>
                          <a:latin typeface="Calibri"/>
                          <a:ea typeface="Calibri"/>
                          <a:cs typeface="Calibri"/>
                          <a:sym typeface="Calibri"/>
                        </a:rPr>
                        <a:t>Series históricas?</a:t>
                      </a:r>
                      <a:endParaRPr/>
                    </a:p>
                  </a:txBody>
                  <a:tcPr marL="0" marR="0" marT="0" marB="0" anchor="ctr">
                    <a:solidFill>
                      <a:srgbClr val="0075A2"/>
                    </a:solidFill>
                  </a:tcPr>
                </a:tc>
                <a:tc>
                  <a:txBody>
                    <a:bodyPr/>
                    <a:lstStyle/>
                    <a:p>
                      <a:pPr marL="0" marR="0" lvl="0" indent="0" algn="ctr" rtl="0">
                        <a:spcBef>
                          <a:spcPts val="0"/>
                        </a:spcBef>
                        <a:spcAft>
                          <a:spcPts val="0"/>
                        </a:spcAft>
                        <a:buNone/>
                      </a:pPr>
                      <a:r>
                        <a:rPr lang="es-ES" sz="1000" b="1">
                          <a:solidFill>
                            <a:srgbClr val="000000"/>
                          </a:solidFill>
                        </a:rPr>
                        <a:t>Los IPT son históricos, no desaparecen, solo aparecen nuevas publicaciones</a:t>
                      </a:r>
                      <a:endParaRPr/>
                    </a:p>
                  </a:txBody>
                  <a:tcPr marL="0" marR="0" marT="0" marB="0" anchor="ctr"/>
                </a:tc>
                <a:tc>
                  <a:txBody>
                    <a:bodyPr/>
                    <a:lstStyle/>
                    <a:p>
                      <a:pPr marL="0" marR="0" lvl="0" indent="0" algn="ctr" rtl="0">
                        <a:spcBef>
                          <a:spcPts val="0"/>
                        </a:spcBef>
                        <a:spcAft>
                          <a:spcPts val="0"/>
                        </a:spcAft>
                        <a:buNone/>
                      </a:pPr>
                      <a:r>
                        <a:rPr lang="es-ES" sz="1000" b="1">
                          <a:solidFill>
                            <a:srgbClr val="000000"/>
                          </a:solidFill>
                        </a:rPr>
                        <a:t>No hay periodos definidos</a:t>
                      </a:r>
                      <a:endParaRPr/>
                    </a:p>
                  </a:txBody>
                  <a:tcPr marL="0" marR="0" marT="0" marB="0" anchor="ctr"/>
                </a:tc>
                <a:tc>
                  <a:txBody>
                    <a:bodyPr/>
                    <a:lstStyle/>
                    <a:p>
                      <a:pPr marL="0" marR="0" lvl="0" indent="0" algn="ctr" rtl="0">
                        <a:spcBef>
                          <a:spcPts val="0"/>
                        </a:spcBef>
                        <a:spcAft>
                          <a:spcPts val="0"/>
                        </a:spcAft>
                        <a:buNone/>
                      </a:pPr>
                      <a:r>
                        <a:rPr lang="es-ES" sz="1000" b="1">
                          <a:solidFill>
                            <a:srgbClr val="000000"/>
                          </a:solidFill>
                        </a:rPr>
                        <a:t>Manual</a:t>
                      </a:r>
                      <a:endParaRPr/>
                    </a:p>
                  </a:txBody>
                  <a:tcPr marL="0" marR="0" marT="0" marB="0" anchor="ctr"/>
                </a:tc>
                <a:extLst>
                  <a:ext uri="{0D108BD9-81ED-4DB2-BD59-A6C34878D82A}">
                    <a16:rowId xmlns:a16="http://schemas.microsoft.com/office/drawing/2014/main" val="10001"/>
                  </a:ext>
                </a:extLst>
              </a:tr>
              <a:tr h="326375">
                <a:tc>
                  <a:txBody>
                    <a:bodyPr/>
                    <a:lstStyle/>
                    <a:p>
                      <a:pPr marL="0" marR="0" lvl="0" indent="0" algn="ctr" rtl="0">
                        <a:spcBef>
                          <a:spcPts val="0"/>
                        </a:spcBef>
                        <a:spcAft>
                          <a:spcPts val="0"/>
                        </a:spcAft>
                        <a:buNone/>
                      </a:pPr>
                      <a:r>
                        <a:rPr lang="es-ES" sz="1000" b="1">
                          <a:solidFill>
                            <a:schemeClr val="lt1"/>
                          </a:solidFill>
                          <a:latin typeface="Calibri"/>
                          <a:ea typeface="Calibri"/>
                          <a:cs typeface="Calibri"/>
                          <a:sym typeface="Calibri"/>
                        </a:rPr>
                        <a:t>SITUACIÓN</a:t>
                      </a:r>
                      <a:endParaRPr/>
                    </a:p>
                  </a:txBody>
                  <a:tcPr marL="0" marR="0" marT="0" marB="0" anchor="ctr">
                    <a:solidFill>
                      <a:schemeClr val="accent1"/>
                    </a:solidFill>
                  </a:tcPr>
                </a:tc>
                <a:tc>
                  <a:txBody>
                    <a:bodyPr/>
                    <a:lstStyle/>
                    <a:p>
                      <a:pPr marL="0" marR="0" lvl="0" indent="0" algn="ctr" rtl="0">
                        <a:spcBef>
                          <a:spcPts val="0"/>
                        </a:spcBef>
                        <a:spcAft>
                          <a:spcPts val="0"/>
                        </a:spcAft>
                        <a:buNone/>
                      </a:pPr>
                      <a:r>
                        <a:rPr lang="es-ES" sz="1050" b="1">
                          <a:solidFill>
                            <a:schemeClr val="lt1"/>
                          </a:solidFill>
                          <a:latin typeface="Calibri"/>
                          <a:ea typeface="Calibri"/>
                          <a:cs typeface="Calibri"/>
                          <a:sym typeface="Calibri"/>
                        </a:rPr>
                        <a:t>Estado Actual?</a:t>
                      </a:r>
                      <a:endParaRPr/>
                    </a:p>
                  </a:txBody>
                  <a:tcPr marL="0" marR="0" marT="0" marB="0" anchor="ctr">
                    <a:solidFill>
                      <a:srgbClr val="0075A2"/>
                    </a:solidFill>
                  </a:tcPr>
                </a:tc>
                <a:tc>
                  <a:txBody>
                    <a:bodyPr/>
                    <a:lstStyle/>
                    <a:p>
                      <a:pPr marL="0" marR="0" lvl="0" indent="0" algn="ctr" rtl="0">
                        <a:spcBef>
                          <a:spcPts val="0"/>
                        </a:spcBef>
                        <a:spcAft>
                          <a:spcPts val="0"/>
                        </a:spcAft>
                        <a:buNone/>
                      </a:pPr>
                      <a:endParaRPr sz="1000" b="1">
                        <a:solidFill>
                          <a:srgbClr val="000000"/>
                        </a:solidFill>
                      </a:endParaRPr>
                    </a:p>
                  </a:txBody>
                  <a:tcPr marL="0" marR="0" marT="0" marB="0" anchor="ctr"/>
                </a:tc>
                <a:tc>
                  <a:txBody>
                    <a:bodyPr/>
                    <a:lstStyle/>
                    <a:p>
                      <a:pPr marL="0" marR="0" lvl="0" indent="0" algn="ctr" rtl="0">
                        <a:spcBef>
                          <a:spcPts val="0"/>
                        </a:spcBef>
                        <a:spcAft>
                          <a:spcPts val="0"/>
                        </a:spcAft>
                        <a:buNone/>
                      </a:pPr>
                      <a:endParaRPr sz="1000" b="1">
                        <a:solidFill>
                          <a:srgbClr val="000000"/>
                        </a:solidFill>
                      </a:endParaRPr>
                    </a:p>
                  </a:txBody>
                  <a:tcPr marL="0" marR="0" marT="0" marB="0" anchor="ctr"/>
                </a:tc>
                <a:tc>
                  <a:txBody>
                    <a:bodyPr/>
                    <a:lstStyle/>
                    <a:p>
                      <a:pPr marL="0" marR="0" lvl="0" indent="0" algn="ctr" rtl="0">
                        <a:spcBef>
                          <a:spcPts val="0"/>
                        </a:spcBef>
                        <a:spcAft>
                          <a:spcPts val="0"/>
                        </a:spcAft>
                        <a:buNone/>
                      </a:pPr>
                      <a:endParaRPr sz="1000" b="1">
                        <a:solidFill>
                          <a:srgbClr val="000000"/>
                        </a:solidFill>
                      </a:endParaRPr>
                    </a:p>
                  </a:txBody>
                  <a:tcPr marL="0" marR="0" marT="0" marB="0" anchor="ctr"/>
                </a:tc>
                <a:extLst>
                  <a:ext uri="{0D108BD9-81ED-4DB2-BD59-A6C34878D82A}">
                    <a16:rowId xmlns:a16="http://schemas.microsoft.com/office/drawing/2014/main" val="10002"/>
                  </a:ext>
                </a:extLst>
              </a:tr>
              <a:tr h="326375">
                <a:tc>
                  <a:txBody>
                    <a:bodyPr/>
                    <a:lstStyle/>
                    <a:p>
                      <a:pPr marL="0" marR="0" lvl="0" indent="0" algn="ctr" rtl="0">
                        <a:spcBef>
                          <a:spcPts val="0"/>
                        </a:spcBef>
                        <a:spcAft>
                          <a:spcPts val="0"/>
                        </a:spcAft>
                        <a:buNone/>
                      </a:pPr>
                      <a:r>
                        <a:rPr lang="es-ES" sz="1000" b="1">
                          <a:solidFill>
                            <a:schemeClr val="lt1"/>
                          </a:solidFill>
                          <a:latin typeface="Calibri"/>
                          <a:ea typeface="Calibri"/>
                          <a:cs typeface="Calibri"/>
                          <a:sym typeface="Calibri"/>
                        </a:rPr>
                        <a:t>SITUACIÓN</a:t>
                      </a:r>
                      <a:endParaRPr/>
                    </a:p>
                  </a:txBody>
                  <a:tcPr marL="0" marR="0" marT="0" marB="0" anchor="ctr">
                    <a:solidFill>
                      <a:schemeClr val="accent1"/>
                    </a:solidFill>
                  </a:tcPr>
                </a:tc>
                <a:tc>
                  <a:txBody>
                    <a:bodyPr/>
                    <a:lstStyle/>
                    <a:p>
                      <a:pPr marL="0" marR="0" lvl="0" indent="0" algn="ctr" rtl="0">
                        <a:spcBef>
                          <a:spcPts val="0"/>
                        </a:spcBef>
                        <a:spcAft>
                          <a:spcPts val="0"/>
                        </a:spcAft>
                        <a:buNone/>
                      </a:pPr>
                      <a:r>
                        <a:rPr lang="es-ES" sz="1050" b="1">
                          <a:solidFill>
                            <a:schemeClr val="lt1"/>
                          </a:solidFill>
                          <a:latin typeface="Calibri"/>
                          <a:ea typeface="Calibri"/>
                          <a:cs typeface="Calibri"/>
                          <a:sym typeface="Calibri"/>
                        </a:rPr>
                        <a:t>Estado Pasado?</a:t>
                      </a:r>
                      <a:endParaRPr/>
                    </a:p>
                  </a:txBody>
                  <a:tcPr marL="0" marR="0" marT="0" marB="0" anchor="ctr">
                    <a:solidFill>
                      <a:srgbClr val="0075A2"/>
                    </a:solidFill>
                  </a:tcPr>
                </a:tc>
                <a:tc>
                  <a:txBody>
                    <a:bodyPr/>
                    <a:lstStyle/>
                    <a:p>
                      <a:pPr marL="0" marR="0" lvl="0" indent="0" algn="ctr" rtl="0">
                        <a:spcBef>
                          <a:spcPts val="0"/>
                        </a:spcBef>
                        <a:spcAft>
                          <a:spcPts val="0"/>
                        </a:spcAft>
                        <a:buNone/>
                      </a:pPr>
                      <a:endParaRPr sz="1000" b="1">
                        <a:solidFill>
                          <a:srgbClr val="000000"/>
                        </a:solidFill>
                      </a:endParaRPr>
                    </a:p>
                  </a:txBody>
                  <a:tcPr marL="0" marR="0" marT="0" marB="0" anchor="ctr"/>
                </a:tc>
                <a:tc>
                  <a:txBody>
                    <a:bodyPr/>
                    <a:lstStyle/>
                    <a:p>
                      <a:pPr marL="0" marR="0" lvl="0" indent="0" algn="ctr" rtl="0">
                        <a:spcBef>
                          <a:spcPts val="0"/>
                        </a:spcBef>
                        <a:spcAft>
                          <a:spcPts val="0"/>
                        </a:spcAft>
                        <a:buNone/>
                      </a:pPr>
                      <a:endParaRPr sz="1000" b="1">
                        <a:solidFill>
                          <a:srgbClr val="000000"/>
                        </a:solidFill>
                      </a:endParaRPr>
                    </a:p>
                  </a:txBody>
                  <a:tcPr marL="0" marR="0" marT="0" marB="0" anchor="ctr"/>
                </a:tc>
                <a:tc>
                  <a:txBody>
                    <a:bodyPr/>
                    <a:lstStyle/>
                    <a:p>
                      <a:pPr marL="0" marR="0" lvl="0" indent="0" algn="ctr" rtl="0">
                        <a:spcBef>
                          <a:spcPts val="0"/>
                        </a:spcBef>
                        <a:spcAft>
                          <a:spcPts val="0"/>
                        </a:spcAft>
                        <a:buNone/>
                      </a:pPr>
                      <a:endParaRPr sz="1000" b="1">
                        <a:solidFill>
                          <a:srgbClr val="000000"/>
                        </a:solidFill>
                      </a:endParaRPr>
                    </a:p>
                  </a:txBody>
                  <a:tcPr marL="0" marR="0" marT="0" marB="0" anchor="ctr"/>
                </a:tc>
                <a:extLst>
                  <a:ext uri="{0D108BD9-81ED-4DB2-BD59-A6C34878D82A}">
                    <a16:rowId xmlns:a16="http://schemas.microsoft.com/office/drawing/2014/main" val="10003"/>
                  </a:ext>
                </a:extLst>
              </a:tr>
              <a:tr h="326375">
                <a:tc>
                  <a:txBody>
                    <a:bodyPr/>
                    <a:lstStyle/>
                    <a:p>
                      <a:pPr marL="0" marR="0" lvl="0" indent="0" algn="ctr" rtl="0">
                        <a:spcBef>
                          <a:spcPts val="0"/>
                        </a:spcBef>
                        <a:spcAft>
                          <a:spcPts val="0"/>
                        </a:spcAft>
                        <a:buNone/>
                      </a:pPr>
                      <a:r>
                        <a:rPr lang="es-ES" sz="1000" b="1">
                          <a:solidFill>
                            <a:schemeClr val="lt1"/>
                          </a:solidFill>
                          <a:latin typeface="Calibri"/>
                          <a:ea typeface="Calibri"/>
                          <a:cs typeface="Calibri"/>
                          <a:sym typeface="Calibri"/>
                        </a:rPr>
                        <a:t>PROYECCIÓN</a:t>
                      </a:r>
                      <a:endParaRPr/>
                    </a:p>
                  </a:txBody>
                  <a:tcPr marL="0" marR="0" marT="0" marB="0" anchor="ctr">
                    <a:solidFill>
                      <a:schemeClr val="accent1"/>
                    </a:solidFill>
                  </a:tcPr>
                </a:tc>
                <a:tc>
                  <a:txBody>
                    <a:bodyPr/>
                    <a:lstStyle/>
                    <a:p>
                      <a:pPr marL="0" marR="0" lvl="0" indent="0" algn="ctr" rtl="0">
                        <a:spcBef>
                          <a:spcPts val="0"/>
                        </a:spcBef>
                        <a:spcAft>
                          <a:spcPts val="0"/>
                        </a:spcAft>
                        <a:buNone/>
                      </a:pPr>
                      <a:r>
                        <a:rPr lang="es-ES" sz="1050" b="1">
                          <a:solidFill>
                            <a:schemeClr val="lt1"/>
                          </a:solidFill>
                          <a:latin typeface="Calibri"/>
                          <a:ea typeface="Calibri"/>
                          <a:cs typeface="Calibri"/>
                          <a:sym typeface="Calibri"/>
                        </a:rPr>
                        <a:t>Se puede extender a futuro?</a:t>
                      </a:r>
                      <a:endParaRPr/>
                    </a:p>
                  </a:txBody>
                  <a:tcPr marL="0" marR="0" marT="0" marB="0" anchor="ctr">
                    <a:solidFill>
                      <a:srgbClr val="0075A2"/>
                    </a:solidFill>
                  </a:tcPr>
                </a:tc>
                <a:tc>
                  <a:txBody>
                    <a:bodyPr/>
                    <a:lstStyle/>
                    <a:p>
                      <a:pPr marL="0" marR="0" lvl="0" indent="0" algn="ctr" rtl="0">
                        <a:spcBef>
                          <a:spcPts val="0"/>
                        </a:spcBef>
                        <a:spcAft>
                          <a:spcPts val="0"/>
                        </a:spcAft>
                        <a:buNone/>
                      </a:pPr>
                      <a:r>
                        <a:rPr lang="es-ES" sz="1000" b="1">
                          <a:solidFill>
                            <a:srgbClr val="000000"/>
                          </a:solidFill>
                        </a:rPr>
                        <a:t>No, quizá se puede definir la necesidad a corto, mediano y largo plazo, pero no una proyección</a:t>
                      </a:r>
                      <a:endParaRPr/>
                    </a:p>
                  </a:txBody>
                  <a:tcPr marL="0" marR="0" marT="0" marB="0" anchor="ctr"/>
                </a:tc>
                <a:tc>
                  <a:txBody>
                    <a:bodyPr/>
                    <a:lstStyle/>
                    <a:p>
                      <a:pPr marL="0" marR="0" lvl="0" indent="0" algn="ctr" rtl="0">
                        <a:spcBef>
                          <a:spcPts val="0"/>
                        </a:spcBef>
                        <a:spcAft>
                          <a:spcPts val="0"/>
                        </a:spcAft>
                        <a:buNone/>
                      </a:pPr>
                      <a:r>
                        <a:rPr lang="es-ES" sz="1000" b="1">
                          <a:solidFill>
                            <a:srgbClr val="000000"/>
                          </a:solidFill>
                        </a:rPr>
                        <a:t>No hay periodos definidos</a:t>
                      </a:r>
                      <a:endParaRPr/>
                    </a:p>
                  </a:txBody>
                  <a:tcPr marL="0" marR="0" marT="0" marB="0" anchor="ctr"/>
                </a:tc>
                <a:tc>
                  <a:txBody>
                    <a:bodyPr/>
                    <a:lstStyle/>
                    <a:p>
                      <a:pPr marL="0" marR="0" lvl="0" indent="0" algn="ctr" rtl="0">
                        <a:spcBef>
                          <a:spcPts val="0"/>
                        </a:spcBef>
                        <a:spcAft>
                          <a:spcPts val="0"/>
                        </a:spcAft>
                        <a:buNone/>
                      </a:pPr>
                      <a:r>
                        <a:rPr lang="es-ES" sz="1000" b="1">
                          <a:solidFill>
                            <a:srgbClr val="000000"/>
                          </a:solidFill>
                        </a:rPr>
                        <a:t>Manual</a:t>
                      </a:r>
                      <a:endParaRPr/>
                    </a:p>
                  </a:txBody>
                  <a:tcPr marL="0" marR="0" marT="0" marB="0" anchor="ctr"/>
                </a:tc>
                <a:extLst>
                  <a:ext uri="{0D108BD9-81ED-4DB2-BD59-A6C34878D82A}">
                    <a16:rowId xmlns:a16="http://schemas.microsoft.com/office/drawing/2014/main" val="10004"/>
                  </a:ext>
                </a:extLst>
              </a:tr>
              <a:tr h="326375">
                <a:tc>
                  <a:txBody>
                    <a:bodyPr/>
                    <a:lstStyle/>
                    <a:p>
                      <a:pPr marL="0" marR="0" lvl="0" indent="0" algn="ctr" rtl="0">
                        <a:spcBef>
                          <a:spcPts val="0"/>
                        </a:spcBef>
                        <a:spcAft>
                          <a:spcPts val="0"/>
                        </a:spcAft>
                        <a:buNone/>
                      </a:pPr>
                      <a:r>
                        <a:rPr lang="es-ES" sz="1000" b="1">
                          <a:solidFill>
                            <a:schemeClr val="lt1"/>
                          </a:solidFill>
                          <a:latin typeface="Calibri"/>
                          <a:ea typeface="Calibri"/>
                          <a:cs typeface="Calibri"/>
                          <a:sym typeface="Calibri"/>
                        </a:rPr>
                        <a:t>UBICACIÓN</a:t>
                      </a:r>
                      <a:endParaRPr/>
                    </a:p>
                  </a:txBody>
                  <a:tcPr marL="0" marR="0" marT="0" marB="0" anchor="ctr">
                    <a:solidFill>
                      <a:schemeClr val="accent1"/>
                    </a:solidFill>
                  </a:tcPr>
                </a:tc>
                <a:tc>
                  <a:txBody>
                    <a:bodyPr/>
                    <a:lstStyle/>
                    <a:p>
                      <a:pPr marL="0" marR="0" lvl="0" indent="0" algn="ctr" rtl="0">
                        <a:spcBef>
                          <a:spcPts val="0"/>
                        </a:spcBef>
                        <a:spcAft>
                          <a:spcPts val="0"/>
                        </a:spcAft>
                        <a:buNone/>
                      </a:pPr>
                      <a:r>
                        <a:rPr lang="es-ES" sz="1050" b="1">
                          <a:solidFill>
                            <a:schemeClr val="lt1"/>
                          </a:solidFill>
                          <a:latin typeface="Calibri"/>
                          <a:ea typeface="Calibri"/>
                          <a:cs typeface="Calibri"/>
                          <a:sym typeface="Calibri"/>
                        </a:rPr>
                        <a:t>Podemos localizar geográficamente?</a:t>
                      </a:r>
                      <a:endParaRPr/>
                    </a:p>
                  </a:txBody>
                  <a:tcPr marL="0" marR="0" marT="0" marB="0" anchor="ctr">
                    <a:solidFill>
                      <a:srgbClr val="0075A2"/>
                    </a:solidFill>
                  </a:tcPr>
                </a:tc>
                <a:tc>
                  <a:txBody>
                    <a:bodyPr/>
                    <a:lstStyle/>
                    <a:p>
                      <a:pPr marL="0" marR="0" lvl="0" indent="0" algn="ctr" rtl="0">
                        <a:spcBef>
                          <a:spcPts val="0"/>
                        </a:spcBef>
                        <a:spcAft>
                          <a:spcPts val="0"/>
                        </a:spcAft>
                        <a:buNone/>
                      </a:pPr>
                      <a:r>
                        <a:rPr lang="es-ES" sz="1000" b="1">
                          <a:solidFill>
                            <a:srgbClr val="000000"/>
                          </a:solidFill>
                        </a:rPr>
                        <a:t>Si, todos.</a:t>
                      </a:r>
                      <a:endParaRPr/>
                    </a:p>
                  </a:txBody>
                  <a:tcPr marL="0" marR="0" marT="0" marB="0" anchor="ctr"/>
                </a:tc>
                <a:tc>
                  <a:txBody>
                    <a:bodyPr/>
                    <a:lstStyle/>
                    <a:p>
                      <a:pPr marL="0" marR="0" lvl="0" indent="0" algn="ctr" rtl="0">
                        <a:spcBef>
                          <a:spcPts val="0"/>
                        </a:spcBef>
                        <a:spcAft>
                          <a:spcPts val="0"/>
                        </a:spcAft>
                        <a:buNone/>
                      </a:pPr>
                      <a:r>
                        <a:rPr lang="es-ES" sz="1000" b="1">
                          <a:solidFill>
                            <a:srgbClr val="000000"/>
                          </a:solidFill>
                        </a:rPr>
                        <a:t>No hay periodos definidos</a:t>
                      </a:r>
                      <a:endParaRPr/>
                    </a:p>
                  </a:txBody>
                  <a:tcPr marL="0" marR="0" marT="0" marB="0" anchor="ctr"/>
                </a:tc>
                <a:tc>
                  <a:txBody>
                    <a:bodyPr/>
                    <a:lstStyle/>
                    <a:p>
                      <a:pPr marL="0" marR="0" lvl="0" indent="0" algn="ctr" rtl="0">
                        <a:spcBef>
                          <a:spcPts val="0"/>
                        </a:spcBef>
                        <a:spcAft>
                          <a:spcPts val="0"/>
                        </a:spcAft>
                        <a:buNone/>
                      </a:pPr>
                      <a:r>
                        <a:rPr lang="es-ES" sz="1000" b="1">
                          <a:solidFill>
                            <a:srgbClr val="000000"/>
                          </a:solidFill>
                        </a:rPr>
                        <a:t>Manual</a:t>
                      </a:r>
                      <a:endParaRPr/>
                    </a:p>
                  </a:txBody>
                  <a:tcPr marL="0" marR="0" marT="0" marB="0" anchor="ctr"/>
                </a:tc>
                <a:extLst>
                  <a:ext uri="{0D108BD9-81ED-4DB2-BD59-A6C34878D82A}">
                    <a16:rowId xmlns:a16="http://schemas.microsoft.com/office/drawing/2014/main" val="10005"/>
                  </a:ext>
                </a:extLst>
              </a:tr>
              <a:tr h="326375">
                <a:tc>
                  <a:txBody>
                    <a:bodyPr/>
                    <a:lstStyle/>
                    <a:p>
                      <a:pPr marL="0" marR="0" lvl="0" indent="0" algn="ctr" rtl="0">
                        <a:spcBef>
                          <a:spcPts val="0"/>
                        </a:spcBef>
                        <a:spcAft>
                          <a:spcPts val="0"/>
                        </a:spcAft>
                        <a:buNone/>
                      </a:pPr>
                      <a:r>
                        <a:rPr lang="es-ES" sz="1000" b="1">
                          <a:solidFill>
                            <a:schemeClr val="lt1"/>
                          </a:solidFill>
                          <a:latin typeface="Calibri"/>
                          <a:ea typeface="Calibri"/>
                          <a:cs typeface="Calibri"/>
                          <a:sym typeface="Calibri"/>
                        </a:rPr>
                        <a:t>ESCALA</a:t>
                      </a:r>
                      <a:endParaRPr/>
                    </a:p>
                  </a:txBody>
                  <a:tcPr marL="0" marR="0" marT="0" marB="0" anchor="ctr">
                    <a:solidFill>
                      <a:schemeClr val="accent1"/>
                    </a:solidFill>
                  </a:tcPr>
                </a:tc>
                <a:tc>
                  <a:txBody>
                    <a:bodyPr/>
                    <a:lstStyle/>
                    <a:p>
                      <a:pPr marL="0" marR="0" lvl="0" indent="0" algn="ctr" rtl="0">
                        <a:spcBef>
                          <a:spcPts val="0"/>
                        </a:spcBef>
                        <a:spcAft>
                          <a:spcPts val="0"/>
                        </a:spcAft>
                        <a:buNone/>
                      </a:pPr>
                      <a:r>
                        <a:rPr lang="es-ES" sz="1050" b="1">
                          <a:solidFill>
                            <a:schemeClr val="lt1"/>
                          </a:solidFill>
                          <a:latin typeface="Calibri"/>
                          <a:ea typeface="Calibri"/>
                          <a:cs typeface="Calibri"/>
                          <a:sym typeface="Calibri"/>
                        </a:rPr>
                        <a:t>Global-Nacional-Subnacional-Regional- Municipal</a:t>
                      </a:r>
                      <a:endParaRPr/>
                    </a:p>
                  </a:txBody>
                  <a:tcPr marL="0" marR="0" marT="0" marB="0" anchor="ctr">
                    <a:solidFill>
                      <a:srgbClr val="0075A2"/>
                    </a:solidFill>
                  </a:tcPr>
                </a:tc>
                <a:tc>
                  <a:txBody>
                    <a:bodyPr/>
                    <a:lstStyle/>
                    <a:p>
                      <a:pPr marL="0" marR="0" lvl="0" indent="0" algn="ctr" rtl="0">
                        <a:spcBef>
                          <a:spcPts val="0"/>
                        </a:spcBef>
                        <a:spcAft>
                          <a:spcPts val="0"/>
                        </a:spcAft>
                        <a:buNone/>
                      </a:pPr>
                      <a:r>
                        <a:rPr lang="es-ES" sz="1000" b="1">
                          <a:solidFill>
                            <a:srgbClr val="000000"/>
                          </a:solidFill>
                        </a:rPr>
                        <a:t>Escala desde regional, intercomunal y municipal</a:t>
                      </a:r>
                      <a:endParaRPr/>
                    </a:p>
                  </a:txBody>
                  <a:tcPr marL="0" marR="0" marT="0" marB="0" anchor="ctr"/>
                </a:tc>
                <a:tc>
                  <a:txBody>
                    <a:bodyPr/>
                    <a:lstStyle/>
                    <a:p>
                      <a:pPr marL="0" marR="0" lvl="0" indent="0" algn="ctr" rtl="0">
                        <a:spcBef>
                          <a:spcPts val="0"/>
                        </a:spcBef>
                        <a:spcAft>
                          <a:spcPts val="0"/>
                        </a:spcAft>
                        <a:buNone/>
                      </a:pPr>
                      <a:r>
                        <a:rPr lang="es-ES" sz="1000" b="1">
                          <a:solidFill>
                            <a:srgbClr val="000000"/>
                          </a:solidFill>
                        </a:rPr>
                        <a:t>No hay periodos definidos</a:t>
                      </a:r>
                      <a:endParaRPr/>
                    </a:p>
                  </a:txBody>
                  <a:tcPr marL="0" marR="0" marT="0" marB="0" anchor="ctr"/>
                </a:tc>
                <a:tc>
                  <a:txBody>
                    <a:bodyPr/>
                    <a:lstStyle/>
                    <a:p>
                      <a:pPr marL="0" marR="0" lvl="0" indent="0" algn="ctr" rtl="0">
                        <a:spcBef>
                          <a:spcPts val="0"/>
                        </a:spcBef>
                        <a:spcAft>
                          <a:spcPts val="0"/>
                        </a:spcAft>
                        <a:buNone/>
                      </a:pPr>
                      <a:r>
                        <a:rPr lang="es-ES" sz="1000" b="1">
                          <a:solidFill>
                            <a:srgbClr val="000000"/>
                          </a:solidFill>
                        </a:rPr>
                        <a:t>Manual</a:t>
                      </a:r>
                      <a:endParaRPr/>
                    </a:p>
                  </a:txBody>
                  <a:tcPr marL="0" marR="0" marT="0" marB="0" anchor="ctr"/>
                </a:tc>
                <a:extLst>
                  <a:ext uri="{0D108BD9-81ED-4DB2-BD59-A6C34878D82A}">
                    <a16:rowId xmlns:a16="http://schemas.microsoft.com/office/drawing/2014/main" val="10006"/>
                  </a:ext>
                </a:extLst>
              </a:tr>
              <a:tr h="326375">
                <a:tc>
                  <a:txBody>
                    <a:bodyPr/>
                    <a:lstStyle/>
                    <a:p>
                      <a:pPr marL="0" marR="0" lvl="0" indent="0" algn="ctr" rtl="0">
                        <a:spcBef>
                          <a:spcPts val="0"/>
                        </a:spcBef>
                        <a:spcAft>
                          <a:spcPts val="0"/>
                        </a:spcAft>
                        <a:buNone/>
                      </a:pPr>
                      <a:endParaRPr sz="1000" b="1">
                        <a:solidFill>
                          <a:schemeClr val="lt1"/>
                        </a:solidFill>
                        <a:latin typeface="Calibri"/>
                        <a:ea typeface="Calibri"/>
                        <a:cs typeface="Calibri"/>
                        <a:sym typeface="Calibri"/>
                      </a:endParaRPr>
                    </a:p>
                  </a:txBody>
                  <a:tcPr marL="0" marR="0" marT="0" marB="0" anchor="ctr">
                    <a:solidFill>
                      <a:schemeClr val="accent1"/>
                    </a:solidFill>
                  </a:tcPr>
                </a:tc>
                <a:tc>
                  <a:txBody>
                    <a:bodyPr/>
                    <a:lstStyle/>
                    <a:p>
                      <a:pPr marL="0" marR="0" lvl="0" indent="0" algn="ctr" rtl="0">
                        <a:spcBef>
                          <a:spcPts val="0"/>
                        </a:spcBef>
                        <a:spcAft>
                          <a:spcPts val="0"/>
                        </a:spcAft>
                        <a:buNone/>
                      </a:pPr>
                      <a:endParaRPr sz="9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extLst>
                  <a:ext uri="{0D108BD9-81ED-4DB2-BD59-A6C34878D82A}">
                    <a16:rowId xmlns:a16="http://schemas.microsoft.com/office/drawing/2014/main" val="10007"/>
                  </a:ext>
                </a:extLst>
              </a:tr>
              <a:tr h="326375">
                <a:tc>
                  <a:txBody>
                    <a:bodyPr/>
                    <a:lstStyle/>
                    <a:p>
                      <a:pPr marL="0" marR="0" lvl="0" indent="0" algn="ctr" rtl="0">
                        <a:spcBef>
                          <a:spcPts val="0"/>
                        </a:spcBef>
                        <a:spcAft>
                          <a:spcPts val="0"/>
                        </a:spcAft>
                        <a:buNone/>
                      </a:pPr>
                      <a:endParaRPr sz="1000" b="1">
                        <a:solidFill>
                          <a:schemeClr val="lt1"/>
                        </a:solidFill>
                        <a:latin typeface="Calibri"/>
                        <a:ea typeface="Calibri"/>
                        <a:cs typeface="Calibri"/>
                        <a:sym typeface="Calibri"/>
                      </a:endParaRPr>
                    </a:p>
                  </a:txBody>
                  <a:tcPr marL="0" marR="0" marT="0" marB="0" anchor="ctr">
                    <a:solidFill>
                      <a:schemeClr val="accent1"/>
                    </a:solidFill>
                  </a:tcPr>
                </a:tc>
                <a:tc>
                  <a:txBody>
                    <a:bodyPr/>
                    <a:lstStyle/>
                    <a:p>
                      <a:pPr marL="0" marR="0" lvl="0" indent="0" algn="ctr" rtl="0">
                        <a:spcBef>
                          <a:spcPts val="0"/>
                        </a:spcBef>
                        <a:spcAft>
                          <a:spcPts val="0"/>
                        </a:spcAft>
                        <a:buNone/>
                      </a:pPr>
                      <a:endParaRPr sz="9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extLst>
                  <a:ext uri="{0D108BD9-81ED-4DB2-BD59-A6C34878D82A}">
                    <a16:rowId xmlns:a16="http://schemas.microsoft.com/office/drawing/2014/main" val="10008"/>
                  </a:ext>
                </a:extLst>
              </a:tr>
              <a:tr h="326375">
                <a:tc>
                  <a:txBody>
                    <a:bodyPr/>
                    <a:lstStyle/>
                    <a:p>
                      <a:pPr marL="0" marR="0" lvl="0" indent="0" algn="ctr" rtl="0">
                        <a:spcBef>
                          <a:spcPts val="0"/>
                        </a:spcBef>
                        <a:spcAft>
                          <a:spcPts val="0"/>
                        </a:spcAft>
                        <a:buNone/>
                      </a:pPr>
                      <a:endParaRPr sz="1000" b="1">
                        <a:solidFill>
                          <a:schemeClr val="lt1"/>
                        </a:solidFill>
                        <a:latin typeface="Calibri"/>
                        <a:ea typeface="Calibri"/>
                        <a:cs typeface="Calibri"/>
                        <a:sym typeface="Calibri"/>
                      </a:endParaRPr>
                    </a:p>
                  </a:txBody>
                  <a:tcPr marL="0" marR="0" marT="0" marB="0" anchor="ctr">
                    <a:solidFill>
                      <a:schemeClr val="accent1"/>
                    </a:solidFill>
                  </a:tcPr>
                </a:tc>
                <a:tc>
                  <a:txBody>
                    <a:bodyPr/>
                    <a:lstStyle/>
                    <a:p>
                      <a:pPr marL="0" marR="0" lvl="0" indent="0" algn="ctr" rtl="0">
                        <a:spcBef>
                          <a:spcPts val="0"/>
                        </a:spcBef>
                        <a:spcAft>
                          <a:spcPts val="0"/>
                        </a:spcAft>
                        <a:buNone/>
                      </a:pPr>
                      <a:endParaRPr sz="9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FD3D8F2-2C54-4976-8533-A9807C737912}"/>
              </a:ext>
            </a:extLst>
          </p:cNvPr>
          <p:cNvSpPr txBox="1"/>
          <p:nvPr/>
        </p:nvSpPr>
        <p:spPr>
          <a:xfrm>
            <a:off x="3359834" y="2363372"/>
            <a:ext cx="5472332" cy="1569660"/>
          </a:xfrm>
          <a:prstGeom prst="rect">
            <a:avLst/>
          </a:prstGeom>
          <a:noFill/>
        </p:spPr>
        <p:txBody>
          <a:bodyPr wrap="square" rtlCol="0">
            <a:spAutoFit/>
          </a:bodyPr>
          <a:lstStyle/>
          <a:p>
            <a:pPr algn="ctr"/>
            <a:r>
              <a:rPr lang="es-CL" sz="9600" dirty="0">
                <a:solidFill>
                  <a:schemeClr val="bg1"/>
                </a:solidFill>
              </a:rPr>
              <a:t>Fase II</a:t>
            </a:r>
          </a:p>
        </p:txBody>
      </p:sp>
    </p:spTree>
    <p:extLst>
      <p:ext uri="{BB962C8B-B14F-4D97-AF65-F5344CB8AC3E}">
        <p14:creationId xmlns:p14="http://schemas.microsoft.com/office/powerpoint/2010/main" val="1305848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1"/>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lnSpc>
                <a:spcPct val="100000"/>
              </a:lnSpc>
              <a:spcBef>
                <a:spcPts val="0"/>
              </a:spcBef>
              <a:spcAft>
                <a:spcPts val="0"/>
              </a:spcAft>
              <a:buClr>
                <a:schemeClr val="accent1"/>
              </a:buClr>
              <a:buSzPts val="1600"/>
              <a:buFont typeface="Calibri"/>
              <a:buNone/>
            </a:pPr>
            <a:fld id="{00000000-1234-1234-1234-123412341234}" type="slidenum">
              <a:rPr lang="es-ES" sz="1600" b="1" i="0" u="none" strike="noStrike" cap="none">
                <a:solidFill>
                  <a:schemeClr val="accent1"/>
                </a:solidFill>
                <a:latin typeface="Calibri"/>
                <a:ea typeface="Calibri"/>
                <a:cs typeface="Calibri"/>
                <a:sym typeface="Calibri"/>
              </a:rPr>
              <a:t>14</a:t>
            </a:fld>
            <a:endParaRPr sz="1600" b="1" i="0" u="none" strike="noStrike" cap="none">
              <a:solidFill>
                <a:schemeClr val="accent1"/>
              </a:solidFill>
              <a:latin typeface="Calibri"/>
              <a:ea typeface="Calibri"/>
              <a:cs typeface="Calibri"/>
              <a:sym typeface="Calibri"/>
            </a:endParaRPr>
          </a:p>
        </p:txBody>
      </p:sp>
      <p:sp>
        <p:nvSpPr>
          <p:cNvPr id="214" name="Google Shape;214;p11"/>
          <p:cNvSpPr txBox="1"/>
          <p:nvPr/>
        </p:nvSpPr>
        <p:spPr>
          <a:xfrm>
            <a:off x="1558728" y="369014"/>
            <a:ext cx="2141987" cy="31745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FFFFFF"/>
              </a:buClr>
              <a:buSzPts val="1400"/>
              <a:buFont typeface="Arial"/>
              <a:buNone/>
            </a:pPr>
            <a:r>
              <a:rPr lang="es-ES" sz="1400" b="1" dirty="0" err="1">
                <a:solidFill>
                  <a:srgbClr val="FFFFFF"/>
                </a:solidFill>
                <a:latin typeface="Arial"/>
                <a:ea typeface="Arial"/>
                <a:cs typeface="Arial"/>
                <a:sym typeface="Arial"/>
              </a:rPr>
              <a:t>DATAIPT</a:t>
            </a:r>
            <a:endParaRPr sz="1400" b="1" i="0" u="none" strike="noStrike" cap="none" dirty="0">
              <a:solidFill>
                <a:srgbClr val="FFFFFF"/>
              </a:solidFill>
              <a:latin typeface="Arial"/>
              <a:ea typeface="Arial"/>
              <a:cs typeface="Arial"/>
              <a:sym typeface="Arial"/>
            </a:endParaRPr>
          </a:p>
        </p:txBody>
      </p:sp>
      <p:sp>
        <p:nvSpPr>
          <p:cNvPr id="216" name="Google Shape;216;p11"/>
          <p:cNvSpPr/>
          <p:nvPr/>
        </p:nvSpPr>
        <p:spPr>
          <a:xfrm>
            <a:off x="1558516" y="852114"/>
            <a:ext cx="10016279" cy="510888"/>
          </a:xfrm>
          <a:prstGeom prst="rect">
            <a:avLst/>
          </a:prstGeom>
          <a:solidFill>
            <a:srgbClr val="434A59"/>
          </a:solidFill>
          <a:ln w="25400" cap="flat" cmpd="sng">
            <a:solidFill>
              <a:srgbClr val="575756"/>
            </a:solidFill>
            <a:prstDash val="solid"/>
            <a:round/>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chemeClr val="dk1"/>
              </a:buClr>
              <a:buSzPts val="2400"/>
              <a:buFont typeface="Calibri"/>
              <a:buNone/>
            </a:pPr>
            <a:r>
              <a:rPr lang="es-CL" sz="2400" b="1" i="0" u="none" strike="noStrike" cap="none" dirty="0">
                <a:solidFill>
                  <a:srgbClr val="FFFFFF"/>
                </a:solidFill>
                <a:latin typeface="Calibri"/>
                <a:ea typeface="Calibri"/>
                <a:cs typeface="Calibri"/>
                <a:sym typeface="Calibri"/>
              </a:rPr>
              <a:t>     FASE </a:t>
            </a:r>
            <a:r>
              <a:rPr lang="es-CL" sz="2400" b="1" dirty="0">
                <a:solidFill>
                  <a:srgbClr val="FFFFFF"/>
                </a:solidFill>
                <a:latin typeface="Calibri"/>
                <a:ea typeface="Calibri"/>
                <a:cs typeface="Calibri"/>
                <a:sym typeface="Calibri"/>
              </a:rPr>
              <a:t>II</a:t>
            </a:r>
            <a:endParaRPr sz="2400" b="1" i="0" u="none" strike="noStrike" cap="none" dirty="0">
              <a:solidFill>
                <a:srgbClr val="FFFFFF"/>
              </a:solidFill>
              <a:latin typeface="Calibri"/>
              <a:ea typeface="Calibri"/>
              <a:cs typeface="Calibri"/>
              <a:sym typeface="Calibri"/>
            </a:endParaRPr>
          </a:p>
        </p:txBody>
      </p:sp>
      <p:sp>
        <p:nvSpPr>
          <p:cNvPr id="217" name="Google Shape;217;p11"/>
          <p:cNvSpPr/>
          <p:nvPr/>
        </p:nvSpPr>
        <p:spPr>
          <a:xfrm rot="5400000">
            <a:off x="1693860" y="917381"/>
            <a:ext cx="227167" cy="125068"/>
          </a:xfrm>
          <a:custGeom>
            <a:avLst/>
            <a:gdLst/>
            <a:ahLst/>
            <a:cxnLst/>
            <a:rect l="l" t="t" r="r" b="b"/>
            <a:pathLst>
              <a:path w="4104456" h="864096" extrusionOk="0">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pic>
        <p:nvPicPr>
          <p:cNvPr id="219" name="Google Shape;219;p11"/>
          <p:cNvPicPr preferRelativeResize="0"/>
          <p:nvPr/>
        </p:nvPicPr>
        <p:blipFill rotWithShape="1">
          <a:blip r:embed="rId3">
            <a:alphaModFix/>
          </a:blip>
          <a:srcRect/>
          <a:stretch/>
        </p:blipFill>
        <p:spPr>
          <a:xfrm>
            <a:off x="9698169" y="262226"/>
            <a:ext cx="2485938" cy="531034"/>
          </a:xfrm>
          <a:prstGeom prst="rect">
            <a:avLst/>
          </a:prstGeom>
          <a:noFill/>
          <a:ln>
            <a:noFill/>
          </a:ln>
        </p:spPr>
      </p:pic>
      <p:sp>
        <p:nvSpPr>
          <p:cNvPr id="2" name="Google Shape;165;p7">
            <a:extLst>
              <a:ext uri="{FF2B5EF4-FFF2-40B4-BE49-F238E27FC236}">
                <a16:creationId xmlns:a16="http://schemas.microsoft.com/office/drawing/2014/main" id="{0BFCCC9F-061E-4843-B92E-21712F9C6735}"/>
              </a:ext>
            </a:extLst>
          </p:cNvPr>
          <p:cNvSpPr/>
          <p:nvPr/>
        </p:nvSpPr>
        <p:spPr>
          <a:xfrm>
            <a:off x="10348796" y="920904"/>
            <a:ext cx="118468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dirty="0">
                <a:solidFill>
                  <a:schemeClr val="bg1"/>
                </a:solidFill>
                <a:latin typeface="Calibri"/>
                <a:ea typeface="Calibri"/>
                <a:cs typeface="Calibri"/>
                <a:sym typeface="Calibri"/>
              </a:rPr>
              <a:t>1. Avances</a:t>
            </a:r>
            <a:endParaRPr sz="1800" dirty="0">
              <a:solidFill>
                <a:schemeClr val="bg1"/>
              </a:solidFill>
            </a:endParaRPr>
          </a:p>
        </p:txBody>
      </p:sp>
      <p:pic>
        <p:nvPicPr>
          <p:cNvPr id="8" name="Imagen 7">
            <a:extLst>
              <a:ext uri="{FF2B5EF4-FFF2-40B4-BE49-F238E27FC236}">
                <a16:creationId xmlns:a16="http://schemas.microsoft.com/office/drawing/2014/main" id="{58C6B9F8-7B40-4CF8-ABF8-73E0E4E28586}"/>
              </a:ext>
            </a:extLst>
          </p:cNvPr>
          <p:cNvPicPr>
            <a:picLocks noChangeAspect="1"/>
          </p:cNvPicPr>
          <p:nvPr/>
        </p:nvPicPr>
        <p:blipFill rotWithShape="1">
          <a:blip r:embed="rId4"/>
          <a:srcRect l="134" t="9991" r="1231" b="5359"/>
          <a:stretch/>
        </p:blipFill>
        <p:spPr>
          <a:xfrm>
            <a:off x="1558516" y="1783810"/>
            <a:ext cx="10016279" cy="4833027"/>
          </a:xfrm>
          <a:prstGeom prst="rect">
            <a:avLst/>
          </a:prstGeom>
        </p:spPr>
      </p:pic>
      <p:sp>
        <p:nvSpPr>
          <p:cNvPr id="3" name="CuadroTexto 2">
            <a:extLst>
              <a:ext uri="{FF2B5EF4-FFF2-40B4-BE49-F238E27FC236}">
                <a16:creationId xmlns:a16="http://schemas.microsoft.com/office/drawing/2014/main" id="{4CE6ECC5-BDA3-4A1B-AC34-4F3B0BC1B784}"/>
              </a:ext>
            </a:extLst>
          </p:cNvPr>
          <p:cNvSpPr txBox="1"/>
          <p:nvPr/>
        </p:nvSpPr>
        <p:spPr>
          <a:xfrm>
            <a:off x="6179793" y="953669"/>
            <a:ext cx="773723" cy="307777"/>
          </a:xfrm>
          <a:prstGeom prst="rect">
            <a:avLst/>
          </a:prstGeom>
          <a:noFill/>
        </p:spPr>
        <p:txBody>
          <a:bodyPr wrap="square" rtlCol="0">
            <a:spAutoFit/>
          </a:bodyPr>
          <a:lstStyle/>
          <a:p>
            <a:r>
              <a:rPr lang="es-CL" b="1" dirty="0">
                <a:solidFill>
                  <a:schemeClr val="bg1"/>
                </a:solidFill>
              </a:rPr>
              <a:t>Diseño</a:t>
            </a:r>
          </a:p>
        </p:txBody>
      </p:sp>
    </p:spTree>
    <p:extLst>
      <p:ext uri="{BB962C8B-B14F-4D97-AF65-F5344CB8AC3E}">
        <p14:creationId xmlns:p14="http://schemas.microsoft.com/office/powerpoint/2010/main" val="3613433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1"/>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lnSpc>
                <a:spcPct val="100000"/>
              </a:lnSpc>
              <a:spcBef>
                <a:spcPts val="0"/>
              </a:spcBef>
              <a:spcAft>
                <a:spcPts val="0"/>
              </a:spcAft>
              <a:buClr>
                <a:schemeClr val="accent1"/>
              </a:buClr>
              <a:buSzPts val="1600"/>
              <a:buFont typeface="Calibri"/>
              <a:buNone/>
            </a:pPr>
            <a:fld id="{00000000-1234-1234-1234-123412341234}" type="slidenum">
              <a:rPr lang="es-ES" sz="1600" b="1" i="0" u="none" strike="noStrike" cap="none">
                <a:solidFill>
                  <a:schemeClr val="accent1"/>
                </a:solidFill>
                <a:latin typeface="Calibri"/>
                <a:ea typeface="Calibri"/>
                <a:cs typeface="Calibri"/>
                <a:sym typeface="Calibri"/>
              </a:rPr>
              <a:t>15</a:t>
            </a:fld>
            <a:endParaRPr sz="1600" b="1" i="0" u="none" strike="noStrike" cap="none">
              <a:solidFill>
                <a:schemeClr val="accent1"/>
              </a:solidFill>
              <a:latin typeface="Calibri"/>
              <a:ea typeface="Calibri"/>
              <a:cs typeface="Calibri"/>
              <a:sym typeface="Calibri"/>
            </a:endParaRPr>
          </a:p>
        </p:txBody>
      </p:sp>
      <p:sp>
        <p:nvSpPr>
          <p:cNvPr id="214" name="Google Shape;214;p11"/>
          <p:cNvSpPr txBox="1"/>
          <p:nvPr/>
        </p:nvSpPr>
        <p:spPr>
          <a:xfrm>
            <a:off x="1558728" y="369014"/>
            <a:ext cx="2141987" cy="31745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FFFFFF"/>
              </a:buClr>
              <a:buSzPts val="1400"/>
              <a:buFont typeface="Arial"/>
              <a:buNone/>
            </a:pPr>
            <a:r>
              <a:rPr lang="es-ES" sz="1400" b="1" dirty="0" err="1">
                <a:solidFill>
                  <a:srgbClr val="FFFFFF"/>
                </a:solidFill>
                <a:latin typeface="Arial"/>
                <a:ea typeface="Arial"/>
                <a:cs typeface="Arial"/>
                <a:sym typeface="Arial"/>
              </a:rPr>
              <a:t>DATAIPT</a:t>
            </a:r>
            <a:endParaRPr sz="1400" b="1" i="0" u="none" strike="noStrike" cap="none" dirty="0">
              <a:solidFill>
                <a:srgbClr val="FFFFFF"/>
              </a:solidFill>
              <a:latin typeface="Arial"/>
              <a:ea typeface="Arial"/>
              <a:cs typeface="Arial"/>
              <a:sym typeface="Arial"/>
            </a:endParaRPr>
          </a:p>
        </p:txBody>
      </p:sp>
      <p:sp>
        <p:nvSpPr>
          <p:cNvPr id="216" name="Google Shape;216;p11"/>
          <p:cNvSpPr/>
          <p:nvPr/>
        </p:nvSpPr>
        <p:spPr>
          <a:xfrm>
            <a:off x="1558516" y="852114"/>
            <a:ext cx="10016279" cy="510888"/>
          </a:xfrm>
          <a:prstGeom prst="rect">
            <a:avLst/>
          </a:prstGeom>
          <a:solidFill>
            <a:srgbClr val="434A59"/>
          </a:solidFill>
          <a:ln w="25400" cap="flat" cmpd="sng">
            <a:solidFill>
              <a:srgbClr val="575756"/>
            </a:solidFill>
            <a:prstDash val="solid"/>
            <a:round/>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chemeClr val="dk1"/>
              </a:buClr>
              <a:buSzPts val="2400"/>
              <a:buFont typeface="Calibri"/>
              <a:buNone/>
            </a:pPr>
            <a:r>
              <a:rPr lang="es-CL" sz="2400" b="1" i="0" u="none" strike="noStrike" cap="none" dirty="0">
                <a:solidFill>
                  <a:srgbClr val="FFFFFF"/>
                </a:solidFill>
                <a:latin typeface="Calibri"/>
                <a:ea typeface="Calibri"/>
                <a:cs typeface="Calibri"/>
                <a:sym typeface="Calibri"/>
              </a:rPr>
              <a:t>     FASE II</a:t>
            </a:r>
            <a:endParaRPr sz="2400" b="1" i="0" u="none" strike="noStrike" cap="none" dirty="0">
              <a:solidFill>
                <a:srgbClr val="FFFFFF"/>
              </a:solidFill>
              <a:latin typeface="Calibri"/>
              <a:ea typeface="Calibri"/>
              <a:cs typeface="Calibri"/>
              <a:sym typeface="Calibri"/>
            </a:endParaRPr>
          </a:p>
        </p:txBody>
      </p:sp>
      <p:sp>
        <p:nvSpPr>
          <p:cNvPr id="217" name="Google Shape;217;p11"/>
          <p:cNvSpPr/>
          <p:nvPr/>
        </p:nvSpPr>
        <p:spPr>
          <a:xfrm rot="5400000">
            <a:off x="1693860" y="917381"/>
            <a:ext cx="227167" cy="125068"/>
          </a:xfrm>
          <a:custGeom>
            <a:avLst/>
            <a:gdLst/>
            <a:ahLst/>
            <a:cxnLst/>
            <a:rect l="l" t="t" r="r" b="b"/>
            <a:pathLst>
              <a:path w="4104456" h="864096" extrusionOk="0">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pic>
        <p:nvPicPr>
          <p:cNvPr id="219" name="Google Shape;219;p11"/>
          <p:cNvPicPr preferRelativeResize="0"/>
          <p:nvPr/>
        </p:nvPicPr>
        <p:blipFill rotWithShape="1">
          <a:blip r:embed="rId3">
            <a:alphaModFix/>
          </a:blip>
          <a:srcRect/>
          <a:stretch/>
        </p:blipFill>
        <p:spPr>
          <a:xfrm>
            <a:off x="9698169" y="262226"/>
            <a:ext cx="2485938" cy="531034"/>
          </a:xfrm>
          <a:prstGeom prst="rect">
            <a:avLst/>
          </a:prstGeom>
          <a:noFill/>
          <a:ln>
            <a:noFill/>
          </a:ln>
        </p:spPr>
      </p:pic>
      <p:sp>
        <p:nvSpPr>
          <p:cNvPr id="2" name="Google Shape;165;p7">
            <a:extLst>
              <a:ext uri="{FF2B5EF4-FFF2-40B4-BE49-F238E27FC236}">
                <a16:creationId xmlns:a16="http://schemas.microsoft.com/office/drawing/2014/main" id="{0BFCCC9F-061E-4843-B92E-21712F9C6735}"/>
              </a:ext>
            </a:extLst>
          </p:cNvPr>
          <p:cNvSpPr/>
          <p:nvPr/>
        </p:nvSpPr>
        <p:spPr>
          <a:xfrm>
            <a:off x="10348796" y="920904"/>
            <a:ext cx="118468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dirty="0">
                <a:solidFill>
                  <a:schemeClr val="bg1"/>
                </a:solidFill>
                <a:latin typeface="Calibri"/>
                <a:ea typeface="Calibri"/>
                <a:cs typeface="Calibri"/>
                <a:sym typeface="Calibri"/>
              </a:rPr>
              <a:t>1. Avances</a:t>
            </a:r>
            <a:endParaRPr sz="1800" dirty="0">
              <a:solidFill>
                <a:schemeClr val="bg1"/>
              </a:solidFill>
            </a:endParaRPr>
          </a:p>
        </p:txBody>
      </p:sp>
      <p:sp>
        <p:nvSpPr>
          <p:cNvPr id="3" name="Rectángulo 2">
            <a:extLst>
              <a:ext uri="{FF2B5EF4-FFF2-40B4-BE49-F238E27FC236}">
                <a16:creationId xmlns:a16="http://schemas.microsoft.com/office/drawing/2014/main" id="{54750ED5-868D-4C99-A963-7D8C06EF56DB}"/>
              </a:ext>
            </a:extLst>
          </p:cNvPr>
          <p:cNvSpPr/>
          <p:nvPr/>
        </p:nvSpPr>
        <p:spPr>
          <a:xfrm>
            <a:off x="1321243" y="1783809"/>
            <a:ext cx="3644652" cy="3561913"/>
          </a:xfrm>
          <a:prstGeom prst="rect">
            <a:avLst/>
          </a:prstGeom>
          <a:solidFill>
            <a:schemeClr val="accent2">
              <a:lumMod val="20000"/>
              <a:lumOff val="80000"/>
            </a:schemeClr>
          </a:soli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 name="CuadroTexto 3">
            <a:extLst>
              <a:ext uri="{FF2B5EF4-FFF2-40B4-BE49-F238E27FC236}">
                <a16:creationId xmlns:a16="http://schemas.microsoft.com/office/drawing/2014/main" id="{16F1D02C-94FA-4FE6-893A-3DE429A24553}"/>
              </a:ext>
            </a:extLst>
          </p:cNvPr>
          <p:cNvSpPr txBox="1"/>
          <p:nvPr/>
        </p:nvSpPr>
        <p:spPr>
          <a:xfrm>
            <a:off x="1434904" y="2419561"/>
            <a:ext cx="2339959" cy="307777"/>
          </a:xfrm>
          <a:prstGeom prst="rect">
            <a:avLst/>
          </a:prstGeom>
          <a:noFill/>
        </p:spPr>
        <p:txBody>
          <a:bodyPr wrap="square" rtlCol="0">
            <a:spAutoFit/>
          </a:bodyPr>
          <a:lstStyle/>
          <a:p>
            <a:r>
              <a:rPr lang="es-CL" b="1" dirty="0">
                <a:solidFill>
                  <a:schemeClr val="bg2">
                    <a:lumMod val="75000"/>
                  </a:schemeClr>
                </a:solidFill>
              </a:rPr>
              <a:t>XV Arica y Parinacota</a:t>
            </a:r>
          </a:p>
        </p:txBody>
      </p:sp>
      <p:sp>
        <p:nvSpPr>
          <p:cNvPr id="9" name="Elipse 8">
            <a:extLst>
              <a:ext uri="{FF2B5EF4-FFF2-40B4-BE49-F238E27FC236}">
                <a16:creationId xmlns:a16="http://schemas.microsoft.com/office/drawing/2014/main" id="{056DBA90-37BB-4F14-97B2-6CF6DC26667B}"/>
              </a:ext>
            </a:extLst>
          </p:cNvPr>
          <p:cNvSpPr/>
          <p:nvPr/>
        </p:nvSpPr>
        <p:spPr>
          <a:xfrm>
            <a:off x="4504068" y="3399723"/>
            <a:ext cx="211015" cy="210811"/>
          </a:xfrm>
          <a:prstGeom prst="ellipse">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dirty="0"/>
          </a:p>
        </p:txBody>
      </p:sp>
      <p:sp>
        <p:nvSpPr>
          <p:cNvPr id="11" name="CuadroTexto 10">
            <a:extLst>
              <a:ext uri="{FF2B5EF4-FFF2-40B4-BE49-F238E27FC236}">
                <a16:creationId xmlns:a16="http://schemas.microsoft.com/office/drawing/2014/main" id="{A5628D54-A892-4F1F-91EF-0E1866C14500}"/>
              </a:ext>
            </a:extLst>
          </p:cNvPr>
          <p:cNvSpPr txBox="1"/>
          <p:nvPr/>
        </p:nvSpPr>
        <p:spPr>
          <a:xfrm>
            <a:off x="1434904" y="2870511"/>
            <a:ext cx="2785404" cy="307777"/>
          </a:xfrm>
          <a:prstGeom prst="rect">
            <a:avLst/>
          </a:prstGeom>
          <a:noFill/>
        </p:spPr>
        <p:txBody>
          <a:bodyPr wrap="square" rtlCol="0">
            <a:spAutoFit/>
          </a:bodyPr>
          <a:lstStyle/>
          <a:p>
            <a:r>
              <a:rPr lang="es-CL" b="1" dirty="0">
                <a:solidFill>
                  <a:schemeClr val="bg2">
                    <a:lumMod val="75000"/>
                  </a:schemeClr>
                </a:solidFill>
              </a:rPr>
              <a:t>I Tarapacá</a:t>
            </a:r>
          </a:p>
        </p:txBody>
      </p:sp>
      <p:sp>
        <p:nvSpPr>
          <p:cNvPr id="12" name="CuadroTexto 11">
            <a:extLst>
              <a:ext uri="{FF2B5EF4-FFF2-40B4-BE49-F238E27FC236}">
                <a16:creationId xmlns:a16="http://schemas.microsoft.com/office/drawing/2014/main" id="{5A5134C2-F6C0-4BD7-9610-12AE1BD194F9}"/>
              </a:ext>
            </a:extLst>
          </p:cNvPr>
          <p:cNvSpPr txBox="1"/>
          <p:nvPr/>
        </p:nvSpPr>
        <p:spPr>
          <a:xfrm>
            <a:off x="1434904" y="3321050"/>
            <a:ext cx="2785404" cy="307777"/>
          </a:xfrm>
          <a:prstGeom prst="rect">
            <a:avLst/>
          </a:prstGeom>
          <a:noFill/>
        </p:spPr>
        <p:txBody>
          <a:bodyPr wrap="square" rtlCol="0">
            <a:spAutoFit/>
          </a:bodyPr>
          <a:lstStyle/>
          <a:p>
            <a:r>
              <a:rPr lang="es-CL" b="1" dirty="0">
                <a:solidFill>
                  <a:schemeClr val="bg2">
                    <a:lumMod val="75000"/>
                  </a:schemeClr>
                </a:solidFill>
              </a:rPr>
              <a:t>II Antofagasta</a:t>
            </a:r>
          </a:p>
        </p:txBody>
      </p:sp>
      <p:sp>
        <p:nvSpPr>
          <p:cNvPr id="14" name="CuadroTexto 13">
            <a:extLst>
              <a:ext uri="{FF2B5EF4-FFF2-40B4-BE49-F238E27FC236}">
                <a16:creationId xmlns:a16="http://schemas.microsoft.com/office/drawing/2014/main" id="{F19FB2DF-0492-486D-B4DD-00B1C732F539}"/>
              </a:ext>
            </a:extLst>
          </p:cNvPr>
          <p:cNvSpPr txBox="1"/>
          <p:nvPr/>
        </p:nvSpPr>
        <p:spPr>
          <a:xfrm>
            <a:off x="1433635" y="3768975"/>
            <a:ext cx="2785404" cy="307777"/>
          </a:xfrm>
          <a:prstGeom prst="rect">
            <a:avLst/>
          </a:prstGeom>
          <a:noFill/>
        </p:spPr>
        <p:txBody>
          <a:bodyPr wrap="square" rtlCol="0">
            <a:spAutoFit/>
          </a:bodyPr>
          <a:lstStyle/>
          <a:p>
            <a:r>
              <a:rPr lang="es-CL" b="1" dirty="0">
                <a:solidFill>
                  <a:schemeClr val="bg2">
                    <a:lumMod val="75000"/>
                  </a:schemeClr>
                </a:solidFill>
              </a:rPr>
              <a:t>III Atacama</a:t>
            </a:r>
          </a:p>
        </p:txBody>
      </p:sp>
      <p:sp>
        <p:nvSpPr>
          <p:cNvPr id="15" name="CuadroTexto 14">
            <a:extLst>
              <a:ext uri="{FF2B5EF4-FFF2-40B4-BE49-F238E27FC236}">
                <a16:creationId xmlns:a16="http://schemas.microsoft.com/office/drawing/2014/main" id="{76949097-B8D4-4D72-8AF9-00B94F53BE9F}"/>
              </a:ext>
            </a:extLst>
          </p:cNvPr>
          <p:cNvSpPr txBox="1"/>
          <p:nvPr/>
        </p:nvSpPr>
        <p:spPr>
          <a:xfrm>
            <a:off x="1433635" y="4216900"/>
            <a:ext cx="2785404" cy="307777"/>
          </a:xfrm>
          <a:prstGeom prst="rect">
            <a:avLst/>
          </a:prstGeom>
          <a:noFill/>
        </p:spPr>
        <p:txBody>
          <a:bodyPr wrap="square" rtlCol="0">
            <a:spAutoFit/>
          </a:bodyPr>
          <a:lstStyle/>
          <a:p>
            <a:r>
              <a:rPr lang="es-CL" b="1" dirty="0">
                <a:solidFill>
                  <a:schemeClr val="bg2">
                    <a:lumMod val="75000"/>
                  </a:schemeClr>
                </a:solidFill>
              </a:rPr>
              <a:t>IV Coquimbo</a:t>
            </a:r>
          </a:p>
        </p:txBody>
      </p:sp>
      <p:sp>
        <p:nvSpPr>
          <p:cNvPr id="16" name="CuadroTexto 15">
            <a:extLst>
              <a:ext uri="{FF2B5EF4-FFF2-40B4-BE49-F238E27FC236}">
                <a16:creationId xmlns:a16="http://schemas.microsoft.com/office/drawing/2014/main" id="{27E932C9-F5FD-4B7F-AC0D-2A11E504C1B0}"/>
              </a:ext>
            </a:extLst>
          </p:cNvPr>
          <p:cNvSpPr txBox="1"/>
          <p:nvPr/>
        </p:nvSpPr>
        <p:spPr>
          <a:xfrm>
            <a:off x="1419659" y="4458146"/>
            <a:ext cx="2785404" cy="954107"/>
          </a:xfrm>
          <a:prstGeom prst="rect">
            <a:avLst/>
          </a:prstGeom>
          <a:noFill/>
        </p:spPr>
        <p:txBody>
          <a:bodyPr wrap="square" rtlCol="0">
            <a:spAutoFit/>
          </a:bodyPr>
          <a:lstStyle/>
          <a:p>
            <a:r>
              <a:rPr lang="es-CL" b="1" dirty="0">
                <a:solidFill>
                  <a:schemeClr val="bg2">
                    <a:lumMod val="75000"/>
                  </a:schemeClr>
                </a:solidFill>
              </a:rPr>
              <a:t>.</a:t>
            </a:r>
          </a:p>
          <a:p>
            <a:r>
              <a:rPr lang="es-CL" b="1" dirty="0">
                <a:solidFill>
                  <a:schemeClr val="bg2">
                    <a:lumMod val="75000"/>
                  </a:schemeClr>
                </a:solidFill>
              </a:rPr>
              <a:t>.</a:t>
            </a:r>
          </a:p>
          <a:p>
            <a:r>
              <a:rPr lang="es-CL" b="1" dirty="0">
                <a:solidFill>
                  <a:schemeClr val="bg2">
                    <a:lumMod val="75000"/>
                  </a:schemeClr>
                </a:solidFill>
              </a:rPr>
              <a:t>.</a:t>
            </a:r>
          </a:p>
          <a:p>
            <a:endParaRPr lang="es-CL" b="1" dirty="0">
              <a:solidFill>
                <a:schemeClr val="bg2">
                  <a:lumMod val="75000"/>
                </a:schemeClr>
              </a:solidFill>
            </a:endParaRPr>
          </a:p>
        </p:txBody>
      </p:sp>
      <p:sp>
        <p:nvSpPr>
          <p:cNvPr id="20" name="Elipse 19">
            <a:extLst>
              <a:ext uri="{FF2B5EF4-FFF2-40B4-BE49-F238E27FC236}">
                <a16:creationId xmlns:a16="http://schemas.microsoft.com/office/drawing/2014/main" id="{2CA4747D-CFBF-45BB-88C4-EC5EF8A15F2C}"/>
              </a:ext>
            </a:extLst>
          </p:cNvPr>
          <p:cNvSpPr/>
          <p:nvPr/>
        </p:nvSpPr>
        <p:spPr>
          <a:xfrm>
            <a:off x="4506383" y="2913292"/>
            <a:ext cx="211015" cy="21081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dirty="0"/>
          </a:p>
        </p:txBody>
      </p:sp>
      <p:sp>
        <p:nvSpPr>
          <p:cNvPr id="22" name="Elipse 21">
            <a:extLst>
              <a:ext uri="{FF2B5EF4-FFF2-40B4-BE49-F238E27FC236}">
                <a16:creationId xmlns:a16="http://schemas.microsoft.com/office/drawing/2014/main" id="{6F9B4BE5-AF43-41B2-89FE-59A9422ED3B1}"/>
              </a:ext>
            </a:extLst>
          </p:cNvPr>
          <p:cNvSpPr/>
          <p:nvPr/>
        </p:nvSpPr>
        <p:spPr>
          <a:xfrm>
            <a:off x="4504069" y="2513886"/>
            <a:ext cx="211015" cy="21081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dirty="0"/>
          </a:p>
        </p:txBody>
      </p:sp>
      <p:sp>
        <p:nvSpPr>
          <p:cNvPr id="24" name="Elipse 23">
            <a:extLst>
              <a:ext uri="{FF2B5EF4-FFF2-40B4-BE49-F238E27FC236}">
                <a16:creationId xmlns:a16="http://schemas.microsoft.com/office/drawing/2014/main" id="{D07641B1-9811-4396-A0AC-4D0BD818E8BF}"/>
              </a:ext>
            </a:extLst>
          </p:cNvPr>
          <p:cNvSpPr/>
          <p:nvPr/>
        </p:nvSpPr>
        <p:spPr>
          <a:xfrm>
            <a:off x="4506383" y="3820938"/>
            <a:ext cx="211015" cy="21081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dirty="0"/>
          </a:p>
        </p:txBody>
      </p:sp>
      <p:sp>
        <p:nvSpPr>
          <p:cNvPr id="26" name="Elipse 25">
            <a:extLst>
              <a:ext uri="{FF2B5EF4-FFF2-40B4-BE49-F238E27FC236}">
                <a16:creationId xmlns:a16="http://schemas.microsoft.com/office/drawing/2014/main" id="{3CDD649B-2DE5-4E9D-B009-F907362B30AB}"/>
              </a:ext>
            </a:extLst>
          </p:cNvPr>
          <p:cNvSpPr/>
          <p:nvPr/>
        </p:nvSpPr>
        <p:spPr>
          <a:xfrm>
            <a:off x="4506383" y="4259978"/>
            <a:ext cx="211015" cy="21081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dirty="0"/>
          </a:p>
        </p:txBody>
      </p:sp>
      <p:sp>
        <p:nvSpPr>
          <p:cNvPr id="28" name="Elipse 27">
            <a:extLst>
              <a:ext uri="{FF2B5EF4-FFF2-40B4-BE49-F238E27FC236}">
                <a16:creationId xmlns:a16="http://schemas.microsoft.com/office/drawing/2014/main" id="{D92E2DE0-D8B4-4528-8648-D3CC95730775}"/>
              </a:ext>
            </a:extLst>
          </p:cNvPr>
          <p:cNvSpPr/>
          <p:nvPr/>
        </p:nvSpPr>
        <p:spPr>
          <a:xfrm>
            <a:off x="4506383" y="4761791"/>
            <a:ext cx="211015" cy="21081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dirty="0"/>
          </a:p>
        </p:txBody>
      </p:sp>
      <p:sp>
        <p:nvSpPr>
          <p:cNvPr id="29" name="CuadroTexto 28">
            <a:extLst>
              <a:ext uri="{FF2B5EF4-FFF2-40B4-BE49-F238E27FC236}">
                <a16:creationId xmlns:a16="http://schemas.microsoft.com/office/drawing/2014/main" id="{0FCA09E9-9458-415C-B6FA-3951C162F764}"/>
              </a:ext>
            </a:extLst>
          </p:cNvPr>
          <p:cNvSpPr txBox="1"/>
          <p:nvPr/>
        </p:nvSpPr>
        <p:spPr>
          <a:xfrm>
            <a:off x="1419659" y="2026081"/>
            <a:ext cx="3283763" cy="307777"/>
          </a:xfrm>
          <a:prstGeom prst="rect">
            <a:avLst/>
          </a:prstGeom>
          <a:noFill/>
        </p:spPr>
        <p:txBody>
          <a:bodyPr wrap="square" rtlCol="0">
            <a:spAutoFit/>
          </a:bodyPr>
          <a:lstStyle/>
          <a:p>
            <a:r>
              <a:rPr lang="es-CL" dirty="0"/>
              <a:t>Elige una región:</a:t>
            </a:r>
          </a:p>
        </p:txBody>
      </p:sp>
      <p:sp>
        <p:nvSpPr>
          <p:cNvPr id="33" name="Rectángulo 32">
            <a:extLst>
              <a:ext uri="{FF2B5EF4-FFF2-40B4-BE49-F238E27FC236}">
                <a16:creationId xmlns:a16="http://schemas.microsoft.com/office/drawing/2014/main" id="{46065C4A-E7A6-4B12-A2BE-8BD578E933E0}"/>
              </a:ext>
            </a:extLst>
          </p:cNvPr>
          <p:cNvSpPr/>
          <p:nvPr/>
        </p:nvSpPr>
        <p:spPr>
          <a:xfrm>
            <a:off x="7653070" y="1783808"/>
            <a:ext cx="3644652" cy="3561913"/>
          </a:xfrm>
          <a:prstGeom prst="rect">
            <a:avLst/>
          </a:prstGeom>
          <a:solidFill>
            <a:schemeClr val="accent2">
              <a:lumMod val="20000"/>
              <a:lumOff val="80000"/>
            </a:schemeClr>
          </a:soli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35" name="CuadroTexto 34">
            <a:extLst>
              <a:ext uri="{FF2B5EF4-FFF2-40B4-BE49-F238E27FC236}">
                <a16:creationId xmlns:a16="http://schemas.microsoft.com/office/drawing/2014/main" id="{2FE99D58-33B4-427E-BF04-74CDC954CBB7}"/>
              </a:ext>
            </a:extLst>
          </p:cNvPr>
          <p:cNvSpPr txBox="1"/>
          <p:nvPr/>
        </p:nvSpPr>
        <p:spPr>
          <a:xfrm>
            <a:off x="7833514" y="2026081"/>
            <a:ext cx="3283763" cy="307777"/>
          </a:xfrm>
          <a:prstGeom prst="rect">
            <a:avLst/>
          </a:prstGeom>
          <a:noFill/>
        </p:spPr>
        <p:txBody>
          <a:bodyPr wrap="square" rtlCol="0">
            <a:spAutoFit/>
          </a:bodyPr>
          <a:lstStyle/>
          <a:p>
            <a:r>
              <a:rPr lang="es-CL" dirty="0"/>
              <a:t>Elige una comuna:</a:t>
            </a:r>
          </a:p>
        </p:txBody>
      </p:sp>
      <p:sp>
        <p:nvSpPr>
          <p:cNvPr id="37" name="CuadroTexto 36">
            <a:extLst>
              <a:ext uri="{FF2B5EF4-FFF2-40B4-BE49-F238E27FC236}">
                <a16:creationId xmlns:a16="http://schemas.microsoft.com/office/drawing/2014/main" id="{DFE50D9B-237A-4E4E-AA78-19D26B379D79}"/>
              </a:ext>
            </a:extLst>
          </p:cNvPr>
          <p:cNvSpPr txBox="1"/>
          <p:nvPr/>
        </p:nvSpPr>
        <p:spPr>
          <a:xfrm>
            <a:off x="7833512" y="2465402"/>
            <a:ext cx="2339959" cy="307777"/>
          </a:xfrm>
          <a:prstGeom prst="rect">
            <a:avLst/>
          </a:prstGeom>
          <a:noFill/>
        </p:spPr>
        <p:txBody>
          <a:bodyPr wrap="square" rtlCol="0">
            <a:spAutoFit/>
          </a:bodyPr>
          <a:lstStyle/>
          <a:p>
            <a:r>
              <a:rPr lang="es-CL" b="1" dirty="0">
                <a:solidFill>
                  <a:schemeClr val="bg2">
                    <a:lumMod val="75000"/>
                  </a:schemeClr>
                </a:solidFill>
              </a:rPr>
              <a:t>Antofagasta</a:t>
            </a:r>
          </a:p>
        </p:txBody>
      </p:sp>
      <p:sp>
        <p:nvSpPr>
          <p:cNvPr id="39" name="CuadroTexto 38">
            <a:extLst>
              <a:ext uri="{FF2B5EF4-FFF2-40B4-BE49-F238E27FC236}">
                <a16:creationId xmlns:a16="http://schemas.microsoft.com/office/drawing/2014/main" id="{8FA7DEC0-5DC3-4523-8017-E033F72BAC38}"/>
              </a:ext>
            </a:extLst>
          </p:cNvPr>
          <p:cNvSpPr txBox="1"/>
          <p:nvPr/>
        </p:nvSpPr>
        <p:spPr>
          <a:xfrm>
            <a:off x="7833511" y="2870510"/>
            <a:ext cx="2339959" cy="307777"/>
          </a:xfrm>
          <a:prstGeom prst="rect">
            <a:avLst/>
          </a:prstGeom>
          <a:noFill/>
        </p:spPr>
        <p:txBody>
          <a:bodyPr wrap="square" rtlCol="0">
            <a:spAutoFit/>
          </a:bodyPr>
          <a:lstStyle/>
          <a:p>
            <a:r>
              <a:rPr lang="es-CL" b="1" dirty="0">
                <a:solidFill>
                  <a:schemeClr val="bg2">
                    <a:lumMod val="75000"/>
                  </a:schemeClr>
                </a:solidFill>
              </a:rPr>
              <a:t>Mejillones</a:t>
            </a:r>
          </a:p>
        </p:txBody>
      </p:sp>
      <p:sp>
        <p:nvSpPr>
          <p:cNvPr id="40" name="CuadroTexto 39">
            <a:extLst>
              <a:ext uri="{FF2B5EF4-FFF2-40B4-BE49-F238E27FC236}">
                <a16:creationId xmlns:a16="http://schemas.microsoft.com/office/drawing/2014/main" id="{FC070506-85B1-436E-A568-C594F52021F0}"/>
              </a:ext>
            </a:extLst>
          </p:cNvPr>
          <p:cNvSpPr txBox="1"/>
          <p:nvPr/>
        </p:nvSpPr>
        <p:spPr>
          <a:xfrm>
            <a:off x="7833511" y="3321049"/>
            <a:ext cx="2339959" cy="307777"/>
          </a:xfrm>
          <a:prstGeom prst="rect">
            <a:avLst/>
          </a:prstGeom>
          <a:noFill/>
        </p:spPr>
        <p:txBody>
          <a:bodyPr wrap="square" rtlCol="0">
            <a:spAutoFit/>
          </a:bodyPr>
          <a:lstStyle/>
          <a:p>
            <a:r>
              <a:rPr lang="es-CL" b="1" dirty="0">
                <a:solidFill>
                  <a:schemeClr val="bg2">
                    <a:lumMod val="75000"/>
                  </a:schemeClr>
                </a:solidFill>
              </a:rPr>
              <a:t>Sierra Gorda</a:t>
            </a:r>
          </a:p>
        </p:txBody>
      </p:sp>
      <p:sp>
        <p:nvSpPr>
          <p:cNvPr id="42" name="CuadroTexto 41">
            <a:extLst>
              <a:ext uri="{FF2B5EF4-FFF2-40B4-BE49-F238E27FC236}">
                <a16:creationId xmlns:a16="http://schemas.microsoft.com/office/drawing/2014/main" id="{1C842D2B-5E00-4BF6-81F3-A987F0F41134}"/>
              </a:ext>
            </a:extLst>
          </p:cNvPr>
          <p:cNvSpPr txBox="1"/>
          <p:nvPr/>
        </p:nvSpPr>
        <p:spPr>
          <a:xfrm>
            <a:off x="7833511" y="3778333"/>
            <a:ext cx="2339959" cy="307777"/>
          </a:xfrm>
          <a:prstGeom prst="rect">
            <a:avLst/>
          </a:prstGeom>
          <a:noFill/>
        </p:spPr>
        <p:txBody>
          <a:bodyPr wrap="square" rtlCol="0">
            <a:spAutoFit/>
          </a:bodyPr>
          <a:lstStyle/>
          <a:p>
            <a:r>
              <a:rPr lang="es-CL" b="1" dirty="0">
                <a:solidFill>
                  <a:schemeClr val="bg2">
                    <a:lumMod val="75000"/>
                  </a:schemeClr>
                </a:solidFill>
              </a:rPr>
              <a:t>Taltal</a:t>
            </a:r>
          </a:p>
        </p:txBody>
      </p:sp>
      <p:sp>
        <p:nvSpPr>
          <p:cNvPr id="44" name="CuadroTexto 43">
            <a:extLst>
              <a:ext uri="{FF2B5EF4-FFF2-40B4-BE49-F238E27FC236}">
                <a16:creationId xmlns:a16="http://schemas.microsoft.com/office/drawing/2014/main" id="{28A4B2CF-88A5-4EC3-9273-DC6A62041594}"/>
              </a:ext>
            </a:extLst>
          </p:cNvPr>
          <p:cNvSpPr txBox="1"/>
          <p:nvPr/>
        </p:nvSpPr>
        <p:spPr>
          <a:xfrm>
            <a:off x="7833511" y="4119210"/>
            <a:ext cx="2339959" cy="307777"/>
          </a:xfrm>
          <a:prstGeom prst="rect">
            <a:avLst/>
          </a:prstGeom>
          <a:noFill/>
        </p:spPr>
        <p:txBody>
          <a:bodyPr wrap="square" rtlCol="0">
            <a:spAutoFit/>
          </a:bodyPr>
          <a:lstStyle/>
          <a:p>
            <a:r>
              <a:rPr lang="es-CL" b="1" dirty="0">
                <a:solidFill>
                  <a:schemeClr val="bg2">
                    <a:lumMod val="75000"/>
                  </a:schemeClr>
                </a:solidFill>
              </a:rPr>
              <a:t>Calama</a:t>
            </a:r>
          </a:p>
        </p:txBody>
      </p:sp>
      <p:sp>
        <p:nvSpPr>
          <p:cNvPr id="46" name="CuadroTexto 45">
            <a:extLst>
              <a:ext uri="{FF2B5EF4-FFF2-40B4-BE49-F238E27FC236}">
                <a16:creationId xmlns:a16="http://schemas.microsoft.com/office/drawing/2014/main" id="{191798F0-E71D-4951-80E5-B6D749AB149D}"/>
              </a:ext>
            </a:extLst>
          </p:cNvPr>
          <p:cNvSpPr txBox="1"/>
          <p:nvPr/>
        </p:nvSpPr>
        <p:spPr>
          <a:xfrm>
            <a:off x="7833511" y="4402271"/>
            <a:ext cx="2785404" cy="954107"/>
          </a:xfrm>
          <a:prstGeom prst="rect">
            <a:avLst/>
          </a:prstGeom>
          <a:noFill/>
        </p:spPr>
        <p:txBody>
          <a:bodyPr wrap="square" rtlCol="0">
            <a:spAutoFit/>
          </a:bodyPr>
          <a:lstStyle/>
          <a:p>
            <a:r>
              <a:rPr lang="es-CL" b="1" dirty="0">
                <a:solidFill>
                  <a:schemeClr val="bg2">
                    <a:lumMod val="75000"/>
                  </a:schemeClr>
                </a:solidFill>
              </a:rPr>
              <a:t>.</a:t>
            </a:r>
          </a:p>
          <a:p>
            <a:r>
              <a:rPr lang="es-CL" b="1" dirty="0">
                <a:solidFill>
                  <a:schemeClr val="bg2">
                    <a:lumMod val="75000"/>
                  </a:schemeClr>
                </a:solidFill>
              </a:rPr>
              <a:t>.</a:t>
            </a:r>
          </a:p>
          <a:p>
            <a:r>
              <a:rPr lang="es-CL" b="1" dirty="0">
                <a:solidFill>
                  <a:schemeClr val="bg2">
                    <a:lumMod val="75000"/>
                  </a:schemeClr>
                </a:solidFill>
              </a:rPr>
              <a:t>.</a:t>
            </a:r>
          </a:p>
          <a:p>
            <a:endParaRPr lang="es-CL" b="1" dirty="0">
              <a:solidFill>
                <a:schemeClr val="bg2">
                  <a:lumMod val="75000"/>
                </a:schemeClr>
              </a:solidFill>
            </a:endParaRPr>
          </a:p>
        </p:txBody>
      </p:sp>
      <p:sp>
        <p:nvSpPr>
          <p:cNvPr id="48" name="Elipse 47">
            <a:extLst>
              <a:ext uri="{FF2B5EF4-FFF2-40B4-BE49-F238E27FC236}">
                <a16:creationId xmlns:a16="http://schemas.microsoft.com/office/drawing/2014/main" id="{A3F7AF2F-BD10-4A92-8216-2212EF8B8D18}"/>
              </a:ext>
            </a:extLst>
          </p:cNvPr>
          <p:cNvSpPr/>
          <p:nvPr/>
        </p:nvSpPr>
        <p:spPr>
          <a:xfrm>
            <a:off x="10777056" y="2910317"/>
            <a:ext cx="211015" cy="21081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dirty="0"/>
          </a:p>
        </p:txBody>
      </p:sp>
      <p:sp>
        <p:nvSpPr>
          <p:cNvPr id="50" name="Elipse 49">
            <a:extLst>
              <a:ext uri="{FF2B5EF4-FFF2-40B4-BE49-F238E27FC236}">
                <a16:creationId xmlns:a16="http://schemas.microsoft.com/office/drawing/2014/main" id="{30C3E4B9-906B-4A73-B59D-7FF964C5A421}"/>
              </a:ext>
            </a:extLst>
          </p:cNvPr>
          <p:cNvSpPr/>
          <p:nvPr/>
        </p:nvSpPr>
        <p:spPr>
          <a:xfrm>
            <a:off x="10777055" y="3353953"/>
            <a:ext cx="211015" cy="21081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dirty="0"/>
          </a:p>
        </p:txBody>
      </p:sp>
      <p:sp>
        <p:nvSpPr>
          <p:cNvPr id="52" name="Elipse 51">
            <a:extLst>
              <a:ext uri="{FF2B5EF4-FFF2-40B4-BE49-F238E27FC236}">
                <a16:creationId xmlns:a16="http://schemas.microsoft.com/office/drawing/2014/main" id="{95232920-466E-4360-A57D-34B4153EDDCB}"/>
              </a:ext>
            </a:extLst>
          </p:cNvPr>
          <p:cNvSpPr/>
          <p:nvPr/>
        </p:nvSpPr>
        <p:spPr>
          <a:xfrm>
            <a:off x="10777054" y="3755211"/>
            <a:ext cx="211015" cy="21081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dirty="0"/>
          </a:p>
        </p:txBody>
      </p:sp>
      <p:sp>
        <p:nvSpPr>
          <p:cNvPr id="54" name="Elipse 53">
            <a:extLst>
              <a:ext uri="{FF2B5EF4-FFF2-40B4-BE49-F238E27FC236}">
                <a16:creationId xmlns:a16="http://schemas.microsoft.com/office/drawing/2014/main" id="{B413DDEE-82ED-425C-A905-9C050B7C5033}"/>
              </a:ext>
            </a:extLst>
          </p:cNvPr>
          <p:cNvSpPr/>
          <p:nvPr/>
        </p:nvSpPr>
        <p:spPr>
          <a:xfrm>
            <a:off x="10777053" y="4156469"/>
            <a:ext cx="211015" cy="21081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dirty="0"/>
          </a:p>
        </p:txBody>
      </p:sp>
      <p:sp>
        <p:nvSpPr>
          <p:cNvPr id="56" name="Elipse 55">
            <a:extLst>
              <a:ext uri="{FF2B5EF4-FFF2-40B4-BE49-F238E27FC236}">
                <a16:creationId xmlns:a16="http://schemas.microsoft.com/office/drawing/2014/main" id="{27FFA1CB-891D-460A-A686-2EE22E9B1B1A}"/>
              </a:ext>
            </a:extLst>
          </p:cNvPr>
          <p:cNvSpPr/>
          <p:nvPr/>
        </p:nvSpPr>
        <p:spPr>
          <a:xfrm>
            <a:off x="10777052" y="2510465"/>
            <a:ext cx="211015" cy="210811"/>
          </a:xfrm>
          <a:prstGeom prst="ellipse">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dirty="0"/>
          </a:p>
        </p:txBody>
      </p:sp>
      <p:sp>
        <p:nvSpPr>
          <p:cNvPr id="58" name="Elipse 57">
            <a:extLst>
              <a:ext uri="{FF2B5EF4-FFF2-40B4-BE49-F238E27FC236}">
                <a16:creationId xmlns:a16="http://schemas.microsoft.com/office/drawing/2014/main" id="{215838C1-7CB9-438D-9CFA-8051E04F247B}"/>
              </a:ext>
            </a:extLst>
          </p:cNvPr>
          <p:cNvSpPr/>
          <p:nvPr/>
        </p:nvSpPr>
        <p:spPr>
          <a:xfrm>
            <a:off x="10777051" y="4608431"/>
            <a:ext cx="211015" cy="21081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dirty="0"/>
          </a:p>
        </p:txBody>
      </p:sp>
      <p:pic>
        <p:nvPicPr>
          <p:cNvPr id="62" name="Gráfico 61" descr="Flecha: curva ligera">
            <a:extLst>
              <a:ext uri="{FF2B5EF4-FFF2-40B4-BE49-F238E27FC236}">
                <a16:creationId xmlns:a16="http://schemas.microsoft.com/office/drawing/2014/main" id="{84B57156-E842-45F1-B350-F81B1CE4A93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598663">
            <a:off x="5292048" y="3079131"/>
            <a:ext cx="1874912" cy="914400"/>
          </a:xfrm>
          <a:prstGeom prst="rect">
            <a:avLst/>
          </a:prstGeom>
        </p:spPr>
      </p:pic>
      <p:sp>
        <p:nvSpPr>
          <p:cNvPr id="5" name="CuadroTexto 4">
            <a:extLst>
              <a:ext uri="{FF2B5EF4-FFF2-40B4-BE49-F238E27FC236}">
                <a16:creationId xmlns:a16="http://schemas.microsoft.com/office/drawing/2014/main" id="{309B0559-8118-431C-879E-9268EA419FB3}"/>
              </a:ext>
            </a:extLst>
          </p:cNvPr>
          <p:cNvSpPr txBox="1"/>
          <p:nvPr/>
        </p:nvSpPr>
        <p:spPr>
          <a:xfrm>
            <a:off x="6179793" y="953669"/>
            <a:ext cx="773723" cy="307777"/>
          </a:xfrm>
          <a:prstGeom prst="rect">
            <a:avLst/>
          </a:prstGeom>
          <a:noFill/>
        </p:spPr>
        <p:txBody>
          <a:bodyPr wrap="square" rtlCol="0">
            <a:spAutoFit/>
          </a:bodyPr>
          <a:lstStyle/>
          <a:p>
            <a:r>
              <a:rPr lang="es-CL" b="1" dirty="0">
                <a:solidFill>
                  <a:schemeClr val="bg1"/>
                </a:solidFill>
              </a:rPr>
              <a:t>Diseño</a:t>
            </a:r>
          </a:p>
        </p:txBody>
      </p:sp>
    </p:spTree>
    <p:extLst>
      <p:ext uri="{BB962C8B-B14F-4D97-AF65-F5344CB8AC3E}">
        <p14:creationId xmlns:p14="http://schemas.microsoft.com/office/powerpoint/2010/main" val="1674283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1"/>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lnSpc>
                <a:spcPct val="100000"/>
              </a:lnSpc>
              <a:spcBef>
                <a:spcPts val="0"/>
              </a:spcBef>
              <a:spcAft>
                <a:spcPts val="0"/>
              </a:spcAft>
              <a:buClr>
                <a:schemeClr val="accent1"/>
              </a:buClr>
              <a:buSzPts val="1600"/>
              <a:buFont typeface="Calibri"/>
              <a:buNone/>
            </a:pPr>
            <a:fld id="{00000000-1234-1234-1234-123412341234}" type="slidenum">
              <a:rPr lang="es-ES" sz="1600" b="1" i="0" u="none" strike="noStrike" cap="none">
                <a:solidFill>
                  <a:schemeClr val="accent1"/>
                </a:solidFill>
                <a:latin typeface="Calibri"/>
                <a:ea typeface="Calibri"/>
                <a:cs typeface="Calibri"/>
                <a:sym typeface="Calibri"/>
              </a:rPr>
              <a:t>16</a:t>
            </a:fld>
            <a:endParaRPr sz="1600" b="1" i="0" u="none" strike="noStrike" cap="none">
              <a:solidFill>
                <a:schemeClr val="accent1"/>
              </a:solidFill>
              <a:latin typeface="Calibri"/>
              <a:ea typeface="Calibri"/>
              <a:cs typeface="Calibri"/>
              <a:sym typeface="Calibri"/>
            </a:endParaRPr>
          </a:p>
        </p:txBody>
      </p:sp>
      <p:sp>
        <p:nvSpPr>
          <p:cNvPr id="214" name="Google Shape;214;p11"/>
          <p:cNvSpPr txBox="1"/>
          <p:nvPr/>
        </p:nvSpPr>
        <p:spPr>
          <a:xfrm>
            <a:off x="1558728" y="369014"/>
            <a:ext cx="2141987" cy="31745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FFFFFF"/>
              </a:buClr>
              <a:buSzPts val="1400"/>
              <a:buFont typeface="Arial"/>
              <a:buNone/>
            </a:pPr>
            <a:r>
              <a:rPr lang="es-ES" sz="1400" b="1" dirty="0" err="1">
                <a:solidFill>
                  <a:srgbClr val="FFFFFF"/>
                </a:solidFill>
                <a:latin typeface="Arial"/>
                <a:ea typeface="Arial"/>
                <a:cs typeface="Arial"/>
                <a:sym typeface="Arial"/>
              </a:rPr>
              <a:t>DATAIPT</a:t>
            </a:r>
            <a:endParaRPr sz="1400" b="1" i="0" u="none" strike="noStrike" cap="none" dirty="0">
              <a:solidFill>
                <a:srgbClr val="FFFFFF"/>
              </a:solidFill>
              <a:latin typeface="Arial"/>
              <a:ea typeface="Arial"/>
              <a:cs typeface="Arial"/>
              <a:sym typeface="Arial"/>
            </a:endParaRPr>
          </a:p>
        </p:txBody>
      </p:sp>
      <p:sp>
        <p:nvSpPr>
          <p:cNvPr id="216" name="Google Shape;216;p11"/>
          <p:cNvSpPr/>
          <p:nvPr/>
        </p:nvSpPr>
        <p:spPr>
          <a:xfrm>
            <a:off x="1558516" y="852114"/>
            <a:ext cx="10016279" cy="510888"/>
          </a:xfrm>
          <a:prstGeom prst="rect">
            <a:avLst/>
          </a:prstGeom>
          <a:solidFill>
            <a:srgbClr val="434A59"/>
          </a:solidFill>
          <a:ln w="25400" cap="flat" cmpd="sng">
            <a:solidFill>
              <a:srgbClr val="575756"/>
            </a:solidFill>
            <a:prstDash val="solid"/>
            <a:round/>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chemeClr val="dk1"/>
              </a:buClr>
              <a:buSzPts val="2400"/>
              <a:buFont typeface="Calibri"/>
              <a:buNone/>
            </a:pPr>
            <a:r>
              <a:rPr lang="es-CL" sz="2400" b="1" i="0" u="none" strike="noStrike" cap="none" dirty="0">
                <a:solidFill>
                  <a:srgbClr val="FFFFFF"/>
                </a:solidFill>
                <a:latin typeface="Calibri"/>
                <a:ea typeface="Calibri"/>
                <a:cs typeface="Calibri"/>
                <a:sym typeface="Calibri"/>
              </a:rPr>
              <a:t>     FASE II</a:t>
            </a:r>
            <a:endParaRPr sz="2400" b="1" i="0" u="none" strike="noStrike" cap="none" dirty="0">
              <a:solidFill>
                <a:srgbClr val="FFFFFF"/>
              </a:solidFill>
              <a:latin typeface="Calibri"/>
              <a:ea typeface="Calibri"/>
              <a:cs typeface="Calibri"/>
              <a:sym typeface="Calibri"/>
            </a:endParaRPr>
          </a:p>
        </p:txBody>
      </p:sp>
      <p:sp>
        <p:nvSpPr>
          <p:cNvPr id="217" name="Google Shape;217;p11"/>
          <p:cNvSpPr/>
          <p:nvPr/>
        </p:nvSpPr>
        <p:spPr>
          <a:xfrm rot="5400000">
            <a:off x="1693860" y="917381"/>
            <a:ext cx="227167" cy="125068"/>
          </a:xfrm>
          <a:custGeom>
            <a:avLst/>
            <a:gdLst/>
            <a:ahLst/>
            <a:cxnLst/>
            <a:rect l="l" t="t" r="r" b="b"/>
            <a:pathLst>
              <a:path w="4104456" h="864096" extrusionOk="0">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pic>
        <p:nvPicPr>
          <p:cNvPr id="219" name="Google Shape;219;p11"/>
          <p:cNvPicPr preferRelativeResize="0"/>
          <p:nvPr/>
        </p:nvPicPr>
        <p:blipFill rotWithShape="1">
          <a:blip r:embed="rId3">
            <a:alphaModFix/>
          </a:blip>
          <a:srcRect/>
          <a:stretch/>
        </p:blipFill>
        <p:spPr>
          <a:xfrm>
            <a:off x="9698169" y="262226"/>
            <a:ext cx="2485938" cy="531034"/>
          </a:xfrm>
          <a:prstGeom prst="rect">
            <a:avLst/>
          </a:prstGeom>
          <a:noFill/>
          <a:ln>
            <a:noFill/>
          </a:ln>
        </p:spPr>
      </p:pic>
      <p:sp>
        <p:nvSpPr>
          <p:cNvPr id="2" name="Google Shape;165;p7">
            <a:extLst>
              <a:ext uri="{FF2B5EF4-FFF2-40B4-BE49-F238E27FC236}">
                <a16:creationId xmlns:a16="http://schemas.microsoft.com/office/drawing/2014/main" id="{0BFCCC9F-061E-4843-B92E-21712F9C6735}"/>
              </a:ext>
            </a:extLst>
          </p:cNvPr>
          <p:cNvSpPr/>
          <p:nvPr/>
        </p:nvSpPr>
        <p:spPr>
          <a:xfrm>
            <a:off x="10348796" y="920904"/>
            <a:ext cx="118468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dirty="0">
                <a:solidFill>
                  <a:schemeClr val="bg1"/>
                </a:solidFill>
                <a:latin typeface="Calibri"/>
                <a:ea typeface="Calibri"/>
                <a:cs typeface="Calibri"/>
                <a:sym typeface="Calibri"/>
              </a:rPr>
              <a:t>1. Avances</a:t>
            </a:r>
            <a:endParaRPr sz="1800" dirty="0">
              <a:solidFill>
                <a:schemeClr val="bg1"/>
              </a:solidFill>
            </a:endParaRPr>
          </a:p>
        </p:txBody>
      </p:sp>
      <p:sp>
        <p:nvSpPr>
          <p:cNvPr id="3" name="Rectángulo 2">
            <a:extLst>
              <a:ext uri="{FF2B5EF4-FFF2-40B4-BE49-F238E27FC236}">
                <a16:creationId xmlns:a16="http://schemas.microsoft.com/office/drawing/2014/main" id="{54750ED5-868D-4C99-A963-7D8C06EF56DB}"/>
              </a:ext>
            </a:extLst>
          </p:cNvPr>
          <p:cNvSpPr/>
          <p:nvPr/>
        </p:nvSpPr>
        <p:spPr>
          <a:xfrm>
            <a:off x="1321243" y="1783809"/>
            <a:ext cx="3644652" cy="3561913"/>
          </a:xfrm>
          <a:prstGeom prst="rect">
            <a:avLst/>
          </a:prstGeom>
          <a:solidFill>
            <a:schemeClr val="accent2">
              <a:lumMod val="20000"/>
              <a:lumOff val="80000"/>
            </a:schemeClr>
          </a:soli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 name="CuadroTexto 3">
            <a:extLst>
              <a:ext uri="{FF2B5EF4-FFF2-40B4-BE49-F238E27FC236}">
                <a16:creationId xmlns:a16="http://schemas.microsoft.com/office/drawing/2014/main" id="{16F1D02C-94FA-4FE6-893A-3DE429A24553}"/>
              </a:ext>
            </a:extLst>
          </p:cNvPr>
          <p:cNvSpPr txBox="1"/>
          <p:nvPr/>
        </p:nvSpPr>
        <p:spPr>
          <a:xfrm>
            <a:off x="1434905" y="2362935"/>
            <a:ext cx="3071478" cy="523220"/>
          </a:xfrm>
          <a:prstGeom prst="rect">
            <a:avLst/>
          </a:prstGeom>
          <a:noFill/>
        </p:spPr>
        <p:txBody>
          <a:bodyPr wrap="square" rtlCol="0">
            <a:spAutoFit/>
          </a:bodyPr>
          <a:lstStyle/>
          <a:p>
            <a:r>
              <a:rPr lang="es-CL" b="1" dirty="0">
                <a:solidFill>
                  <a:schemeClr val="bg2">
                    <a:lumMod val="75000"/>
                  </a:schemeClr>
                </a:solidFill>
              </a:rPr>
              <a:t>Plan Regional de Desarrollo Urbano</a:t>
            </a:r>
          </a:p>
        </p:txBody>
      </p:sp>
      <p:sp>
        <p:nvSpPr>
          <p:cNvPr id="9" name="Elipse 8">
            <a:extLst>
              <a:ext uri="{FF2B5EF4-FFF2-40B4-BE49-F238E27FC236}">
                <a16:creationId xmlns:a16="http://schemas.microsoft.com/office/drawing/2014/main" id="{056DBA90-37BB-4F14-97B2-6CF6DC26667B}"/>
              </a:ext>
            </a:extLst>
          </p:cNvPr>
          <p:cNvSpPr/>
          <p:nvPr/>
        </p:nvSpPr>
        <p:spPr>
          <a:xfrm>
            <a:off x="4513580" y="3806915"/>
            <a:ext cx="211015" cy="210811"/>
          </a:xfrm>
          <a:prstGeom prst="ellipse">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dirty="0"/>
          </a:p>
        </p:txBody>
      </p:sp>
      <p:sp>
        <p:nvSpPr>
          <p:cNvPr id="11" name="CuadroTexto 10">
            <a:extLst>
              <a:ext uri="{FF2B5EF4-FFF2-40B4-BE49-F238E27FC236}">
                <a16:creationId xmlns:a16="http://schemas.microsoft.com/office/drawing/2014/main" id="{A5628D54-A892-4F1F-91EF-0E1866C14500}"/>
              </a:ext>
            </a:extLst>
          </p:cNvPr>
          <p:cNvSpPr txBox="1"/>
          <p:nvPr/>
        </p:nvSpPr>
        <p:spPr>
          <a:xfrm>
            <a:off x="1434904" y="2870511"/>
            <a:ext cx="2785404" cy="307777"/>
          </a:xfrm>
          <a:prstGeom prst="rect">
            <a:avLst/>
          </a:prstGeom>
          <a:noFill/>
        </p:spPr>
        <p:txBody>
          <a:bodyPr wrap="square" rtlCol="0">
            <a:spAutoFit/>
          </a:bodyPr>
          <a:lstStyle/>
          <a:p>
            <a:r>
              <a:rPr lang="es-CL" b="1" dirty="0">
                <a:solidFill>
                  <a:schemeClr val="bg2">
                    <a:lumMod val="75000"/>
                  </a:schemeClr>
                </a:solidFill>
              </a:rPr>
              <a:t>Plan Regulador Metropolitano</a:t>
            </a:r>
          </a:p>
        </p:txBody>
      </p:sp>
      <p:sp>
        <p:nvSpPr>
          <p:cNvPr id="12" name="CuadroTexto 11">
            <a:extLst>
              <a:ext uri="{FF2B5EF4-FFF2-40B4-BE49-F238E27FC236}">
                <a16:creationId xmlns:a16="http://schemas.microsoft.com/office/drawing/2014/main" id="{5A5134C2-F6C0-4BD7-9610-12AE1BD194F9}"/>
              </a:ext>
            </a:extLst>
          </p:cNvPr>
          <p:cNvSpPr txBox="1"/>
          <p:nvPr/>
        </p:nvSpPr>
        <p:spPr>
          <a:xfrm>
            <a:off x="1434904" y="3321050"/>
            <a:ext cx="2785404" cy="307777"/>
          </a:xfrm>
          <a:prstGeom prst="rect">
            <a:avLst/>
          </a:prstGeom>
          <a:noFill/>
        </p:spPr>
        <p:txBody>
          <a:bodyPr wrap="square" rtlCol="0">
            <a:spAutoFit/>
          </a:bodyPr>
          <a:lstStyle/>
          <a:p>
            <a:r>
              <a:rPr lang="es-CL" b="1" dirty="0">
                <a:solidFill>
                  <a:schemeClr val="bg2">
                    <a:lumMod val="75000"/>
                  </a:schemeClr>
                </a:solidFill>
              </a:rPr>
              <a:t>Plan Regulador Intercomunal</a:t>
            </a:r>
          </a:p>
        </p:txBody>
      </p:sp>
      <p:sp>
        <p:nvSpPr>
          <p:cNvPr id="14" name="CuadroTexto 13">
            <a:extLst>
              <a:ext uri="{FF2B5EF4-FFF2-40B4-BE49-F238E27FC236}">
                <a16:creationId xmlns:a16="http://schemas.microsoft.com/office/drawing/2014/main" id="{F19FB2DF-0492-486D-B4DD-00B1C732F539}"/>
              </a:ext>
            </a:extLst>
          </p:cNvPr>
          <p:cNvSpPr txBox="1"/>
          <p:nvPr/>
        </p:nvSpPr>
        <p:spPr>
          <a:xfrm>
            <a:off x="1433635" y="3768975"/>
            <a:ext cx="2785404" cy="307777"/>
          </a:xfrm>
          <a:prstGeom prst="rect">
            <a:avLst/>
          </a:prstGeom>
          <a:noFill/>
        </p:spPr>
        <p:txBody>
          <a:bodyPr wrap="square" rtlCol="0">
            <a:spAutoFit/>
          </a:bodyPr>
          <a:lstStyle/>
          <a:p>
            <a:r>
              <a:rPr lang="es-CL" b="1" dirty="0">
                <a:solidFill>
                  <a:schemeClr val="bg2">
                    <a:lumMod val="75000"/>
                  </a:schemeClr>
                </a:solidFill>
              </a:rPr>
              <a:t>Plan Regulador Comunal</a:t>
            </a:r>
          </a:p>
        </p:txBody>
      </p:sp>
      <p:sp>
        <p:nvSpPr>
          <p:cNvPr id="15" name="CuadroTexto 14">
            <a:extLst>
              <a:ext uri="{FF2B5EF4-FFF2-40B4-BE49-F238E27FC236}">
                <a16:creationId xmlns:a16="http://schemas.microsoft.com/office/drawing/2014/main" id="{76949097-B8D4-4D72-8AF9-00B94F53BE9F}"/>
              </a:ext>
            </a:extLst>
          </p:cNvPr>
          <p:cNvSpPr txBox="1"/>
          <p:nvPr/>
        </p:nvSpPr>
        <p:spPr>
          <a:xfrm>
            <a:off x="1433635" y="4216900"/>
            <a:ext cx="2627303" cy="307777"/>
          </a:xfrm>
          <a:prstGeom prst="rect">
            <a:avLst/>
          </a:prstGeom>
          <a:noFill/>
        </p:spPr>
        <p:txBody>
          <a:bodyPr wrap="square" rtlCol="0">
            <a:spAutoFit/>
          </a:bodyPr>
          <a:lstStyle/>
          <a:p>
            <a:r>
              <a:rPr lang="es-CL" b="1" dirty="0">
                <a:solidFill>
                  <a:schemeClr val="bg2">
                    <a:lumMod val="75000"/>
                  </a:schemeClr>
                </a:solidFill>
              </a:rPr>
              <a:t>Plan Seccional</a:t>
            </a:r>
          </a:p>
        </p:txBody>
      </p:sp>
      <p:sp>
        <p:nvSpPr>
          <p:cNvPr id="16" name="CuadroTexto 15">
            <a:extLst>
              <a:ext uri="{FF2B5EF4-FFF2-40B4-BE49-F238E27FC236}">
                <a16:creationId xmlns:a16="http://schemas.microsoft.com/office/drawing/2014/main" id="{27E932C9-F5FD-4B7F-AC0D-2A11E504C1B0}"/>
              </a:ext>
            </a:extLst>
          </p:cNvPr>
          <p:cNvSpPr txBox="1"/>
          <p:nvPr/>
        </p:nvSpPr>
        <p:spPr>
          <a:xfrm>
            <a:off x="1433635" y="4664825"/>
            <a:ext cx="2785404" cy="307777"/>
          </a:xfrm>
          <a:prstGeom prst="rect">
            <a:avLst/>
          </a:prstGeom>
          <a:noFill/>
        </p:spPr>
        <p:txBody>
          <a:bodyPr wrap="square" rtlCol="0">
            <a:spAutoFit/>
          </a:bodyPr>
          <a:lstStyle/>
          <a:p>
            <a:r>
              <a:rPr lang="es-CL" b="1" dirty="0">
                <a:solidFill>
                  <a:schemeClr val="bg2">
                    <a:lumMod val="75000"/>
                  </a:schemeClr>
                </a:solidFill>
              </a:rPr>
              <a:t>Límite Urbano</a:t>
            </a:r>
          </a:p>
        </p:txBody>
      </p:sp>
      <p:sp>
        <p:nvSpPr>
          <p:cNvPr id="20" name="Elipse 19">
            <a:extLst>
              <a:ext uri="{FF2B5EF4-FFF2-40B4-BE49-F238E27FC236}">
                <a16:creationId xmlns:a16="http://schemas.microsoft.com/office/drawing/2014/main" id="{2CA4747D-CFBF-45BB-88C4-EC5EF8A15F2C}"/>
              </a:ext>
            </a:extLst>
          </p:cNvPr>
          <p:cNvSpPr/>
          <p:nvPr/>
        </p:nvSpPr>
        <p:spPr>
          <a:xfrm>
            <a:off x="4506383" y="2913292"/>
            <a:ext cx="211015" cy="21081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dirty="0"/>
          </a:p>
        </p:txBody>
      </p:sp>
      <p:sp>
        <p:nvSpPr>
          <p:cNvPr id="22" name="Elipse 21">
            <a:extLst>
              <a:ext uri="{FF2B5EF4-FFF2-40B4-BE49-F238E27FC236}">
                <a16:creationId xmlns:a16="http://schemas.microsoft.com/office/drawing/2014/main" id="{6F9B4BE5-AF43-41B2-89FE-59A9422ED3B1}"/>
              </a:ext>
            </a:extLst>
          </p:cNvPr>
          <p:cNvSpPr/>
          <p:nvPr/>
        </p:nvSpPr>
        <p:spPr>
          <a:xfrm>
            <a:off x="4506383" y="3359189"/>
            <a:ext cx="211015" cy="21081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dirty="0"/>
          </a:p>
        </p:txBody>
      </p:sp>
      <p:sp>
        <p:nvSpPr>
          <p:cNvPr id="24" name="Elipse 23">
            <a:extLst>
              <a:ext uri="{FF2B5EF4-FFF2-40B4-BE49-F238E27FC236}">
                <a16:creationId xmlns:a16="http://schemas.microsoft.com/office/drawing/2014/main" id="{D07641B1-9811-4396-A0AC-4D0BD818E8BF}"/>
              </a:ext>
            </a:extLst>
          </p:cNvPr>
          <p:cNvSpPr/>
          <p:nvPr/>
        </p:nvSpPr>
        <p:spPr>
          <a:xfrm>
            <a:off x="4506382" y="2414446"/>
            <a:ext cx="211015" cy="21081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dirty="0"/>
          </a:p>
        </p:txBody>
      </p:sp>
      <p:sp>
        <p:nvSpPr>
          <p:cNvPr id="28" name="Elipse 27">
            <a:extLst>
              <a:ext uri="{FF2B5EF4-FFF2-40B4-BE49-F238E27FC236}">
                <a16:creationId xmlns:a16="http://schemas.microsoft.com/office/drawing/2014/main" id="{D92E2DE0-D8B4-4528-8648-D3CC95730775}"/>
              </a:ext>
            </a:extLst>
          </p:cNvPr>
          <p:cNvSpPr/>
          <p:nvPr/>
        </p:nvSpPr>
        <p:spPr>
          <a:xfrm>
            <a:off x="4506383" y="4761791"/>
            <a:ext cx="211015" cy="21081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dirty="0"/>
          </a:p>
        </p:txBody>
      </p:sp>
      <p:sp>
        <p:nvSpPr>
          <p:cNvPr id="29" name="CuadroTexto 28">
            <a:extLst>
              <a:ext uri="{FF2B5EF4-FFF2-40B4-BE49-F238E27FC236}">
                <a16:creationId xmlns:a16="http://schemas.microsoft.com/office/drawing/2014/main" id="{0FCA09E9-9458-415C-B6FA-3951C162F764}"/>
              </a:ext>
            </a:extLst>
          </p:cNvPr>
          <p:cNvSpPr txBox="1"/>
          <p:nvPr/>
        </p:nvSpPr>
        <p:spPr>
          <a:xfrm>
            <a:off x="1433634" y="1857464"/>
            <a:ext cx="3283763" cy="307777"/>
          </a:xfrm>
          <a:prstGeom prst="rect">
            <a:avLst/>
          </a:prstGeom>
          <a:noFill/>
        </p:spPr>
        <p:txBody>
          <a:bodyPr wrap="square" rtlCol="0">
            <a:spAutoFit/>
          </a:bodyPr>
          <a:lstStyle/>
          <a:p>
            <a:r>
              <a:rPr lang="es-CL" dirty="0"/>
              <a:t>Elige uno o más Instrumentos:</a:t>
            </a:r>
          </a:p>
        </p:txBody>
      </p:sp>
      <p:sp>
        <p:nvSpPr>
          <p:cNvPr id="6" name="Rectángulo 5">
            <a:extLst>
              <a:ext uri="{FF2B5EF4-FFF2-40B4-BE49-F238E27FC236}">
                <a16:creationId xmlns:a16="http://schemas.microsoft.com/office/drawing/2014/main" id="{1850E2A8-AB79-4D40-922F-5F204A01BB08}"/>
              </a:ext>
            </a:extLst>
          </p:cNvPr>
          <p:cNvSpPr/>
          <p:nvPr/>
        </p:nvSpPr>
        <p:spPr>
          <a:xfrm>
            <a:off x="7653070" y="1783808"/>
            <a:ext cx="3644652" cy="3561913"/>
          </a:xfrm>
          <a:prstGeom prst="rect">
            <a:avLst/>
          </a:prstGeom>
          <a:solidFill>
            <a:schemeClr val="accent2">
              <a:lumMod val="20000"/>
              <a:lumOff val="80000"/>
            </a:schemeClr>
          </a:soli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7" name="CuadroTexto 6">
            <a:extLst>
              <a:ext uri="{FF2B5EF4-FFF2-40B4-BE49-F238E27FC236}">
                <a16:creationId xmlns:a16="http://schemas.microsoft.com/office/drawing/2014/main" id="{DF8586F4-98BF-4E59-9890-9254BE417AA7}"/>
              </a:ext>
            </a:extLst>
          </p:cNvPr>
          <p:cNvSpPr txBox="1"/>
          <p:nvPr/>
        </p:nvSpPr>
        <p:spPr>
          <a:xfrm>
            <a:off x="7736887" y="1857463"/>
            <a:ext cx="3283763" cy="307777"/>
          </a:xfrm>
          <a:prstGeom prst="rect">
            <a:avLst/>
          </a:prstGeom>
          <a:noFill/>
        </p:spPr>
        <p:txBody>
          <a:bodyPr wrap="square" rtlCol="0">
            <a:spAutoFit/>
          </a:bodyPr>
          <a:lstStyle/>
          <a:p>
            <a:r>
              <a:rPr lang="es-CL" dirty="0"/>
              <a:t>Elige uno o más Instrumentos:</a:t>
            </a:r>
          </a:p>
        </p:txBody>
      </p:sp>
      <p:sp>
        <p:nvSpPr>
          <p:cNvPr id="8" name="CuadroTexto 7">
            <a:extLst>
              <a:ext uri="{FF2B5EF4-FFF2-40B4-BE49-F238E27FC236}">
                <a16:creationId xmlns:a16="http://schemas.microsoft.com/office/drawing/2014/main" id="{2F74DFE3-5638-4B39-91D3-6D1BE05F9D60}"/>
              </a:ext>
            </a:extLst>
          </p:cNvPr>
          <p:cNvSpPr txBox="1"/>
          <p:nvPr/>
        </p:nvSpPr>
        <p:spPr>
          <a:xfrm>
            <a:off x="7779123" y="2418622"/>
            <a:ext cx="2569673" cy="307777"/>
          </a:xfrm>
          <a:prstGeom prst="rect">
            <a:avLst/>
          </a:prstGeom>
          <a:noFill/>
        </p:spPr>
        <p:txBody>
          <a:bodyPr wrap="square" rtlCol="0">
            <a:spAutoFit/>
          </a:bodyPr>
          <a:lstStyle/>
          <a:p>
            <a:r>
              <a:rPr lang="es-CL" b="1" dirty="0">
                <a:solidFill>
                  <a:schemeClr val="bg2">
                    <a:lumMod val="75000"/>
                  </a:schemeClr>
                </a:solidFill>
              </a:rPr>
              <a:t>Plan Regulador Comunal</a:t>
            </a:r>
          </a:p>
        </p:txBody>
      </p:sp>
      <p:sp>
        <p:nvSpPr>
          <p:cNvPr id="10" name="CuadroTexto 9">
            <a:extLst>
              <a:ext uri="{FF2B5EF4-FFF2-40B4-BE49-F238E27FC236}">
                <a16:creationId xmlns:a16="http://schemas.microsoft.com/office/drawing/2014/main" id="{617A5EA8-4540-40D0-AA0A-07BC6569BD82}"/>
              </a:ext>
            </a:extLst>
          </p:cNvPr>
          <p:cNvSpPr txBox="1"/>
          <p:nvPr/>
        </p:nvSpPr>
        <p:spPr>
          <a:xfrm>
            <a:off x="7779122" y="2864808"/>
            <a:ext cx="3091635" cy="307777"/>
          </a:xfrm>
          <a:prstGeom prst="rect">
            <a:avLst/>
          </a:prstGeom>
          <a:noFill/>
        </p:spPr>
        <p:txBody>
          <a:bodyPr wrap="square" rtlCol="0">
            <a:spAutoFit/>
          </a:bodyPr>
          <a:lstStyle/>
          <a:p>
            <a:r>
              <a:rPr lang="es-CL" b="1" dirty="0">
                <a:solidFill>
                  <a:schemeClr val="bg2">
                    <a:lumMod val="75000"/>
                  </a:schemeClr>
                </a:solidFill>
              </a:rPr>
              <a:t>Plan Regulador Comunal Riesgo</a:t>
            </a:r>
          </a:p>
        </p:txBody>
      </p:sp>
      <p:sp>
        <p:nvSpPr>
          <p:cNvPr id="13" name="CuadroTexto 12">
            <a:extLst>
              <a:ext uri="{FF2B5EF4-FFF2-40B4-BE49-F238E27FC236}">
                <a16:creationId xmlns:a16="http://schemas.microsoft.com/office/drawing/2014/main" id="{43C859D4-8DE9-482C-AB5A-B3C2376ECC0C}"/>
              </a:ext>
            </a:extLst>
          </p:cNvPr>
          <p:cNvSpPr txBox="1"/>
          <p:nvPr/>
        </p:nvSpPr>
        <p:spPr>
          <a:xfrm>
            <a:off x="7774707" y="3321050"/>
            <a:ext cx="2569673" cy="307777"/>
          </a:xfrm>
          <a:prstGeom prst="rect">
            <a:avLst/>
          </a:prstGeom>
          <a:noFill/>
        </p:spPr>
        <p:txBody>
          <a:bodyPr wrap="square" rtlCol="0">
            <a:spAutoFit/>
          </a:bodyPr>
          <a:lstStyle/>
          <a:p>
            <a:r>
              <a:rPr lang="es-CL" b="1" dirty="0">
                <a:solidFill>
                  <a:schemeClr val="bg2">
                    <a:lumMod val="75000"/>
                  </a:schemeClr>
                </a:solidFill>
              </a:rPr>
              <a:t>Plan Seccional – La Negra</a:t>
            </a:r>
          </a:p>
        </p:txBody>
      </p:sp>
      <p:sp>
        <p:nvSpPr>
          <p:cNvPr id="17" name="CuadroTexto 16">
            <a:extLst>
              <a:ext uri="{FF2B5EF4-FFF2-40B4-BE49-F238E27FC236}">
                <a16:creationId xmlns:a16="http://schemas.microsoft.com/office/drawing/2014/main" id="{A62C1123-B24A-4D37-A0D9-745C17F2E6FD}"/>
              </a:ext>
            </a:extLst>
          </p:cNvPr>
          <p:cNvSpPr txBox="1"/>
          <p:nvPr/>
        </p:nvSpPr>
        <p:spPr>
          <a:xfrm>
            <a:off x="7774707" y="3768973"/>
            <a:ext cx="2763753" cy="307777"/>
          </a:xfrm>
          <a:prstGeom prst="rect">
            <a:avLst/>
          </a:prstGeom>
          <a:noFill/>
        </p:spPr>
        <p:txBody>
          <a:bodyPr wrap="square" rtlCol="0">
            <a:spAutoFit/>
          </a:bodyPr>
          <a:lstStyle/>
          <a:p>
            <a:r>
              <a:rPr lang="es-CL" b="1" dirty="0">
                <a:solidFill>
                  <a:schemeClr val="bg2">
                    <a:lumMod val="75000"/>
                  </a:schemeClr>
                </a:solidFill>
              </a:rPr>
              <a:t>Plan Seccional – La Chimba</a:t>
            </a:r>
          </a:p>
        </p:txBody>
      </p:sp>
      <p:sp>
        <p:nvSpPr>
          <p:cNvPr id="19" name="CuadroTexto 18">
            <a:extLst>
              <a:ext uri="{FF2B5EF4-FFF2-40B4-BE49-F238E27FC236}">
                <a16:creationId xmlns:a16="http://schemas.microsoft.com/office/drawing/2014/main" id="{9B404BAF-63D4-4FEB-BCBB-30966943767C}"/>
              </a:ext>
            </a:extLst>
          </p:cNvPr>
          <p:cNvSpPr txBox="1"/>
          <p:nvPr/>
        </p:nvSpPr>
        <p:spPr>
          <a:xfrm>
            <a:off x="7864025" y="4187771"/>
            <a:ext cx="2785404" cy="954107"/>
          </a:xfrm>
          <a:prstGeom prst="rect">
            <a:avLst/>
          </a:prstGeom>
          <a:noFill/>
        </p:spPr>
        <p:txBody>
          <a:bodyPr wrap="square" rtlCol="0">
            <a:spAutoFit/>
          </a:bodyPr>
          <a:lstStyle/>
          <a:p>
            <a:r>
              <a:rPr lang="es-CL" b="1" dirty="0">
                <a:solidFill>
                  <a:schemeClr val="bg2">
                    <a:lumMod val="75000"/>
                  </a:schemeClr>
                </a:solidFill>
              </a:rPr>
              <a:t>.</a:t>
            </a:r>
          </a:p>
          <a:p>
            <a:r>
              <a:rPr lang="es-CL" b="1" dirty="0">
                <a:solidFill>
                  <a:schemeClr val="bg2">
                    <a:lumMod val="75000"/>
                  </a:schemeClr>
                </a:solidFill>
              </a:rPr>
              <a:t>.</a:t>
            </a:r>
          </a:p>
          <a:p>
            <a:r>
              <a:rPr lang="es-CL" b="1" dirty="0">
                <a:solidFill>
                  <a:schemeClr val="bg2">
                    <a:lumMod val="75000"/>
                  </a:schemeClr>
                </a:solidFill>
              </a:rPr>
              <a:t>.</a:t>
            </a:r>
          </a:p>
          <a:p>
            <a:endParaRPr lang="es-CL" b="1" dirty="0">
              <a:solidFill>
                <a:schemeClr val="bg2">
                  <a:lumMod val="75000"/>
                </a:schemeClr>
              </a:solidFill>
            </a:endParaRPr>
          </a:p>
        </p:txBody>
      </p:sp>
      <p:sp>
        <p:nvSpPr>
          <p:cNvPr id="21" name="Elipse 20">
            <a:extLst>
              <a:ext uri="{FF2B5EF4-FFF2-40B4-BE49-F238E27FC236}">
                <a16:creationId xmlns:a16="http://schemas.microsoft.com/office/drawing/2014/main" id="{6B9F5E1B-B56D-41E2-8ED8-6D555289A968}"/>
              </a:ext>
            </a:extLst>
          </p:cNvPr>
          <p:cNvSpPr/>
          <p:nvPr/>
        </p:nvSpPr>
        <p:spPr>
          <a:xfrm>
            <a:off x="10870757" y="2515512"/>
            <a:ext cx="211015" cy="210811"/>
          </a:xfrm>
          <a:prstGeom prst="ellipse">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dirty="0"/>
          </a:p>
        </p:txBody>
      </p:sp>
      <p:sp>
        <p:nvSpPr>
          <p:cNvPr id="23" name="Elipse 22">
            <a:extLst>
              <a:ext uri="{FF2B5EF4-FFF2-40B4-BE49-F238E27FC236}">
                <a16:creationId xmlns:a16="http://schemas.microsoft.com/office/drawing/2014/main" id="{30841829-1314-4340-B137-14901C257E23}"/>
              </a:ext>
            </a:extLst>
          </p:cNvPr>
          <p:cNvSpPr/>
          <p:nvPr/>
        </p:nvSpPr>
        <p:spPr>
          <a:xfrm>
            <a:off x="10870756" y="2913290"/>
            <a:ext cx="211015" cy="21081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dirty="0"/>
          </a:p>
        </p:txBody>
      </p:sp>
      <p:sp>
        <p:nvSpPr>
          <p:cNvPr id="33" name="Elipse 32">
            <a:extLst>
              <a:ext uri="{FF2B5EF4-FFF2-40B4-BE49-F238E27FC236}">
                <a16:creationId xmlns:a16="http://schemas.microsoft.com/office/drawing/2014/main" id="{3B045A54-9C05-46A0-8356-0AB4C4D26EA1}"/>
              </a:ext>
            </a:extLst>
          </p:cNvPr>
          <p:cNvSpPr/>
          <p:nvPr/>
        </p:nvSpPr>
        <p:spPr>
          <a:xfrm>
            <a:off x="10870755" y="3360262"/>
            <a:ext cx="211015" cy="21081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dirty="0"/>
          </a:p>
        </p:txBody>
      </p:sp>
      <p:sp>
        <p:nvSpPr>
          <p:cNvPr id="35" name="Elipse 34">
            <a:extLst>
              <a:ext uri="{FF2B5EF4-FFF2-40B4-BE49-F238E27FC236}">
                <a16:creationId xmlns:a16="http://schemas.microsoft.com/office/drawing/2014/main" id="{D1890254-0BD3-4AFB-89EC-638D47613010}"/>
              </a:ext>
            </a:extLst>
          </p:cNvPr>
          <p:cNvSpPr/>
          <p:nvPr/>
        </p:nvSpPr>
        <p:spPr>
          <a:xfrm>
            <a:off x="10870754" y="3820938"/>
            <a:ext cx="211015" cy="21081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dirty="0"/>
          </a:p>
        </p:txBody>
      </p:sp>
      <p:sp>
        <p:nvSpPr>
          <p:cNvPr id="37" name="Elipse 36">
            <a:extLst>
              <a:ext uri="{FF2B5EF4-FFF2-40B4-BE49-F238E27FC236}">
                <a16:creationId xmlns:a16="http://schemas.microsoft.com/office/drawing/2014/main" id="{CCE1C1AC-94C0-42FB-9B76-05764228F9CD}"/>
              </a:ext>
            </a:extLst>
          </p:cNvPr>
          <p:cNvSpPr/>
          <p:nvPr/>
        </p:nvSpPr>
        <p:spPr>
          <a:xfrm>
            <a:off x="10868069" y="4257097"/>
            <a:ext cx="211015" cy="21081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dirty="0"/>
          </a:p>
        </p:txBody>
      </p:sp>
      <p:pic>
        <p:nvPicPr>
          <p:cNvPr id="41" name="Gráfico 40" descr="Flecha: curva ligera">
            <a:extLst>
              <a:ext uri="{FF2B5EF4-FFF2-40B4-BE49-F238E27FC236}">
                <a16:creationId xmlns:a16="http://schemas.microsoft.com/office/drawing/2014/main" id="{02FC2C89-E05C-4B2A-A193-1E7C01E558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598663">
            <a:off x="5272628" y="3224207"/>
            <a:ext cx="1874912" cy="914400"/>
          </a:xfrm>
          <a:prstGeom prst="rect">
            <a:avLst/>
          </a:prstGeom>
        </p:spPr>
      </p:pic>
      <p:sp>
        <p:nvSpPr>
          <p:cNvPr id="5" name="CuadroTexto 4">
            <a:extLst>
              <a:ext uri="{FF2B5EF4-FFF2-40B4-BE49-F238E27FC236}">
                <a16:creationId xmlns:a16="http://schemas.microsoft.com/office/drawing/2014/main" id="{92BCAFC1-BB19-46EE-B337-743FEF84508B}"/>
              </a:ext>
            </a:extLst>
          </p:cNvPr>
          <p:cNvSpPr txBox="1"/>
          <p:nvPr/>
        </p:nvSpPr>
        <p:spPr>
          <a:xfrm>
            <a:off x="6179793" y="953669"/>
            <a:ext cx="773723" cy="307777"/>
          </a:xfrm>
          <a:prstGeom prst="rect">
            <a:avLst/>
          </a:prstGeom>
          <a:noFill/>
        </p:spPr>
        <p:txBody>
          <a:bodyPr wrap="square" rtlCol="0">
            <a:spAutoFit/>
          </a:bodyPr>
          <a:lstStyle/>
          <a:p>
            <a:r>
              <a:rPr lang="es-CL" b="1" dirty="0">
                <a:solidFill>
                  <a:schemeClr val="bg1"/>
                </a:solidFill>
              </a:rPr>
              <a:t>Diseño</a:t>
            </a:r>
          </a:p>
        </p:txBody>
      </p:sp>
      <p:sp>
        <p:nvSpPr>
          <p:cNvPr id="25" name="Elipse 24">
            <a:extLst>
              <a:ext uri="{FF2B5EF4-FFF2-40B4-BE49-F238E27FC236}">
                <a16:creationId xmlns:a16="http://schemas.microsoft.com/office/drawing/2014/main" id="{0F12FA77-5C8F-4805-BA18-21398E46A8F3}"/>
              </a:ext>
            </a:extLst>
          </p:cNvPr>
          <p:cNvSpPr/>
          <p:nvPr/>
        </p:nvSpPr>
        <p:spPr>
          <a:xfrm>
            <a:off x="4516119" y="4266931"/>
            <a:ext cx="211015" cy="210811"/>
          </a:xfrm>
          <a:prstGeom prst="ellipse">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dirty="0"/>
          </a:p>
        </p:txBody>
      </p:sp>
    </p:spTree>
    <p:extLst>
      <p:ext uri="{BB962C8B-B14F-4D97-AF65-F5344CB8AC3E}">
        <p14:creationId xmlns:p14="http://schemas.microsoft.com/office/powerpoint/2010/main" val="1527164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1"/>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lnSpc>
                <a:spcPct val="100000"/>
              </a:lnSpc>
              <a:spcBef>
                <a:spcPts val="0"/>
              </a:spcBef>
              <a:spcAft>
                <a:spcPts val="0"/>
              </a:spcAft>
              <a:buClr>
                <a:schemeClr val="accent1"/>
              </a:buClr>
              <a:buSzPts val="1600"/>
              <a:buFont typeface="Calibri"/>
              <a:buNone/>
            </a:pPr>
            <a:fld id="{00000000-1234-1234-1234-123412341234}" type="slidenum">
              <a:rPr lang="es-ES" sz="1600" b="1" i="0" u="none" strike="noStrike" cap="none">
                <a:solidFill>
                  <a:schemeClr val="accent1"/>
                </a:solidFill>
                <a:latin typeface="Calibri"/>
                <a:ea typeface="Calibri"/>
                <a:cs typeface="Calibri"/>
                <a:sym typeface="Calibri"/>
              </a:rPr>
              <a:t>17</a:t>
            </a:fld>
            <a:endParaRPr sz="1600" b="1" i="0" u="none" strike="noStrike" cap="none">
              <a:solidFill>
                <a:schemeClr val="accent1"/>
              </a:solidFill>
              <a:latin typeface="Calibri"/>
              <a:ea typeface="Calibri"/>
              <a:cs typeface="Calibri"/>
              <a:sym typeface="Calibri"/>
            </a:endParaRPr>
          </a:p>
        </p:txBody>
      </p:sp>
      <p:sp>
        <p:nvSpPr>
          <p:cNvPr id="214" name="Google Shape;214;p11"/>
          <p:cNvSpPr txBox="1"/>
          <p:nvPr/>
        </p:nvSpPr>
        <p:spPr>
          <a:xfrm>
            <a:off x="1558728" y="369014"/>
            <a:ext cx="2141987" cy="31745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FFFFFF"/>
              </a:buClr>
              <a:buSzPts val="1400"/>
              <a:buFont typeface="Arial"/>
              <a:buNone/>
            </a:pPr>
            <a:r>
              <a:rPr lang="es-ES" sz="1400" b="1" dirty="0" err="1">
                <a:solidFill>
                  <a:srgbClr val="FFFFFF"/>
                </a:solidFill>
                <a:latin typeface="Arial"/>
                <a:ea typeface="Arial"/>
                <a:cs typeface="Arial"/>
                <a:sym typeface="Arial"/>
              </a:rPr>
              <a:t>DATAIPT</a:t>
            </a:r>
            <a:endParaRPr sz="1400" b="1" i="0" u="none" strike="noStrike" cap="none" dirty="0">
              <a:solidFill>
                <a:srgbClr val="FFFFFF"/>
              </a:solidFill>
              <a:latin typeface="Arial"/>
              <a:ea typeface="Arial"/>
              <a:cs typeface="Arial"/>
              <a:sym typeface="Arial"/>
            </a:endParaRPr>
          </a:p>
        </p:txBody>
      </p:sp>
      <p:sp>
        <p:nvSpPr>
          <p:cNvPr id="216" name="Google Shape;216;p11"/>
          <p:cNvSpPr/>
          <p:nvPr/>
        </p:nvSpPr>
        <p:spPr>
          <a:xfrm>
            <a:off x="1558516" y="852114"/>
            <a:ext cx="10016279" cy="510888"/>
          </a:xfrm>
          <a:prstGeom prst="rect">
            <a:avLst/>
          </a:prstGeom>
          <a:solidFill>
            <a:srgbClr val="434A59"/>
          </a:solidFill>
          <a:ln w="25400" cap="flat" cmpd="sng">
            <a:solidFill>
              <a:srgbClr val="575756"/>
            </a:solidFill>
            <a:prstDash val="solid"/>
            <a:round/>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chemeClr val="dk1"/>
              </a:buClr>
              <a:buSzPts val="2400"/>
              <a:buFont typeface="Calibri"/>
              <a:buNone/>
            </a:pPr>
            <a:r>
              <a:rPr lang="es-CL" sz="2400" b="1" i="0" u="none" strike="noStrike" cap="none" dirty="0">
                <a:solidFill>
                  <a:srgbClr val="FFFFFF"/>
                </a:solidFill>
                <a:latin typeface="Calibri"/>
                <a:ea typeface="Calibri"/>
                <a:cs typeface="Calibri"/>
                <a:sym typeface="Calibri"/>
              </a:rPr>
              <a:t>     FASE II</a:t>
            </a:r>
            <a:endParaRPr sz="2400" b="1" i="0" u="none" strike="noStrike" cap="none" dirty="0">
              <a:solidFill>
                <a:srgbClr val="FFFFFF"/>
              </a:solidFill>
              <a:latin typeface="Calibri"/>
              <a:ea typeface="Calibri"/>
              <a:cs typeface="Calibri"/>
              <a:sym typeface="Calibri"/>
            </a:endParaRPr>
          </a:p>
        </p:txBody>
      </p:sp>
      <p:sp>
        <p:nvSpPr>
          <p:cNvPr id="217" name="Google Shape;217;p11"/>
          <p:cNvSpPr/>
          <p:nvPr/>
        </p:nvSpPr>
        <p:spPr>
          <a:xfrm rot="5400000">
            <a:off x="1693860" y="917381"/>
            <a:ext cx="227167" cy="125068"/>
          </a:xfrm>
          <a:custGeom>
            <a:avLst/>
            <a:gdLst/>
            <a:ahLst/>
            <a:cxnLst/>
            <a:rect l="l" t="t" r="r" b="b"/>
            <a:pathLst>
              <a:path w="4104456" h="864096" extrusionOk="0">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pic>
        <p:nvPicPr>
          <p:cNvPr id="219" name="Google Shape;219;p11"/>
          <p:cNvPicPr preferRelativeResize="0"/>
          <p:nvPr/>
        </p:nvPicPr>
        <p:blipFill rotWithShape="1">
          <a:blip r:embed="rId3">
            <a:alphaModFix/>
          </a:blip>
          <a:srcRect/>
          <a:stretch/>
        </p:blipFill>
        <p:spPr>
          <a:xfrm>
            <a:off x="9698169" y="262226"/>
            <a:ext cx="2485938" cy="531034"/>
          </a:xfrm>
          <a:prstGeom prst="rect">
            <a:avLst/>
          </a:prstGeom>
          <a:noFill/>
          <a:ln>
            <a:noFill/>
          </a:ln>
        </p:spPr>
      </p:pic>
      <p:sp>
        <p:nvSpPr>
          <p:cNvPr id="2" name="Google Shape;165;p7">
            <a:extLst>
              <a:ext uri="{FF2B5EF4-FFF2-40B4-BE49-F238E27FC236}">
                <a16:creationId xmlns:a16="http://schemas.microsoft.com/office/drawing/2014/main" id="{0BFCCC9F-061E-4843-B92E-21712F9C6735}"/>
              </a:ext>
            </a:extLst>
          </p:cNvPr>
          <p:cNvSpPr/>
          <p:nvPr/>
        </p:nvSpPr>
        <p:spPr>
          <a:xfrm>
            <a:off x="10348796" y="920904"/>
            <a:ext cx="118468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dirty="0">
                <a:solidFill>
                  <a:schemeClr val="bg1"/>
                </a:solidFill>
                <a:latin typeface="Calibri"/>
                <a:ea typeface="Calibri"/>
                <a:cs typeface="Calibri"/>
                <a:sym typeface="Calibri"/>
              </a:rPr>
              <a:t>1. Avances</a:t>
            </a:r>
            <a:endParaRPr sz="1800" dirty="0">
              <a:solidFill>
                <a:schemeClr val="bg1"/>
              </a:solidFill>
            </a:endParaRPr>
          </a:p>
        </p:txBody>
      </p:sp>
      <p:sp>
        <p:nvSpPr>
          <p:cNvPr id="3" name="Rectángulo 2">
            <a:extLst>
              <a:ext uri="{FF2B5EF4-FFF2-40B4-BE49-F238E27FC236}">
                <a16:creationId xmlns:a16="http://schemas.microsoft.com/office/drawing/2014/main" id="{54750ED5-868D-4C99-A963-7D8C06EF56DB}"/>
              </a:ext>
            </a:extLst>
          </p:cNvPr>
          <p:cNvSpPr/>
          <p:nvPr/>
        </p:nvSpPr>
        <p:spPr>
          <a:xfrm>
            <a:off x="1334191" y="1783810"/>
            <a:ext cx="3644652" cy="4921175"/>
          </a:xfrm>
          <a:prstGeom prst="rect">
            <a:avLst/>
          </a:prstGeom>
          <a:solidFill>
            <a:schemeClr val="accent2">
              <a:lumMod val="20000"/>
              <a:lumOff val="80000"/>
            </a:schemeClr>
          </a:soli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9" name="CuadroTexto 28">
            <a:extLst>
              <a:ext uri="{FF2B5EF4-FFF2-40B4-BE49-F238E27FC236}">
                <a16:creationId xmlns:a16="http://schemas.microsoft.com/office/drawing/2014/main" id="{0FCA09E9-9458-415C-B6FA-3951C162F764}"/>
              </a:ext>
            </a:extLst>
          </p:cNvPr>
          <p:cNvSpPr txBox="1"/>
          <p:nvPr/>
        </p:nvSpPr>
        <p:spPr>
          <a:xfrm>
            <a:off x="1514635" y="1983285"/>
            <a:ext cx="3283763" cy="4185761"/>
          </a:xfrm>
          <a:prstGeom prst="rect">
            <a:avLst/>
          </a:prstGeom>
          <a:noFill/>
        </p:spPr>
        <p:txBody>
          <a:bodyPr wrap="square" rtlCol="0">
            <a:spAutoFit/>
          </a:bodyPr>
          <a:lstStyle/>
          <a:p>
            <a:r>
              <a:rPr lang="es-CL" b="1" dirty="0"/>
              <a:t>Plan Regulador Comunal</a:t>
            </a:r>
          </a:p>
          <a:p>
            <a:r>
              <a:rPr lang="es-CL" dirty="0"/>
              <a:t>Estado: </a:t>
            </a:r>
            <a:r>
              <a:rPr lang="es-CL" b="1" dirty="0"/>
              <a:t>Vigente</a:t>
            </a:r>
          </a:p>
          <a:p>
            <a:r>
              <a:rPr lang="es-CL" dirty="0"/>
              <a:t>Fecha de publicación: </a:t>
            </a:r>
            <a:r>
              <a:rPr lang="es-CL" b="1" dirty="0"/>
              <a:t>17-07-2002</a:t>
            </a:r>
          </a:p>
          <a:p>
            <a:r>
              <a:rPr lang="es-CL" dirty="0"/>
              <a:t>Fecha Promulgación: </a:t>
            </a:r>
            <a:r>
              <a:rPr lang="es-CL" b="1" dirty="0"/>
              <a:t>03-04-2002</a:t>
            </a:r>
          </a:p>
          <a:p>
            <a:r>
              <a:rPr lang="es-CL" dirty="0"/>
              <a:t>Organismo: </a:t>
            </a:r>
            <a:r>
              <a:rPr lang="es-CL" b="1" dirty="0"/>
              <a:t>Gobierno Regional II Región de Antofagasta</a:t>
            </a:r>
          </a:p>
          <a:p>
            <a:r>
              <a:rPr lang="es-CL" dirty="0"/>
              <a:t>Última Versión: </a:t>
            </a:r>
            <a:r>
              <a:rPr lang="es-CL" b="1" dirty="0"/>
              <a:t>09-02-2016</a:t>
            </a:r>
          </a:p>
          <a:p>
            <a:r>
              <a:rPr lang="es-CL" dirty="0"/>
              <a:t>Inicio Vigencia: </a:t>
            </a:r>
            <a:r>
              <a:rPr lang="es-CL" b="1" dirty="0"/>
              <a:t>09-02-2016</a:t>
            </a:r>
          </a:p>
          <a:p>
            <a:r>
              <a:rPr lang="es-CL" dirty="0"/>
              <a:t>Última Modificación: </a:t>
            </a:r>
            <a:r>
              <a:rPr lang="es-CL" b="1" dirty="0"/>
              <a:t>09-02-2016</a:t>
            </a:r>
          </a:p>
          <a:p>
            <a:endParaRPr lang="es-CL" dirty="0"/>
          </a:p>
          <a:p>
            <a:pPr algn="just"/>
            <a:r>
              <a:rPr lang="es-MX" dirty="0"/>
              <a:t>Las disposiciones de la presente Ordenanza contienen las normas referentes al límite urbano, zonificación, usos de suelo, condiciones de subdivisión predial, de edificación, de urbanización y vialidad, las que regirán dentro del área territorial del Plan, que se grafica en los planos… </a:t>
            </a:r>
          </a:p>
        </p:txBody>
      </p:sp>
      <p:pic>
        <p:nvPicPr>
          <p:cNvPr id="25" name="Imagen 24">
            <a:extLst>
              <a:ext uri="{FF2B5EF4-FFF2-40B4-BE49-F238E27FC236}">
                <a16:creationId xmlns:a16="http://schemas.microsoft.com/office/drawing/2014/main" id="{48EF98FE-7F4D-463B-A67B-180EE136C1AE}"/>
              </a:ext>
            </a:extLst>
          </p:cNvPr>
          <p:cNvPicPr>
            <a:picLocks noChangeAspect="1"/>
          </p:cNvPicPr>
          <p:nvPr/>
        </p:nvPicPr>
        <p:blipFill rotWithShape="1">
          <a:blip r:embed="rId4"/>
          <a:srcRect l="39357" t="9991" r="20454" b="8287"/>
          <a:stretch/>
        </p:blipFill>
        <p:spPr>
          <a:xfrm>
            <a:off x="4978842" y="1783810"/>
            <a:ext cx="4952950" cy="4882325"/>
          </a:xfrm>
          <a:prstGeom prst="rect">
            <a:avLst/>
          </a:prstGeom>
        </p:spPr>
      </p:pic>
      <p:sp>
        <p:nvSpPr>
          <p:cNvPr id="4" name="CuadroTexto 3">
            <a:extLst>
              <a:ext uri="{FF2B5EF4-FFF2-40B4-BE49-F238E27FC236}">
                <a16:creationId xmlns:a16="http://schemas.microsoft.com/office/drawing/2014/main" id="{23A86FCB-004E-453F-932A-8C0571735760}"/>
              </a:ext>
            </a:extLst>
          </p:cNvPr>
          <p:cNvSpPr txBox="1"/>
          <p:nvPr/>
        </p:nvSpPr>
        <p:spPr>
          <a:xfrm>
            <a:off x="6179793" y="953669"/>
            <a:ext cx="773723" cy="307777"/>
          </a:xfrm>
          <a:prstGeom prst="rect">
            <a:avLst/>
          </a:prstGeom>
          <a:noFill/>
        </p:spPr>
        <p:txBody>
          <a:bodyPr wrap="square" rtlCol="0">
            <a:spAutoFit/>
          </a:bodyPr>
          <a:lstStyle/>
          <a:p>
            <a:r>
              <a:rPr lang="es-CL" b="1" dirty="0">
                <a:solidFill>
                  <a:schemeClr val="bg1"/>
                </a:solidFill>
              </a:rPr>
              <a:t>Diseño</a:t>
            </a:r>
          </a:p>
        </p:txBody>
      </p:sp>
    </p:spTree>
    <p:extLst>
      <p:ext uri="{BB962C8B-B14F-4D97-AF65-F5344CB8AC3E}">
        <p14:creationId xmlns:p14="http://schemas.microsoft.com/office/powerpoint/2010/main" val="3755716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1"/>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lnSpc>
                <a:spcPct val="100000"/>
              </a:lnSpc>
              <a:spcBef>
                <a:spcPts val="0"/>
              </a:spcBef>
              <a:spcAft>
                <a:spcPts val="0"/>
              </a:spcAft>
              <a:buClr>
                <a:schemeClr val="accent1"/>
              </a:buClr>
              <a:buSzPts val="1600"/>
              <a:buFont typeface="Calibri"/>
              <a:buNone/>
            </a:pPr>
            <a:fld id="{00000000-1234-1234-1234-123412341234}" type="slidenum">
              <a:rPr lang="es-ES" sz="1600" b="1" i="0" u="none" strike="noStrike" cap="none">
                <a:solidFill>
                  <a:schemeClr val="accent1"/>
                </a:solidFill>
                <a:latin typeface="Calibri"/>
                <a:ea typeface="Calibri"/>
                <a:cs typeface="Calibri"/>
                <a:sym typeface="Calibri"/>
              </a:rPr>
              <a:t>18</a:t>
            </a:fld>
            <a:endParaRPr sz="1600" b="1" i="0" u="none" strike="noStrike" cap="none">
              <a:solidFill>
                <a:schemeClr val="accent1"/>
              </a:solidFill>
              <a:latin typeface="Calibri"/>
              <a:ea typeface="Calibri"/>
              <a:cs typeface="Calibri"/>
              <a:sym typeface="Calibri"/>
            </a:endParaRPr>
          </a:p>
        </p:txBody>
      </p:sp>
      <p:sp>
        <p:nvSpPr>
          <p:cNvPr id="214" name="Google Shape;214;p11"/>
          <p:cNvSpPr txBox="1"/>
          <p:nvPr/>
        </p:nvSpPr>
        <p:spPr>
          <a:xfrm>
            <a:off x="1558728" y="369014"/>
            <a:ext cx="2141987" cy="31745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FFFFFF"/>
              </a:buClr>
              <a:buSzPts val="1400"/>
              <a:buFont typeface="Arial"/>
              <a:buNone/>
            </a:pPr>
            <a:r>
              <a:rPr lang="es-ES" sz="1400" b="1" dirty="0" err="1">
                <a:solidFill>
                  <a:srgbClr val="FFFFFF"/>
                </a:solidFill>
                <a:latin typeface="Arial"/>
                <a:ea typeface="Arial"/>
                <a:cs typeface="Arial"/>
                <a:sym typeface="Arial"/>
              </a:rPr>
              <a:t>DATAIPT</a:t>
            </a:r>
            <a:endParaRPr sz="1400" b="1" i="0" u="none" strike="noStrike" cap="none" dirty="0">
              <a:solidFill>
                <a:srgbClr val="FFFFFF"/>
              </a:solidFill>
              <a:latin typeface="Arial"/>
              <a:ea typeface="Arial"/>
              <a:cs typeface="Arial"/>
              <a:sym typeface="Arial"/>
            </a:endParaRPr>
          </a:p>
        </p:txBody>
      </p:sp>
      <p:sp>
        <p:nvSpPr>
          <p:cNvPr id="216" name="Google Shape;216;p11"/>
          <p:cNvSpPr/>
          <p:nvPr/>
        </p:nvSpPr>
        <p:spPr>
          <a:xfrm>
            <a:off x="1558516" y="852114"/>
            <a:ext cx="10016279" cy="510888"/>
          </a:xfrm>
          <a:prstGeom prst="rect">
            <a:avLst/>
          </a:prstGeom>
          <a:solidFill>
            <a:srgbClr val="434A59"/>
          </a:solidFill>
          <a:ln w="25400" cap="flat" cmpd="sng">
            <a:solidFill>
              <a:srgbClr val="575756"/>
            </a:solidFill>
            <a:prstDash val="solid"/>
            <a:round/>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chemeClr val="dk1"/>
              </a:buClr>
              <a:buSzPts val="2400"/>
              <a:buFont typeface="Calibri"/>
              <a:buNone/>
            </a:pPr>
            <a:r>
              <a:rPr lang="es-CL" sz="2400" b="1" i="0" u="none" strike="noStrike" cap="none" dirty="0">
                <a:solidFill>
                  <a:srgbClr val="FFFFFF"/>
                </a:solidFill>
                <a:latin typeface="Calibri"/>
                <a:ea typeface="Calibri"/>
                <a:cs typeface="Calibri"/>
                <a:sym typeface="Calibri"/>
              </a:rPr>
              <a:t>     FASE II</a:t>
            </a:r>
            <a:endParaRPr sz="2400" b="1" i="0" u="none" strike="noStrike" cap="none" dirty="0">
              <a:solidFill>
                <a:srgbClr val="FFFFFF"/>
              </a:solidFill>
              <a:latin typeface="Calibri"/>
              <a:ea typeface="Calibri"/>
              <a:cs typeface="Calibri"/>
              <a:sym typeface="Calibri"/>
            </a:endParaRPr>
          </a:p>
        </p:txBody>
      </p:sp>
      <p:sp>
        <p:nvSpPr>
          <p:cNvPr id="217" name="Google Shape;217;p11"/>
          <p:cNvSpPr/>
          <p:nvPr/>
        </p:nvSpPr>
        <p:spPr>
          <a:xfrm rot="5400000">
            <a:off x="1693860" y="917381"/>
            <a:ext cx="227167" cy="125068"/>
          </a:xfrm>
          <a:custGeom>
            <a:avLst/>
            <a:gdLst/>
            <a:ahLst/>
            <a:cxnLst/>
            <a:rect l="l" t="t" r="r" b="b"/>
            <a:pathLst>
              <a:path w="4104456" h="864096" extrusionOk="0">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pic>
        <p:nvPicPr>
          <p:cNvPr id="219" name="Google Shape;219;p11"/>
          <p:cNvPicPr preferRelativeResize="0"/>
          <p:nvPr/>
        </p:nvPicPr>
        <p:blipFill rotWithShape="1">
          <a:blip r:embed="rId3">
            <a:alphaModFix/>
          </a:blip>
          <a:srcRect/>
          <a:stretch/>
        </p:blipFill>
        <p:spPr>
          <a:xfrm>
            <a:off x="9698169" y="262226"/>
            <a:ext cx="2485938" cy="531034"/>
          </a:xfrm>
          <a:prstGeom prst="rect">
            <a:avLst/>
          </a:prstGeom>
          <a:noFill/>
          <a:ln>
            <a:noFill/>
          </a:ln>
        </p:spPr>
      </p:pic>
      <p:sp>
        <p:nvSpPr>
          <p:cNvPr id="2" name="Google Shape;165;p7">
            <a:extLst>
              <a:ext uri="{FF2B5EF4-FFF2-40B4-BE49-F238E27FC236}">
                <a16:creationId xmlns:a16="http://schemas.microsoft.com/office/drawing/2014/main" id="{0BFCCC9F-061E-4843-B92E-21712F9C6735}"/>
              </a:ext>
            </a:extLst>
          </p:cNvPr>
          <p:cNvSpPr/>
          <p:nvPr/>
        </p:nvSpPr>
        <p:spPr>
          <a:xfrm>
            <a:off x="10348796" y="920904"/>
            <a:ext cx="118468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dirty="0">
                <a:solidFill>
                  <a:schemeClr val="bg1"/>
                </a:solidFill>
                <a:latin typeface="Calibri"/>
                <a:ea typeface="Calibri"/>
                <a:cs typeface="Calibri"/>
                <a:sym typeface="Calibri"/>
              </a:rPr>
              <a:t>1. Avances</a:t>
            </a:r>
            <a:endParaRPr sz="1800" dirty="0">
              <a:solidFill>
                <a:schemeClr val="bg1"/>
              </a:solidFill>
            </a:endParaRPr>
          </a:p>
        </p:txBody>
      </p:sp>
      <p:graphicFrame>
        <p:nvGraphicFramePr>
          <p:cNvPr id="4" name="Diagrama 3">
            <a:extLst>
              <a:ext uri="{FF2B5EF4-FFF2-40B4-BE49-F238E27FC236}">
                <a16:creationId xmlns:a16="http://schemas.microsoft.com/office/drawing/2014/main" id="{7ED1F86F-1B73-4654-AAE1-C9EF561628DA}"/>
              </a:ext>
            </a:extLst>
          </p:cNvPr>
          <p:cNvGraphicFramePr/>
          <p:nvPr>
            <p:extLst>
              <p:ext uri="{D42A27DB-BD31-4B8C-83A1-F6EECF244321}">
                <p14:modId xmlns:p14="http://schemas.microsoft.com/office/powerpoint/2010/main" val="1733632632"/>
              </p:ext>
            </p:extLst>
          </p:nvPr>
        </p:nvGraphicFramePr>
        <p:xfrm>
          <a:off x="2499827" y="793260"/>
          <a:ext cx="9074968"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CuadroTexto 4">
            <a:extLst>
              <a:ext uri="{FF2B5EF4-FFF2-40B4-BE49-F238E27FC236}">
                <a16:creationId xmlns:a16="http://schemas.microsoft.com/office/drawing/2014/main" id="{1BDC6589-EC7A-4BFA-BE41-9D0C493C154E}"/>
              </a:ext>
            </a:extLst>
          </p:cNvPr>
          <p:cNvSpPr txBox="1"/>
          <p:nvPr/>
        </p:nvSpPr>
        <p:spPr>
          <a:xfrm>
            <a:off x="786894" y="2928498"/>
            <a:ext cx="953605" cy="317459"/>
          </a:xfrm>
          <a:prstGeom prst="rect">
            <a:avLst/>
          </a:prstGeom>
          <a:noFill/>
        </p:spPr>
        <p:txBody>
          <a:bodyPr wrap="square" rtlCol="0">
            <a:spAutoFit/>
          </a:bodyPr>
          <a:lstStyle/>
          <a:p>
            <a:r>
              <a:rPr lang="es-CL" dirty="0"/>
              <a:t>Contexto</a:t>
            </a:r>
          </a:p>
        </p:txBody>
      </p:sp>
      <p:sp>
        <p:nvSpPr>
          <p:cNvPr id="7" name="CuadroTexto 6">
            <a:extLst>
              <a:ext uri="{FF2B5EF4-FFF2-40B4-BE49-F238E27FC236}">
                <a16:creationId xmlns:a16="http://schemas.microsoft.com/office/drawing/2014/main" id="{1CCFCE2D-057F-412C-B4F9-D532EE506685}"/>
              </a:ext>
            </a:extLst>
          </p:cNvPr>
          <p:cNvSpPr txBox="1"/>
          <p:nvPr/>
        </p:nvSpPr>
        <p:spPr>
          <a:xfrm>
            <a:off x="786894" y="4531072"/>
            <a:ext cx="741177" cy="317459"/>
          </a:xfrm>
          <a:prstGeom prst="rect">
            <a:avLst/>
          </a:prstGeom>
          <a:noFill/>
        </p:spPr>
        <p:txBody>
          <a:bodyPr wrap="square" rtlCol="0">
            <a:spAutoFit/>
          </a:bodyPr>
          <a:lstStyle/>
          <a:p>
            <a:r>
              <a:rPr lang="es-CL" dirty="0"/>
              <a:t>Mapas</a:t>
            </a:r>
          </a:p>
        </p:txBody>
      </p:sp>
      <p:sp>
        <p:nvSpPr>
          <p:cNvPr id="8" name="CuadroTexto 7">
            <a:extLst>
              <a:ext uri="{FF2B5EF4-FFF2-40B4-BE49-F238E27FC236}">
                <a16:creationId xmlns:a16="http://schemas.microsoft.com/office/drawing/2014/main" id="{CA98AFA6-EF67-430D-8464-CCCE31DB4D68}"/>
              </a:ext>
            </a:extLst>
          </p:cNvPr>
          <p:cNvSpPr txBox="1"/>
          <p:nvPr/>
        </p:nvSpPr>
        <p:spPr>
          <a:xfrm>
            <a:off x="751023" y="3702223"/>
            <a:ext cx="989476" cy="317459"/>
          </a:xfrm>
          <a:prstGeom prst="rect">
            <a:avLst/>
          </a:prstGeom>
          <a:noFill/>
        </p:spPr>
        <p:txBody>
          <a:bodyPr wrap="square" rtlCol="0">
            <a:spAutoFit/>
          </a:bodyPr>
          <a:lstStyle/>
          <a:p>
            <a:r>
              <a:rPr lang="es-CL" dirty="0"/>
              <a:t>Historial</a:t>
            </a:r>
          </a:p>
        </p:txBody>
      </p:sp>
      <p:sp>
        <p:nvSpPr>
          <p:cNvPr id="9" name="Flecha: a la derecha 8">
            <a:extLst>
              <a:ext uri="{FF2B5EF4-FFF2-40B4-BE49-F238E27FC236}">
                <a16:creationId xmlns:a16="http://schemas.microsoft.com/office/drawing/2014/main" id="{75EF849A-A3A1-4DCB-AD0D-12093AC8E9CB}"/>
              </a:ext>
            </a:extLst>
          </p:cNvPr>
          <p:cNvSpPr/>
          <p:nvPr/>
        </p:nvSpPr>
        <p:spPr>
          <a:xfrm>
            <a:off x="617204" y="2772280"/>
            <a:ext cx="1631853" cy="62989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0" name="Flecha: a la derecha 9">
            <a:extLst>
              <a:ext uri="{FF2B5EF4-FFF2-40B4-BE49-F238E27FC236}">
                <a16:creationId xmlns:a16="http://schemas.microsoft.com/office/drawing/2014/main" id="{AB99A03E-889A-4AED-8EB6-DBE298B61342}"/>
              </a:ext>
            </a:extLst>
          </p:cNvPr>
          <p:cNvSpPr/>
          <p:nvPr/>
        </p:nvSpPr>
        <p:spPr>
          <a:xfrm>
            <a:off x="617204" y="3541907"/>
            <a:ext cx="1631853" cy="62989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1" name="Flecha: a la derecha 10">
            <a:extLst>
              <a:ext uri="{FF2B5EF4-FFF2-40B4-BE49-F238E27FC236}">
                <a16:creationId xmlns:a16="http://schemas.microsoft.com/office/drawing/2014/main" id="{645992D4-A31C-48F8-9AA5-06AD02FDC819}"/>
              </a:ext>
            </a:extLst>
          </p:cNvPr>
          <p:cNvSpPr/>
          <p:nvPr/>
        </p:nvSpPr>
        <p:spPr>
          <a:xfrm>
            <a:off x="617205" y="4374854"/>
            <a:ext cx="1631853" cy="62989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2" name="CuadroTexto 11">
            <a:extLst>
              <a:ext uri="{FF2B5EF4-FFF2-40B4-BE49-F238E27FC236}">
                <a16:creationId xmlns:a16="http://schemas.microsoft.com/office/drawing/2014/main" id="{58D5A597-AFA3-4DEB-9FF1-6C85B72E2389}"/>
              </a:ext>
            </a:extLst>
          </p:cNvPr>
          <p:cNvSpPr txBox="1"/>
          <p:nvPr/>
        </p:nvSpPr>
        <p:spPr>
          <a:xfrm>
            <a:off x="6444968" y="974049"/>
            <a:ext cx="1184685" cy="307777"/>
          </a:xfrm>
          <a:prstGeom prst="rect">
            <a:avLst/>
          </a:prstGeom>
          <a:noFill/>
        </p:spPr>
        <p:txBody>
          <a:bodyPr wrap="square" rtlCol="0">
            <a:spAutoFit/>
          </a:bodyPr>
          <a:lstStyle/>
          <a:p>
            <a:r>
              <a:rPr lang="es-CL" b="1" dirty="0">
                <a:solidFill>
                  <a:schemeClr val="bg1"/>
                </a:solidFill>
              </a:rPr>
              <a:t>Variables</a:t>
            </a:r>
          </a:p>
        </p:txBody>
      </p:sp>
      <p:sp>
        <p:nvSpPr>
          <p:cNvPr id="13" name="CuadroTexto 12">
            <a:extLst>
              <a:ext uri="{FF2B5EF4-FFF2-40B4-BE49-F238E27FC236}">
                <a16:creationId xmlns:a16="http://schemas.microsoft.com/office/drawing/2014/main" id="{9DA51706-91F9-4984-A47E-65CEBE088763}"/>
              </a:ext>
            </a:extLst>
          </p:cNvPr>
          <p:cNvSpPr txBox="1"/>
          <p:nvPr/>
        </p:nvSpPr>
        <p:spPr>
          <a:xfrm>
            <a:off x="617204" y="5345723"/>
            <a:ext cx="10957591" cy="954107"/>
          </a:xfrm>
          <a:prstGeom prst="rect">
            <a:avLst/>
          </a:prstGeom>
          <a:noFill/>
        </p:spPr>
        <p:txBody>
          <a:bodyPr wrap="square" rtlCol="0">
            <a:spAutoFit/>
          </a:bodyPr>
          <a:lstStyle/>
          <a:p>
            <a:r>
              <a:rPr lang="es-CL" dirty="0"/>
              <a:t>La idea es que se pueda superponer dentro de una misma unidad territorial (región, comuna, barrio, </a:t>
            </a:r>
            <a:r>
              <a:rPr lang="es-CL" dirty="0" err="1"/>
              <a:t>etc</a:t>
            </a:r>
            <a:r>
              <a:rPr lang="es-CL" dirty="0"/>
              <a:t>) los diferentes </a:t>
            </a:r>
            <a:r>
              <a:rPr lang="es-CL" dirty="0" err="1"/>
              <a:t>IPT</a:t>
            </a:r>
            <a:r>
              <a:rPr lang="es-CL" dirty="0"/>
              <a:t> existentes. Ej. El Plan Regional de Desarrollo Urbano + Plan Costero (Plan Intercomunal) + Límite Urbano del mismo barrio. Así mismo se pueda superponer planes Vigentes con Derogados y/o Obsoletos para ver la diferencia. Ej. Plan Regulador Comunal (Derogado) + Plan Regulador Comunal (Vigente)</a:t>
            </a:r>
          </a:p>
        </p:txBody>
      </p:sp>
    </p:spTree>
    <p:extLst>
      <p:ext uri="{BB962C8B-B14F-4D97-AF65-F5344CB8AC3E}">
        <p14:creationId xmlns:p14="http://schemas.microsoft.com/office/powerpoint/2010/main" val="1775922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1"/>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lnSpc>
                <a:spcPct val="100000"/>
              </a:lnSpc>
              <a:spcBef>
                <a:spcPts val="0"/>
              </a:spcBef>
              <a:spcAft>
                <a:spcPts val="0"/>
              </a:spcAft>
              <a:buClr>
                <a:schemeClr val="accent1"/>
              </a:buClr>
              <a:buSzPts val="1600"/>
              <a:buFont typeface="Calibri"/>
              <a:buNone/>
            </a:pPr>
            <a:fld id="{00000000-1234-1234-1234-123412341234}" type="slidenum">
              <a:rPr lang="es-ES" sz="1600" b="1" i="0" u="none" strike="noStrike" cap="none">
                <a:solidFill>
                  <a:schemeClr val="accent1"/>
                </a:solidFill>
                <a:latin typeface="Calibri"/>
                <a:ea typeface="Calibri"/>
                <a:cs typeface="Calibri"/>
                <a:sym typeface="Calibri"/>
              </a:rPr>
              <a:t>19</a:t>
            </a:fld>
            <a:endParaRPr sz="1600" b="1" i="0" u="none" strike="noStrike" cap="none">
              <a:solidFill>
                <a:schemeClr val="accent1"/>
              </a:solidFill>
              <a:latin typeface="Calibri"/>
              <a:ea typeface="Calibri"/>
              <a:cs typeface="Calibri"/>
              <a:sym typeface="Calibri"/>
            </a:endParaRPr>
          </a:p>
        </p:txBody>
      </p:sp>
      <p:sp>
        <p:nvSpPr>
          <p:cNvPr id="214" name="Google Shape;214;p11"/>
          <p:cNvSpPr txBox="1"/>
          <p:nvPr/>
        </p:nvSpPr>
        <p:spPr>
          <a:xfrm>
            <a:off x="1558728" y="369014"/>
            <a:ext cx="2141987" cy="31745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FFFFFF"/>
              </a:buClr>
              <a:buSzPts val="1400"/>
              <a:buFont typeface="Arial"/>
              <a:buNone/>
            </a:pPr>
            <a:r>
              <a:rPr lang="es-ES" sz="1400" b="1" dirty="0" err="1">
                <a:solidFill>
                  <a:srgbClr val="FFFFFF"/>
                </a:solidFill>
                <a:latin typeface="Arial"/>
                <a:ea typeface="Arial"/>
                <a:cs typeface="Arial"/>
                <a:sym typeface="Arial"/>
              </a:rPr>
              <a:t>DATAIPT</a:t>
            </a:r>
            <a:endParaRPr sz="1400" b="1" i="0" u="none" strike="noStrike" cap="none" dirty="0">
              <a:solidFill>
                <a:srgbClr val="FFFFFF"/>
              </a:solidFill>
              <a:latin typeface="Arial"/>
              <a:ea typeface="Arial"/>
              <a:cs typeface="Arial"/>
              <a:sym typeface="Arial"/>
            </a:endParaRPr>
          </a:p>
        </p:txBody>
      </p:sp>
      <p:sp>
        <p:nvSpPr>
          <p:cNvPr id="216" name="Google Shape;216;p11"/>
          <p:cNvSpPr/>
          <p:nvPr/>
        </p:nvSpPr>
        <p:spPr>
          <a:xfrm>
            <a:off x="1558516" y="852114"/>
            <a:ext cx="10016279" cy="510888"/>
          </a:xfrm>
          <a:prstGeom prst="rect">
            <a:avLst/>
          </a:prstGeom>
          <a:solidFill>
            <a:srgbClr val="434A59"/>
          </a:solidFill>
          <a:ln w="25400" cap="flat" cmpd="sng">
            <a:solidFill>
              <a:srgbClr val="575756"/>
            </a:solidFill>
            <a:prstDash val="solid"/>
            <a:round/>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chemeClr val="dk1"/>
              </a:buClr>
              <a:buSzPts val="2400"/>
              <a:buFont typeface="Calibri"/>
              <a:buNone/>
            </a:pPr>
            <a:r>
              <a:rPr lang="es-CL" sz="2400" b="1" i="0" u="none" strike="noStrike" cap="none" dirty="0">
                <a:solidFill>
                  <a:srgbClr val="FFFFFF"/>
                </a:solidFill>
                <a:latin typeface="Calibri"/>
                <a:ea typeface="Calibri"/>
                <a:cs typeface="Calibri"/>
                <a:sym typeface="Calibri"/>
              </a:rPr>
              <a:t>     FASE II</a:t>
            </a:r>
            <a:endParaRPr sz="2400" b="1" i="0" u="none" strike="noStrike" cap="none" dirty="0">
              <a:solidFill>
                <a:srgbClr val="FFFFFF"/>
              </a:solidFill>
              <a:latin typeface="Calibri"/>
              <a:ea typeface="Calibri"/>
              <a:cs typeface="Calibri"/>
              <a:sym typeface="Calibri"/>
            </a:endParaRPr>
          </a:p>
        </p:txBody>
      </p:sp>
      <p:sp>
        <p:nvSpPr>
          <p:cNvPr id="217" name="Google Shape;217;p11"/>
          <p:cNvSpPr/>
          <p:nvPr/>
        </p:nvSpPr>
        <p:spPr>
          <a:xfrm rot="5400000">
            <a:off x="1693860" y="917381"/>
            <a:ext cx="227167" cy="125068"/>
          </a:xfrm>
          <a:custGeom>
            <a:avLst/>
            <a:gdLst/>
            <a:ahLst/>
            <a:cxnLst/>
            <a:rect l="l" t="t" r="r" b="b"/>
            <a:pathLst>
              <a:path w="4104456" h="864096" extrusionOk="0">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pic>
        <p:nvPicPr>
          <p:cNvPr id="219" name="Google Shape;219;p11"/>
          <p:cNvPicPr preferRelativeResize="0"/>
          <p:nvPr/>
        </p:nvPicPr>
        <p:blipFill rotWithShape="1">
          <a:blip r:embed="rId3">
            <a:alphaModFix/>
          </a:blip>
          <a:srcRect/>
          <a:stretch/>
        </p:blipFill>
        <p:spPr>
          <a:xfrm>
            <a:off x="9698169" y="262226"/>
            <a:ext cx="2485938" cy="531034"/>
          </a:xfrm>
          <a:prstGeom prst="rect">
            <a:avLst/>
          </a:prstGeom>
          <a:noFill/>
          <a:ln>
            <a:noFill/>
          </a:ln>
        </p:spPr>
      </p:pic>
      <p:sp>
        <p:nvSpPr>
          <p:cNvPr id="2" name="Google Shape;165;p7">
            <a:extLst>
              <a:ext uri="{FF2B5EF4-FFF2-40B4-BE49-F238E27FC236}">
                <a16:creationId xmlns:a16="http://schemas.microsoft.com/office/drawing/2014/main" id="{0BFCCC9F-061E-4843-B92E-21712F9C6735}"/>
              </a:ext>
            </a:extLst>
          </p:cNvPr>
          <p:cNvSpPr/>
          <p:nvPr/>
        </p:nvSpPr>
        <p:spPr>
          <a:xfrm>
            <a:off x="10002129" y="920904"/>
            <a:ext cx="1531351"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dirty="0">
                <a:solidFill>
                  <a:schemeClr val="bg1"/>
                </a:solidFill>
                <a:latin typeface="Calibri"/>
                <a:cs typeface="Calibri"/>
                <a:sym typeface="Calibri"/>
              </a:rPr>
              <a:t>2. Inmediato </a:t>
            </a:r>
            <a:endParaRPr sz="1800" dirty="0">
              <a:solidFill>
                <a:schemeClr val="bg1"/>
              </a:solidFill>
            </a:endParaRPr>
          </a:p>
        </p:txBody>
      </p:sp>
      <p:graphicFrame>
        <p:nvGraphicFramePr>
          <p:cNvPr id="8" name="Diagrama 7">
            <a:extLst>
              <a:ext uri="{FF2B5EF4-FFF2-40B4-BE49-F238E27FC236}">
                <a16:creationId xmlns:a16="http://schemas.microsoft.com/office/drawing/2014/main" id="{B27FCA53-F279-4CE2-AD48-091DEF19D187}"/>
              </a:ext>
            </a:extLst>
          </p:cNvPr>
          <p:cNvGraphicFramePr/>
          <p:nvPr>
            <p:extLst>
              <p:ext uri="{D42A27DB-BD31-4B8C-83A1-F6EECF244321}">
                <p14:modId xmlns:p14="http://schemas.microsoft.com/office/powerpoint/2010/main" val="3104838516"/>
              </p:ext>
            </p:extLst>
          </p:nvPr>
        </p:nvGraphicFramePr>
        <p:xfrm>
          <a:off x="1558516" y="1899138"/>
          <a:ext cx="9974963" cy="21945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CuadroTexto 2">
            <a:extLst>
              <a:ext uri="{FF2B5EF4-FFF2-40B4-BE49-F238E27FC236}">
                <a16:creationId xmlns:a16="http://schemas.microsoft.com/office/drawing/2014/main" id="{FD24605C-5BF9-4CA0-BE1C-7B9A7C534FEE}"/>
              </a:ext>
            </a:extLst>
          </p:cNvPr>
          <p:cNvSpPr txBox="1"/>
          <p:nvPr/>
        </p:nvSpPr>
        <p:spPr>
          <a:xfrm>
            <a:off x="1744909" y="4600135"/>
            <a:ext cx="9788570" cy="738664"/>
          </a:xfrm>
          <a:prstGeom prst="rect">
            <a:avLst/>
          </a:prstGeom>
          <a:noFill/>
        </p:spPr>
        <p:txBody>
          <a:bodyPr wrap="square" rtlCol="0">
            <a:spAutoFit/>
          </a:bodyPr>
          <a:lstStyle/>
          <a:p>
            <a:r>
              <a:rPr lang="es-CL" dirty="0"/>
              <a:t>Diseño: Imagen de Chile con la opción de cliquear una región, luego cliquear una comuna dentro de esta y desplegar cantidad de </a:t>
            </a:r>
            <a:r>
              <a:rPr lang="es-CL" dirty="0" err="1"/>
              <a:t>IPT</a:t>
            </a:r>
            <a:r>
              <a:rPr lang="es-CL" dirty="0"/>
              <a:t> y última actualización. </a:t>
            </a:r>
          </a:p>
          <a:p>
            <a:r>
              <a:rPr lang="es-CL" dirty="0"/>
              <a:t>Además mostrar un ranking de actualización por comuna a nivel nacional y una lista de las comunas sin </a:t>
            </a:r>
            <a:r>
              <a:rPr lang="es-CL" dirty="0" err="1"/>
              <a:t>IPT</a:t>
            </a:r>
            <a:r>
              <a:rPr lang="es-CL" dirty="0"/>
              <a:t>.</a:t>
            </a:r>
          </a:p>
        </p:txBody>
      </p:sp>
    </p:spTree>
    <p:extLst>
      <p:ext uri="{BB962C8B-B14F-4D97-AF65-F5344CB8AC3E}">
        <p14:creationId xmlns:p14="http://schemas.microsoft.com/office/powerpoint/2010/main" val="1049926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lnSpc>
                <a:spcPct val="100000"/>
              </a:lnSpc>
              <a:spcBef>
                <a:spcPts val="0"/>
              </a:spcBef>
              <a:spcAft>
                <a:spcPts val="0"/>
              </a:spcAft>
              <a:buClr>
                <a:schemeClr val="accent1"/>
              </a:buClr>
              <a:buSzPts val="1600"/>
              <a:buFont typeface="Calibri"/>
              <a:buNone/>
            </a:pPr>
            <a:fld id="{00000000-1234-1234-1234-123412341234}" type="slidenum">
              <a:rPr lang="es-ES" sz="1600" b="1" i="0" u="none" strike="noStrike" cap="none">
                <a:solidFill>
                  <a:schemeClr val="accent1"/>
                </a:solidFill>
                <a:latin typeface="Calibri"/>
                <a:ea typeface="Calibri"/>
                <a:cs typeface="Calibri"/>
                <a:sym typeface="Calibri"/>
              </a:rPr>
              <a:t>2</a:t>
            </a:fld>
            <a:endParaRPr sz="1600" b="1" i="0" u="none" strike="noStrike" cap="none">
              <a:solidFill>
                <a:schemeClr val="accent1"/>
              </a:solidFill>
              <a:latin typeface="Calibri"/>
              <a:ea typeface="Calibri"/>
              <a:cs typeface="Calibri"/>
              <a:sym typeface="Calibri"/>
            </a:endParaRPr>
          </a:p>
        </p:txBody>
      </p:sp>
      <p:sp>
        <p:nvSpPr>
          <p:cNvPr id="70" name="Google Shape;70;p2"/>
          <p:cNvSpPr txBox="1"/>
          <p:nvPr/>
        </p:nvSpPr>
        <p:spPr>
          <a:xfrm>
            <a:off x="1321243" y="309297"/>
            <a:ext cx="9471550" cy="510887"/>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575756"/>
              </a:buClr>
              <a:buSzPts val="1950"/>
              <a:buFont typeface="Arial"/>
              <a:buNone/>
            </a:pPr>
            <a:r>
              <a:rPr lang="es-ES" sz="1950" b="0" i="0" u="none" strike="noStrike" cap="none">
                <a:solidFill>
                  <a:srgbClr val="575756"/>
                </a:solidFill>
                <a:latin typeface="Arial"/>
                <a:ea typeface="Arial"/>
                <a:cs typeface="Arial"/>
                <a:sym typeface="Arial"/>
              </a:rPr>
              <a:t>                                               </a:t>
            </a:r>
            <a:endParaRPr sz="1950" b="0" i="0" u="none" strike="noStrike" cap="none">
              <a:solidFill>
                <a:schemeClr val="dk1"/>
              </a:solidFill>
              <a:latin typeface="Arial"/>
              <a:ea typeface="Arial"/>
              <a:cs typeface="Arial"/>
              <a:sym typeface="Arial"/>
            </a:endParaRPr>
          </a:p>
        </p:txBody>
      </p:sp>
      <p:sp>
        <p:nvSpPr>
          <p:cNvPr id="71" name="Google Shape;71;p2"/>
          <p:cNvSpPr txBox="1"/>
          <p:nvPr/>
        </p:nvSpPr>
        <p:spPr>
          <a:xfrm>
            <a:off x="1558728" y="369014"/>
            <a:ext cx="2141987" cy="31745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FFFFFF"/>
              </a:buClr>
              <a:buSzPts val="1400"/>
              <a:buFont typeface="Arial"/>
              <a:buNone/>
            </a:pPr>
            <a:r>
              <a:rPr lang="es-ES" sz="1400" b="1" i="0" u="none" strike="noStrike" cap="none">
                <a:solidFill>
                  <a:srgbClr val="FFFFFF"/>
                </a:solidFill>
                <a:latin typeface="Arial"/>
                <a:ea typeface="Arial"/>
                <a:cs typeface="Arial"/>
                <a:sym typeface="Arial"/>
              </a:rPr>
              <a:t>DATAIPT</a:t>
            </a:r>
            <a:endParaRPr sz="1400" b="1" i="0" u="none" strike="noStrike" cap="none">
              <a:solidFill>
                <a:srgbClr val="FFFFFF"/>
              </a:solidFill>
              <a:latin typeface="Arial"/>
              <a:ea typeface="Arial"/>
              <a:cs typeface="Arial"/>
              <a:sym typeface="Arial"/>
            </a:endParaRPr>
          </a:p>
        </p:txBody>
      </p:sp>
      <p:sp>
        <p:nvSpPr>
          <p:cNvPr id="72" name="Google Shape;72;p2"/>
          <p:cNvSpPr/>
          <p:nvPr/>
        </p:nvSpPr>
        <p:spPr>
          <a:xfrm>
            <a:off x="717438" y="296910"/>
            <a:ext cx="603805"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2400" b="0" i="0" u="none" strike="noStrike" cap="none">
                <a:solidFill>
                  <a:schemeClr val="accent1"/>
                </a:solidFill>
                <a:latin typeface="Arial"/>
                <a:ea typeface="Arial"/>
                <a:cs typeface="Arial"/>
                <a:sym typeface="Arial"/>
              </a:rPr>
              <a:t>1-2</a:t>
            </a:r>
            <a:endParaRPr sz="2400" b="0" i="0" u="none" strike="noStrike" cap="none">
              <a:solidFill>
                <a:schemeClr val="accent1"/>
              </a:solidFill>
              <a:latin typeface="Arial"/>
              <a:ea typeface="Arial"/>
              <a:cs typeface="Arial"/>
              <a:sym typeface="Arial"/>
            </a:endParaRPr>
          </a:p>
        </p:txBody>
      </p:sp>
      <p:sp>
        <p:nvSpPr>
          <p:cNvPr id="73" name="Google Shape;73;p2"/>
          <p:cNvSpPr/>
          <p:nvPr/>
        </p:nvSpPr>
        <p:spPr>
          <a:xfrm>
            <a:off x="1558516" y="852114"/>
            <a:ext cx="10617045" cy="510888"/>
          </a:xfrm>
          <a:prstGeom prst="rect">
            <a:avLst/>
          </a:prstGeom>
          <a:solidFill>
            <a:srgbClr val="434A59"/>
          </a:solidFill>
          <a:ln w="25400" cap="flat" cmpd="sng">
            <a:solidFill>
              <a:srgbClr val="5757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74" name="Google Shape;74;p2"/>
          <p:cNvSpPr/>
          <p:nvPr/>
        </p:nvSpPr>
        <p:spPr>
          <a:xfrm rot="5400000">
            <a:off x="1693860" y="917381"/>
            <a:ext cx="227167" cy="125068"/>
          </a:xfrm>
          <a:custGeom>
            <a:avLst/>
            <a:gdLst/>
            <a:ahLst/>
            <a:cxnLst/>
            <a:rect l="l" t="t" r="r" b="b"/>
            <a:pathLst>
              <a:path w="4104456" h="864096" extrusionOk="0">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75" name="Google Shape;75;p2"/>
          <p:cNvSpPr txBox="1"/>
          <p:nvPr/>
        </p:nvSpPr>
        <p:spPr>
          <a:xfrm>
            <a:off x="2056371" y="866331"/>
            <a:ext cx="7590945" cy="489906"/>
          </a:xfrm>
          <a:prstGeom prst="rect">
            <a:avLst/>
          </a:prstGeom>
          <a:noFill/>
          <a:ln>
            <a:noFill/>
          </a:ln>
        </p:spPr>
        <p:txBody>
          <a:bodyPr spcFirstLastPara="1" wrap="square" lIns="91425" tIns="45700" rIns="91425" bIns="45700" anchor="t" anchorCtr="0">
            <a:noAutofit/>
          </a:bodyPr>
          <a:lstStyle/>
          <a:p>
            <a:pPr marL="0" marR="0" lvl="0" indent="0" algn="just" rtl="0">
              <a:lnSpc>
                <a:spcPct val="120000"/>
              </a:lnSpc>
              <a:spcBef>
                <a:spcPts val="0"/>
              </a:spcBef>
              <a:spcAft>
                <a:spcPts val="0"/>
              </a:spcAft>
              <a:buClr>
                <a:srgbClr val="E20613"/>
              </a:buClr>
              <a:buSzPts val="2500"/>
              <a:buFont typeface="Arial"/>
              <a:buNone/>
            </a:pPr>
            <a:endParaRPr sz="1000" b="0" i="0" u="none" strike="noStrike" cap="none">
              <a:solidFill>
                <a:srgbClr val="FFFFFF"/>
              </a:solidFill>
              <a:latin typeface="Arial"/>
              <a:ea typeface="Arial"/>
              <a:cs typeface="Arial"/>
              <a:sym typeface="Arial"/>
            </a:endParaRPr>
          </a:p>
        </p:txBody>
      </p:sp>
      <p:sp>
        <p:nvSpPr>
          <p:cNvPr id="76" name="Google Shape;76;p2"/>
          <p:cNvSpPr/>
          <p:nvPr/>
        </p:nvSpPr>
        <p:spPr>
          <a:xfrm>
            <a:off x="1558518" y="1501612"/>
            <a:ext cx="4537484"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200"/>
              <a:buFont typeface="Calibri"/>
              <a:buNone/>
            </a:pPr>
            <a:r>
              <a:rPr lang="es-ES" sz="1200" b="1" i="0" u="none" strike="noStrike" cap="none">
                <a:solidFill>
                  <a:schemeClr val="accent1"/>
                </a:solidFill>
                <a:latin typeface="Calibri"/>
                <a:ea typeface="Calibri"/>
                <a:cs typeface="Calibri"/>
                <a:sym typeface="Calibri"/>
              </a:rPr>
              <a:t>1. CONTEXTO</a:t>
            </a:r>
            <a:endParaRPr/>
          </a:p>
        </p:txBody>
      </p:sp>
      <p:cxnSp>
        <p:nvCxnSpPr>
          <p:cNvPr id="77" name="Google Shape;77;p2"/>
          <p:cNvCxnSpPr/>
          <p:nvPr/>
        </p:nvCxnSpPr>
        <p:spPr>
          <a:xfrm>
            <a:off x="6096001" y="1864955"/>
            <a:ext cx="0" cy="3629834"/>
          </a:xfrm>
          <a:prstGeom prst="straightConnector1">
            <a:avLst/>
          </a:prstGeom>
          <a:noFill/>
          <a:ln w="9525" cap="flat" cmpd="sng">
            <a:solidFill>
              <a:srgbClr val="BFBFBF"/>
            </a:solidFill>
            <a:prstDash val="solid"/>
            <a:round/>
            <a:headEnd type="none" w="sm" len="sm"/>
            <a:tailEnd type="none" w="sm" len="sm"/>
          </a:ln>
        </p:spPr>
      </p:cxnSp>
      <p:sp>
        <p:nvSpPr>
          <p:cNvPr id="78" name="Google Shape;78;p2"/>
          <p:cNvSpPr txBox="1"/>
          <p:nvPr/>
        </p:nvSpPr>
        <p:spPr>
          <a:xfrm>
            <a:off x="1558517" y="1806877"/>
            <a:ext cx="4498492" cy="36740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67" b="0" i="0" u="none" strike="noStrike" cap="none">
                <a:solidFill>
                  <a:srgbClr val="575756"/>
                </a:solidFill>
                <a:latin typeface="Arial"/>
                <a:ea typeface="Arial"/>
                <a:cs typeface="Arial"/>
                <a:sym typeface="Arial"/>
              </a:rPr>
              <a:t>IPT son los Instrumentos de Planificación Territorial, muy importante en todo el mundo para asegurar una buena calidad de vida en cuanto a asegurarse que existan las condiciones mínimas y/o óptimas (dependiendo del país y comunidad) para la vida, sobre todo urbana. Se encarga de la planificación de las calles y vías, la existencia de las conexiones de luz, acueductos, centros urbanos, las industrias, etc. Influencia en la existencia de movilización colectiva, áreas verdes y contaminación entre otros</a:t>
            </a:r>
            <a:endParaRPr/>
          </a:p>
          <a:p>
            <a:pPr marL="0" marR="0" lvl="0" indent="0" algn="l" rtl="0">
              <a:spcBef>
                <a:spcPts val="1202"/>
              </a:spcBef>
              <a:spcAft>
                <a:spcPts val="0"/>
              </a:spcAft>
              <a:buNone/>
            </a:pPr>
            <a:r>
              <a:rPr lang="es-ES" sz="1067" b="0" i="0" u="none" strike="noStrike" cap="none">
                <a:solidFill>
                  <a:srgbClr val="575756"/>
                </a:solidFill>
                <a:latin typeface="Arial"/>
                <a:ea typeface="Arial"/>
                <a:cs typeface="Arial"/>
                <a:sym typeface="Arial"/>
              </a:rPr>
              <a:t>Hoy en día en Chile existen 345 municipalidad, de las cuales 111 no tienen ningún tipo de plan regulador. De las 234 que si poseen algún tipo de IPT, 101 no han sido actualizadas en los últimos 10 Años y 59 de estos en los últimos 20 años.</a:t>
            </a:r>
            <a:endParaRPr/>
          </a:p>
          <a:p>
            <a:pPr marL="0" marR="0" lvl="0" indent="0" algn="l" rtl="0">
              <a:spcBef>
                <a:spcPts val="1202"/>
              </a:spcBef>
              <a:spcAft>
                <a:spcPts val="0"/>
              </a:spcAft>
              <a:buNone/>
            </a:pPr>
            <a:r>
              <a:rPr lang="es-ES" sz="1067" b="0" i="0" u="none" strike="noStrike" cap="none">
                <a:solidFill>
                  <a:srgbClr val="575756"/>
                </a:solidFill>
                <a:latin typeface="Arial"/>
                <a:ea typeface="Arial"/>
                <a:cs typeface="Arial"/>
                <a:sym typeface="Arial"/>
              </a:rPr>
              <a:t>Así mismo al entrar a mercadopublico.cl y buscar las palabras “Plan Regulador” existen 50 resultados de licitaciones para creación, actualización y modificación de IPT.  Por su lado es sabido que estos procesos son muy largos, en general brindándose años para su realización que en muchas ocasiones se alargan.</a:t>
            </a:r>
            <a:endParaRPr/>
          </a:p>
          <a:p>
            <a:pPr marL="0" marR="0" lvl="0" indent="0" algn="l" rtl="0">
              <a:spcBef>
                <a:spcPts val="1202"/>
              </a:spcBef>
              <a:spcAft>
                <a:spcPts val="0"/>
              </a:spcAft>
              <a:buNone/>
            </a:pPr>
            <a:r>
              <a:rPr lang="es-ES" sz="1067" b="0" i="0" u="none" strike="noStrike" cap="none">
                <a:solidFill>
                  <a:srgbClr val="575756"/>
                </a:solidFill>
                <a:latin typeface="Arial"/>
                <a:ea typeface="Arial"/>
                <a:cs typeface="Arial"/>
                <a:sym typeface="Arial"/>
              </a:rPr>
              <a:t>Por último recalcar que toda la información oficial sobre IPT se encuentra en la web del MINVU, desagregada y separada por la fecha en que se hizo la actualización, provocando gran dificultad de visualización.</a:t>
            </a:r>
            <a:endParaRPr/>
          </a:p>
        </p:txBody>
      </p:sp>
      <p:sp>
        <p:nvSpPr>
          <p:cNvPr id="79" name="Google Shape;79;p2"/>
          <p:cNvSpPr txBox="1"/>
          <p:nvPr/>
        </p:nvSpPr>
        <p:spPr>
          <a:xfrm>
            <a:off x="6392413" y="1804400"/>
            <a:ext cx="5099977" cy="5849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67" b="0" i="0" u="none" strike="noStrike" cap="none">
                <a:solidFill>
                  <a:srgbClr val="575756"/>
                </a:solidFill>
                <a:latin typeface="Arial"/>
                <a:ea typeface="Arial"/>
                <a:cs typeface="Arial"/>
                <a:sym typeface="Arial"/>
              </a:rPr>
              <a:t>Mapa geolocalizado e interactivo que muestra desde uno hasta todos los IPT existentes en un terreno definido con un contexto y un resumen de este. Entregando toda la información en un solo lugar y una sola bajada. </a:t>
            </a:r>
            <a:endParaRPr sz="1067" b="0" i="0" u="none" strike="noStrike" cap="none">
              <a:solidFill>
                <a:srgbClr val="575756"/>
              </a:solidFill>
              <a:latin typeface="Arial"/>
              <a:ea typeface="Arial"/>
              <a:cs typeface="Arial"/>
              <a:sym typeface="Arial"/>
            </a:endParaRPr>
          </a:p>
        </p:txBody>
      </p:sp>
      <p:sp>
        <p:nvSpPr>
          <p:cNvPr id="80" name="Google Shape;80;p2"/>
          <p:cNvSpPr/>
          <p:nvPr/>
        </p:nvSpPr>
        <p:spPr>
          <a:xfrm>
            <a:off x="6392414" y="1501612"/>
            <a:ext cx="433817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200"/>
              <a:buFont typeface="Calibri"/>
              <a:buNone/>
            </a:pPr>
            <a:r>
              <a:rPr lang="es-ES" sz="1200" b="1" i="0" u="none" strike="noStrike" cap="none">
                <a:solidFill>
                  <a:schemeClr val="accent1"/>
                </a:solidFill>
                <a:latin typeface="Calibri"/>
                <a:ea typeface="Calibri"/>
                <a:cs typeface="Calibri"/>
                <a:sym typeface="Calibri"/>
              </a:rPr>
              <a:t>2. CARACTERÍSTICAS PRINCIPALES</a:t>
            </a:r>
            <a:endParaRPr sz="1200" b="1" i="0" u="none" strike="noStrike" cap="none">
              <a:solidFill>
                <a:schemeClr val="accent1"/>
              </a:solidFill>
              <a:latin typeface="Calibri"/>
              <a:ea typeface="Calibri"/>
              <a:cs typeface="Calibri"/>
              <a:sym typeface="Calibri"/>
            </a:endParaRPr>
          </a:p>
        </p:txBody>
      </p:sp>
      <p:pic>
        <p:nvPicPr>
          <p:cNvPr id="81" name="Google Shape;81;p2"/>
          <p:cNvPicPr preferRelativeResize="0"/>
          <p:nvPr/>
        </p:nvPicPr>
        <p:blipFill rotWithShape="1">
          <a:blip r:embed="rId3">
            <a:alphaModFix/>
          </a:blip>
          <a:srcRect/>
          <a:stretch/>
        </p:blipFill>
        <p:spPr>
          <a:xfrm>
            <a:off x="9698169" y="262226"/>
            <a:ext cx="2485938" cy="531034"/>
          </a:xfrm>
          <a:prstGeom prst="rect">
            <a:avLst/>
          </a:prstGeom>
          <a:noFill/>
          <a:ln>
            <a:noFill/>
          </a:ln>
        </p:spPr>
      </p:pic>
      <p:sp>
        <p:nvSpPr>
          <p:cNvPr id="82" name="Google Shape;82;p2"/>
          <p:cNvSpPr txBox="1"/>
          <p:nvPr/>
        </p:nvSpPr>
        <p:spPr>
          <a:xfrm>
            <a:off x="9739581" y="902129"/>
            <a:ext cx="2435980" cy="26161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accent2"/>
              </a:buClr>
              <a:buSzPts val="1100"/>
              <a:buFont typeface="Arial"/>
              <a:buChar char="•"/>
            </a:pPr>
            <a:r>
              <a:rPr lang="es-ES" sz="1100" b="0" i="0" u="none" strike="noStrike" cap="none">
                <a:solidFill>
                  <a:srgbClr val="4FCEFF"/>
                </a:solidFill>
                <a:latin typeface="Arial"/>
                <a:ea typeface="Arial"/>
                <a:cs typeface="Arial"/>
                <a:sym typeface="Arial"/>
              </a:rPr>
              <a:t>Fernanda Olivares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660CE58-606D-41EB-810B-EBC3081632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20</a:t>
            </a:fld>
            <a:endParaRPr lang="es-ES"/>
          </a:p>
        </p:txBody>
      </p:sp>
      <p:pic>
        <p:nvPicPr>
          <p:cNvPr id="6" name="Imagen 5" descr="Imagen que contiene texto, mapa&#10;&#10;Descripción generada automáticamente">
            <a:extLst>
              <a:ext uri="{FF2B5EF4-FFF2-40B4-BE49-F238E27FC236}">
                <a16:creationId xmlns:a16="http://schemas.microsoft.com/office/drawing/2014/main" id="{9728A710-7278-4330-8278-EE2F5B7FB4EC}"/>
              </a:ext>
            </a:extLst>
          </p:cNvPr>
          <p:cNvPicPr>
            <a:picLocks noChangeAspect="1"/>
          </p:cNvPicPr>
          <p:nvPr/>
        </p:nvPicPr>
        <p:blipFill>
          <a:blip r:embed="rId2"/>
          <a:stretch>
            <a:fillRect/>
          </a:stretch>
        </p:blipFill>
        <p:spPr>
          <a:xfrm>
            <a:off x="1111348" y="32283"/>
            <a:ext cx="3116946" cy="6825717"/>
          </a:xfrm>
          <a:prstGeom prst="rect">
            <a:avLst/>
          </a:prstGeom>
        </p:spPr>
      </p:pic>
    </p:spTree>
    <p:extLst>
      <p:ext uri="{BB962C8B-B14F-4D97-AF65-F5344CB8AC3E}">
        <p14:creationId xmlns:p14="http://schemas.microsoft.com/office/powerpoint/2010/main" val="3380056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1"/>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lnSpc>
                <a:spcPct val="100000"/>
              </a:lnSpc>
              <a:spcBef>
                <a:spcPts val="0"/>
              </a:spcBef>
              <a:spcAft>
                <a:spcPts val="0"/>
              </a:spcAft>
              <a:buClr>
                <a:schemeClr val="accent1"/>
              </a:buClr>
              <a:buSzPts val="1600"/>
              <a:buFont typeface="Calibri"/>
              <a:buNone/>
            </a:pPr>
            <a:fld id="{00000000-1234-1234-1234-123412341234}" type="slidenum">
              <a:rPr lang="es-ES" sz="1600" b="1" i="0" u="none" strike="noStrike" cap="none">
                <a:solidFill>
                  <a:schemeClr val="accent1"/>
                </a:solidFill>
                <a:latin typeface="Calibri"/>
                <a:ea typeface="Calibri"/>
                <a:cs typeface="Calibri"/>
                <a:sym typeface="Calibri"/>
              </a:rPr>
              <a:t>21</a:t>
            </a:fld>
            <a:endParaRPr sz="1600" b="1" i="0" u="none" strike="noStrike" cap="none">
              <a:solidFill>
                <a:schemeClr val="accent1"/>
              </a:solidFill>
              <a:latin typeface="Calibri"/>
              <a:ea typeface="Calibri"/>
              <a:cs typeface="Calibri"/>
              <a:sym typeface="Calibri"/>
            </a:endParaRPr>
          </a:p>
        </p:txBody>
      </p:sp>
      <p:sp>
        <p:nvSpPr>
          <p:cNvPr id="214" name="Google Shape;214;p11"/>
          <p:cNvSpPr txBox="1"/>
          <p:nvPr/>
        </p:nvSpPr>
        <p:spPr>
          <a:xfrm>
            <a:off x="1558728" y="369014"/>
            <a:ext cx="2141987" cy="31745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FFFFFF"/>
              </a:buClr>
              <a:buSzPts val="1400"/>
              <a:buFont typeface="Arial"/>
              <a:buNone/>
            </a:pPr>
            <a:r>
              <a:rPr lang="es-ES" sz="1400" b="1" dirty="0" err="1">
                <a:solidFill>
                  <a:srgbClr val="FFFFFF"/>
                </a:solidFill>
                <a:latin typeface="Arial"/>
                <a:ea typeface="Arial"/>
                <a:cs typeface="Arial"/>
                <a:sym typeface="Arial"/>
              </a:rPr>
              <a:t>DATAIPT</a:t>
            </a:r>
            <a:endParaRPr sz="1400" b="1" i="0" u="none" strike="noStrike" cap="none" dirty="0">
              <a:solidFill>
                <a:srgbClr val="FFFFFF"/>
              </a:solidFill>
              <a:latin typeface="Arial"/>
              <a:ea typeface="Arial"/>
              <a:cs typeface="Arial"/>
              <a:sym typeface="Arial"/>
            </a:endParaRPr>
          </a:p>
        </p:txBody>
      </p:sp>
      <p:sp>
        <p:nvSpPr>
          <p:cNvPr id="216" name="Google Shape;216;p11"/>
          <p:cNvSpPr/>
          <p:nvPr/>
        </p:nvSpPr>
        <p:spPr>
          <a:xfrm>
            <a:off x="1558516" y="852114"/>
            <a:ext cx="10016279" cy="510888"/>
          </a:xfrm>
          <a:prstGeom prst="rect">
            <a:avLst/>
          </a:prstGeom>
          <a:solidFill>
            <a:srgbClr val="434A59"/>
          </a:solidFill>
          <a:ln w="25400" cap="flat" cmpd="sng">
            <a:solidFill>
              <a:srgbClr val="575756"/>
            </a:solidFill>
            <a:prstDash val="solid"/>
            <a:round/>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chemeClr val="dk1"/>
              </a:buClr>
              <a:buSzPts val="2400"/>
              <a:buFont typeface="Calibri"/>
              <a:buNone/>
            </a:pPr>
            <a:r>
              <a:rPr lang="es-CL" sz="2400" b="1" i="0" u="none" strike="noStrike" cap="none" dirty="0">
                <a:solidFill>
                  <a:srgbClr val="FFFFFF"/>
                </a:solidFill>
                <a:latin typeface="Calibri"/>
                <a:ea typeface="Calibri"/>
                <a:cs typeface="Calibri"/>
                <a:sym typeface="Calibri"/>
              </a:rPr>
              <a:t>     FASE II</a:t>
            </a:r>
            <a:endParaRPr sz="2400" b="1" i="0" u="none" strike="noStrike" cap="none" dirty="0">
              <a:solidFill>
                <a:srgbClr val="FFFFFF"/>
              </a:solidFill>
              <a:latin typeface="Calibri"/>
              <a:ea typeface="Calibri"/>
              <a:cs typeface="Calibri"/>
              <a:sym typeface="Calibri"/>
            </a:endParaRPr>
          </a:p>
        </p:txBody>
      </p:sp>
      <p:sp>
        <p:nvSpPr>
          <p:cNvPr id="217" name="Google Shape;217;p11"/>
          <p:cNvSpPr/>
          <p:nvPr/>
        </p:nvSpPr>
        <p:spPr>
          <a:xfrm rot="5400000">
            <a:off x="1693860" y="917381"/>
            <a:ext cx="227167" cy="125068"/>
          </a:xfrm>
          <a:custGeom>
            <a:avLst/>
            <a:gdLst/>
            <a:ahLst/>
            <a:cxnLst/>
            <a:rect l="l" t="t" r="r" b="b"/>
            <a:pathLst>
              <a:path w="4104456" h="864096" extrusionOk="0">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pic>
        <p:nvPicPr>
          <p:cNvPr id="219" name="Google Shape;219;p11"/>
          <p:cNvPicPr preferRelativeResize="0"/>
          <p:nvPr/>
        </p:nvPicPr>
        <p:blipFill rotWithShape="1">
          <a:blip r:embed="rId3">
            <a:alphaModFix/>
          </a:blip>
          <a:srcRect/>
          <a:stretch/>
        </p:blipFill>
        <p:spPr>
          <a:xfrm>
            <a:off x="9698169" y="262226"/>
            <a:ext cx="2485938" cy="531034"/>
          </a:xfrm>
          <a:prstGeom prst="rect">
            <a:avLst/>
          </a:prstGeom>
          <a:noFill/>
          <a:ln>
            <a:noFill/>
          </a:ln>
        </p:spPr>
      </p:pic>
      <p:sp>
        <p:nvSpPr>
          <p:cNvPr id="2" name="Google Shape;165;p7">
            <a:extLst>
              <a:ext uri="{FF2B5EF4-FFF2-40B4-BE49-F238E27FC236}">
                <a16:creationId xmlns:a16="http://schemas.microsoft.com/office/drawing/2014/main" id="{0BFCCC9F-061E-4843-B92E-21712F9C6735}"/>
              </a:ext>
            </a:extLst>
          </p:cNvPr>
          <p:cNvSpPr/>
          <p:nvPr/>
        </p:nvSpPr>
        <p:spPr>
          <a:xfrm>
            <a:off x="10002129" y="920904"/>
            <a:ext cx="1531351"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dirty="0">
                <a:solidFill>
                  <a:schemeClr val="bg1"/>
                </a:solidFill>
                <a:latin typeface="Calibri"/>
                <a:cs typeface="Calibri"/>
                <a:sym typeface="Calibri"/>
              </a:rPr>
              <a:t>2. Inmediato </a:t>
            </a:r>
            <a:endParaRPr sz="1800" dirty="0">
              <a:solidFill>
                <a:schemeClr val="bg1"/>
              </a:solidFill>
            </a:endParaRPr>
          </a:p>
        </p:txBody>
      </p:sp>
      <p:graphicFrame>
        <p:nvGraphicFramePr>
          <p:cNvPr id="8" name="Diagrama 7">
            <a:extLst>
              <a:ext uri="{FF2B5EF4-FFF2-40B4-BE49-F238E27FC236}">
                <a16:creationId xmlns:a16="http://schemas.microsoft.com/office/drawing/2014/main" id="{B27FCA53-F279-4CE2-AD48-091DEF19D187}"/>
              </a:ext>
            </a:extLst>
          </p:cNvPr>
          <p:cNvGraphicFramePr/>
          <p:nvPr>
            <p:extLst>
              <p:ext uri="{D42A27DB-BD31-4B8C-83A1-F6EECF244321}">
                <p14:modId xmlns:p14="http://schemas.microsoft.com/office/powerpoint/2010/main" val="730216874"/>
              </p:ext>
            </p:extLst>
          </p:nvPr>
        </p:nvGraphicFramePr>
        <p:xfrm>
          <a:off x="1744909" y="3374802"/>
          <a:ext cx="9485477" cy="1940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Imagen 4">
            <a:extLst>
              <a:ext uri="{FF2B5EF4-FFF2-40B4-BE49-F238E27FC236}">
                <a16:creationId xmlns:a16="http://schemas.microsoft.com/office/drawing/2014/main" id="{B2DA1A93-9BF1-447B-8D3A-F7F6B0EB09A1}"/>
              </a:ext>
            </a:extLst>
          </p:cNvPr>
          <p:cNvPicPr>
            <a:picLocks noChangeAspect="1"/>
          </p:cNvPicPr>
          <p:nvPr/>
        </p:nvPicPr>
        <p:blipFill>
          <a:blip r:embed="rId9"/>
          <a:stretch>
            <a:fillRect/>
          </a:stretch>
        </p:blipFill>
        <p:spPr>
          <a:xfrm>
            <a:off x="1744909" y="1377219"/>
            <a:ext cx="9485477" cy="1940417"/>
          </a:xfrm>
          <a:prstGeom prst="rect">
            <a:avLst/>
          </a:prstGeom>
        </p:spPr>
      </p:pic>
      <p:sp>
        <p:nvSpPr>
          <p:cNvPr id="6" name="CuadroTexto 5">
            <a:extLst>
              <a:ext uri="{FF2B5EF4-FFF2-40B4-BE49-F238E27FC236}">
                <a16:creationId xmlns:a16="http://schemas.microsoft.com/office/drawing/2014/main" id="{5DA585FC-FB77-456D-801B-40F14E935C5E}"/>
              </a:ext>
            </a:extLst>
          </p:cNvPr>
          <p:cNvSpPr txBox="1"/>
          <p:nvPr/>
        </p:nvSpPr>
        <p:spPr>
          <a:xfrm>
            <a:off x="1855183" y="5480781"/>
            <a:ext cx="9422943" cy="406795"/>
          </a:xfrm>
          <a:prstGeom prst="rect">
            <a:avLst/>
          </a:prstGeom>
          <a:noFill/>
        </p:spPr>
        <p:txBody>
          <a:bodyPr wrap="square" rtlCol="0">
            <a:spAutoFit/>
          </a:bodyPr>
          <a:lstStyle/>
          <a:p>
            <a:endParaRPr lang="es-CL" dirty="0"/>
          </a:p>
        </p:txBody>
      </p:sp>
      <p:sp>
        <p:nvSpPr>
          <p:cNvPr id="7" name="CuadroTexto 6">
            <a:extLst>
              <a:ext uri="{FF2B5EF4-FFF2-40B4-BE49-F238E27FC236}">
                <a16:creationId xmlns:a16="http://schemas.microsoft.com/office/drawing/2014/main" id="{BA8E9779-1FD4-4567-B6B9-982B8AEFE331}"/>
              </a:ext>
            </a:extLst>
          </p:cNvPr>
          <p:cNvSpPr txBox="1"/>
          <p:nvPr/>
        </p:nvSpPr>
        <p:spPr>
          <a:xfrm>
            <a:off x="1744909" y="5641145"/>
            <a:ext cx="9485477" cy="307777"/>
          </a:xfrm>
          <a:prstGeom prst="rect">
            <a:avLst/>
          </a:prstGeom>
          <a:noFill/>
        </p:spPr>
        <p:txBody>
          <a:bodyPr wrap="square" rtlCol="0">
            <a:spAutoFit/>
          </a:bodyPr>
          <a:lstStyle/>
          <a:p>
            <a:r>
              <a:rPr lang="es-CL" dirty="0"/>
              <a:t>Mismo diseño anterior, pero ahora se puede elegir un </a:t>
            </a:r>
            <a:r>
              <a:rPr lang="es-CL" dirty="0" err="1"/>
              <a:t>IPT</a:t>
            </a:r>
            <a:r>
              <a:rPr lang="es-CL" dirty="0"/>
              <a:t> y ver la información dentro de este.</a:t>
            </a:r>
          </a:p>
        </p:txBody>
      </p:sp>
    </p:spTree>
    <p:extLst>
      <p:ext uri="{BB962C8B-B14F-4D97-AF65-F5344CB8AC3E}">
        <p14:creationId xmlns:p14="http://schemas.microsoft.com/office/powerpoint/2010/main" val="1747097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3"/>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lnSpc>
                <a:spcPct val="100000"/>
              </a:lnSpc>
              <a:spcBef>
                <a:spcPts val="0"/>
              </a:spcBef>
              <a:spcAft>
                <a:spcPts val="0"/>
              </a:spcAft>
              <a:buClr>
                <a:schemeClr val="accent1"/>
              </a:buClr>
              <a:buSzPts val="1600"/>
              <a:buFont typeface="Calibri"/>
              <a:buNone/>
            </a:pPr>
            <a:fld id="{00000000-1234-1234-1234-123412341234}" type="slidenum">
              <a:rPr lang="es-ES" sz="1600" b="1" i="0" u="none" strike="noStrike" cap="none">
                <a:solidFill>
                  <a:schemeClr val="accent1"/>
                </a:solidFill>
                <a:latin typeface="Calibri"/>
                <a:ea typeface="Calibri"/>
                <a:cs typeface="Calibri"/>
                <a:sym typeface="Calibri"/>
              </a:rPr>
              <a:t>3</a:t>
            </a:fld>
            <a:endParaRPr sz="1600" b="1" i="0" u="none" strike="noStrike" cap="none">
              <a:solidFill>
                <a:schemeClr val="accent1"/>
              </a:solidFill>
              <a:latin typeface="Calibri"/>
              <a:ea typeface="Calibri"/>
              <a:cs typeface="Calibri"/>
              <a:sym typeface="Calibri"/>
            </a:endParaRPr>
          </a:p>
        </p:txBody>
      </p:sp>
      <p:sp>
        <p:nvSpPr>
          <p:cNvPr id="88" name="Google Shape;88;p3"/>
          <p:cNvSpPr txBox="1"/>
          <p:nvPr/>
        </p:nvSpPr>
        <p:spPr>
          <a:xfrm>
            <a:off x="1558728" y="369014"/>
            <a:ext cx="2141987" cy="31745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FFFFFF"/>
              </a:buClr>
              <a:buSzPts val="1400"/>
              <a:buFont typeface="Arial"/>
              <a:buNone/>
            </a:pPr>
            <a:r>
              <a:rPr lang="es-ES" sz="1400" b="1" i="0" u="none" strike="noStrike" cap="none">
                <a:solidFill>
                  <a:srgbClr val="FFFFFF"/>
                </a:solidFill>
                <a:latin typeface="Arial"/>
                <a:ea typeface="Arial"/>
                <a:cs typeface="Arial"/>
                <a:sym typeface="Arial"/>
              </a:rPr>
              <a:t>DATAIPT</a:t>
            </a:r>
            <a:endParaRPr sz="1400" b="1" i="0" u="none" strike="noStrike" cap="none">
              <a:solidFill>
                <a:srgbClr val="FFFFFF"/>
              </a:solidFill>
              <a:latin typeface="Arial"/>
              <a:ea typeface="Arial"/>
              <a:cs typeface="Arial"/>
              <a:sym typeface="Arial"/>
            </a:endParaRPr>
          </a:p>
        </p:txBody>
      </p:sp>
      <p:sp>
        <p:nvSpPr>
          <p:cNvPr id="89" name="Google Shape;89;p3"/>
          <p:cNvSpPr/>
          <p:nvPr/>
        </p:nvSpPr>
        <p:spPr>
          <a:xfrm>
            <a:off x="717438" y="296910"/>
            <a:ext cx="603805"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2400" b="0" i="0" u="none" strike="noStrike" cap="none">
                <a:solidFill>
                  <a:schemeClr val="accent1"/>
                </a:solidFill>
                <a:latin typeface="Arial"/>
                <a:ea typeface="Arial"/>
                <a:cs typeface="Arial"/>
                <a:sym typeface="Arial"/>
              </a:rPr>
              <a:t>3-4</a:t>
            </a:r>
            <a:endParaRPr sz="2400" b="0" i="0" u="none" strike="noStrike" cap="none">
              <a:solidFill>
                <a:schemeClr val="accent1"/>
              </a:solidFill>
              <a:latin typeface="Arial"/>
              <a:ea typeface="Arial"/>
              <a:cs typeface="Arial"/>
              <a:sym typeface="Arial"/>
            </a:endParaRPr>
          </a:p>
        </p:txBody>
      </p:sp>
      <p:sp>
        <p:nvSpPr>
          <p:cNvPr id="90" name="Google Shape;90;p3"/>
          <p:cNvSpPr/>
          <p:nvPr/>
        </p:nvSpPr>
        <p:spPr>
          <a:xfrm>
            <a:off x="7169828" y="3499624"/>
            <a:ext cx="180000" cy="180000"/>
          </a:xfrm>
          <a:prstGeom prst="ellipse">
            <a:avLst/>
          </a:prstGeom>
          <a:solidFill>
            <a:schemeClr val="lt1"/>
          </a:solidFill>
          <a:ln w="9525" cap="flat" cmpd="sng">
            <a:solidFill>
              <a:srgbClr val="1130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b="0" i="0" u="none" strike="noStrike" cap="none">
              <a:solidFill>
                <a:srgbClr val="FFFFFF"/>
              </a:solidFill>
              <a:latin typeface="Calibri"/>
              <a:ea typeface="Calibri"/>
              <a:cs typeface="Calibri"/>
              <a:sym typeface="Calibri"/>
            </a:endParaRPr>
          </a:p>
        </p:txBody>
      </p:sp>
      <p:sp>
        <p:nvSpPr>
          <p:cNvPr id="91" name="Google Shape;91;p3"/>
          <p:cNvSpPr/>
          <p:nvPr/>
        </p:nvSpPr>
        <p:spPr>
          <a:xfrm>
            <a:off x="1558516" y="852114"/>
            <a:ext cx="10617045" cy="510888"/>
          </a:xfrm>
          <a:prstGeom prst="rect">
            <a:avLst/>
          </a:prstGeom>
          <a:solidFill>
            <a:srgbClr val="434A59"/>
          </a:solidFill>
          <a:ln w="25400" cap="flat" cmpd="sng">
            <a:solidFill>
              <a:srgbClr val="5757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92" name="Google Shape;92;p3"/>
          <p:cNvSpPr/>
          <p:nvPr/>
        </p:nvSpPr>
        <p:spPr>
          <a:xfrm rot="5400000">
            <a:off x="1693860" y="917381"/>
            <a:ext cx="227167" cy="125068"/>
          </a:xfrm>
          <a:custGeom>
            <a:avLst/>
            <a:gdLst/>
            <a:ahLst/>
            <a:cxnLst/>
            <a:rect l="l" t="t" r="r" b="b"/>
            <a:pathLst>
              <a:path w="4104456" h="864096" extrusionOk="0">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93" name="Google Shape;93;p3"/>
          <p:cNvSpPr txBox="1"/>
          <p:nvPr/>
        </p:nvSpPr>
        <p:spPr>
          <a:xfrm>
            <a:off x="2056371" y="866331"/>
            <a:ext cx="7590945" cy="489906"/>
          </a:xfrm>
          <a:prstGeom prst="rect">
            <a:avLst/>
          </a:prstGeom>
          <a:noFill/>
          <a:ln>
            <a:noFill/>
          </a:ln>
        </p:spPr>
        <p:txBody>
          <a:bodyPr spcFirstLastPara="1" wrap="square" lIns="91425" tIns="45700" rIns="91425" bIns="45700" anchor="t" anchorCtr="0">
            <a:noAutofit/>
          </a:bodyPr>
          <a:lstStyle/>
          <a:p>
            <a:pPr marL="0" marR="0" lvl="0" indent="0" algn="just" rtl="0">
              <a:lnSpc>
                <a:spcPct val="120000"/>
              </a:lnSpc>
              <a:spcBef>
                <a:spcPts val="0"/>
              </a:spcBef>
              <a:spcAft>
                <a:spcPts val="0"/>
              </a:spcAft>
              <a:buClr>
                <a:srgbClr val="E20613"/>
              </a:buClr>
              <a:buSzPts val="2500"/>
              <a:buFont typeface="Arial"/>
              <a:buNone/>
            </a:pPr>
            <a:endParaRPr sz="1000" b="0" i="0" u="none" strike="noStrike" cap="none">
              <a:solidFill>
                <a:srgbClr val="FFFFFF"/>
              </a:solidFill>
              <a:latin typeface="Arial"/>
              <a:ea typeface="Arial"/>
              <a:cs typeface="Arial"/>
              <a:sym typeface="Arial"/>
            </a:endParaRPr>
          </a:p>
        </p:txBody>
      </p:sp>
      <p:cxnSp>
        <p:nvCxnSpPr>
          <p:cNvPr id="94" name="Google Shape;94;p3"/>
          <p:cNvCxnSpPr/>
          <p:nvPr/>
        </p:nvCxnSpPr>
        <p:spPr>
          <a:xfrm>
            <a:off x="6096001" y="1974012"/>
            <a:ext cx="0" cy="2088000"/>
          </a:xfrm>
          <a:prstGeom prst="straightConnector1">
            <a:avLst/>
          </a:prstGeom>
          <a:noFill/>
          <a:ln w="9525" cap="flat" cmpd="sng">
            <a:solidFill>
              <a:srgbClr val="BFBFBF"/>
            </a:solidFill>
            <a:prstDash val="solid"/>
            <a:round/>
            <a:headEnd type="none" w="sm" len="sm"/>
            <a:tailEnd type="none" w="sm" len="sm"/>
          </a:ln>
        </p:spPr>
      </p:cxnSp>
      <p:sp>
        <p:nvSpPr>
          <p:cNvPr id="95" name="Google Shape;95;p3"/>
          <p:cNvSpPr txBox="1"/>
          <p:nvPr/>
        </p:nvSpPr>
        <p:spPr>
          <a:xfrm>
            <a:off x="1464396" y="1823111"/>
            <a:ext cx="4553501" cy="1551067"/>
          </a:xfrm>
          <a:prstGeom prst="rect">
            <a:avLst/>
          </a:prstGeom>
          <a:noFill/>
          <a:ln>
            <a:noFill/>
          </a:ln>
        </p:spPr>
        <p:txBody>
          <a:bodyPr spcFirstLastPara="1" wrap="square" lIns="91425" tIns="45700" rIns="91425" bIns="45700" anchor="t" anchorCtr="0">
            <a:noAutofit/>
          </a:bodyPr>
          <a:lstStyle/>
          <a:p>
            <a:pPr marL="0" marR="0" lvl="0" indent="0" algn="just" rtl="0">
              <a:lnSpc>
                <a:spcPct val="120000"/>
              </a:lnSpc>
              <a:spcBef>
                <a:spcPts val="0"/>
              </a:spcBef>
              <a:spcAft>
                <a:spcPts val="0"/>
              </a:spcAft>
              <a:buClr>
                <a:srgbClr val="595959"/>
              </a:buClr>
              <a:buSzPts val="1050"/>
              <a:buFont typeface="Arial"/>
              <a:buNone/>
            </a:pPr>
            <a:r>
              <a:rPr lang="es-ES" sz="1050" b="0" i="0" u="none" strike="noStrike" cap="none">
                <a:solidFill>
                  <a:srgbClr val="595959"/>
                </a:solidFill>
                <a:latin typeface="Arial"/>
                <a:ea typeface="Arial"/>
                <a:cs typeface="Arial"/>
                <a:sym typeface="Arial"/>
              </a:rPr>
              <a:t>Indicar al menos 5 potenciales clientes para este tipo de producto. Solo mencionar. </a:t>
            </a:r>
            <a:endParaRPr/>
          </a:p>
          <a:p>
            <a:pPr marL="272202" marR="0" lvl="0" indent="-272202" algn="just" rtl="0">
              <a:lnSpc>
                <a:spcPct val="120000"/>
              </a:lnSpc>
              <a:spcBef>
                <a:spcPts val="210"/>
              </a:spcBef>
              <a:spcAft>
                <a:spcPts val="0"/>
              </a:spcAft>
              <a:buClr>
                <a:srgbClr val="595959"/>
              </a:buClr>
              <a:buSzPts val="1050"/>
              <a:buFont typeface="Calibri"/>
              <a:buAutoNum type="arabicPeriod"/>
            </a:pPr>
            <a:r>
              <a:rPr lang="es-ES" sz="1050" b="0" i="0" u="none" strike="noStrike" cap="none">
                <a:solidFill>
                  <a:srgbClr val="595959"/>
                </a:solidFill>
                <a:latin typeface="Arial"/>
                <a:ea typeface="Arial"/>
                <a:cs typeface="Arial"/>
                <a:sym typeface="Arial"/>
              </a:rPr>
              <a:t>Municipalidades</a:t>
            </a:r>
            <a:endParaRPr/>
          </a:p>
          <a:p>
            <a:pPr marL="272202" marR="0" lvl="0" indent="-272202" algn="just" rtl="0">
              <a:lnSpc>
                <a:spcPct val="120000"/>
              </a:lnSpc>
              <a:spcBef>
                <a:spcPts val="210"/>
              </a:spcBef>
              <a:spcAft>
                <a:spcPts val="0"/>
              </a:spcAft>
              <a:buClr>
                <a:srgbClr val="595959"/>
              </a:buClr>
              <a:buSzPts val="1050"/>
              <a:buFont typeface="Calibri"/>
              <a:buAutoNum type="arabicPeriod"/>
            </a:pPr>
            <a:r>
              <a:rPr lang="es-ES" sz="1050" b="0" i="0" u="none" strike="noStrike" cap="none">
                <a:solidFill>
                  <a:srgbClr val="595959"/>
                </a:solidFill>
                <a:latin typeface="Arial"/>
                <a:ea typeface="Arial"/>
                <a:cs typeface="Arial"/>
                <a:sym typeface="Arial"/>
              </a:rPr>
              <a:t>Consultoras que realizan IPT</a:t>
            </a:r>
            <a:endParaRPr sz="1050" b="0" i="0" u="none" strike="noStrike" cap="none">
              <a:solidFill>
                <a:srgbClr val="595959"/>
              </a:solidFill>
              <a:latin typeface="Arial"/>
              <a:ea typeface="Arial"/>
              <a:cs typeface="Arial"/>
              <a:sym typeface="Arial"/>
            </a:endParaRPr>
          </a:p>
          <a:p>
            <a:pPr marL="272202" marR="0" lvl="0" indent="-272202" algn="just" rtl="0">
              <a:lnSpc>
                <a:spcPct val="120000"/>
              </a:lnSpc>
              <a:spcBef>
                <a:spcPts val="210"/>
              </a:spcBef>
              <a:spcAft>
                <a:spcPts val="0"/>
              </a:spcAft>
              <a:buClr>
                <a:srgbClr val="595959"/>
              </a:buClr>
              <a:buSzPts val="1050"/>
              <a:buFont typeface="Calibri"/>
              <a:buAutoNum type="arabicPeriod"/>
            </a:pPr>
            <a:r>
              <a:rPr lang="es-ES" sz="1050" b="0" i="0" u="none" strike="noStrike" cap="none">
                <a:solidFill>
                  <a:srgbClr val="595959"/>
                </a:solidFill>
                <a:latin typeface="Arial"/>
                <a:ea typeface="Arial"/>
                <a:cs typeface="Arial"/>
                <a:sym typeface="Arial"/>
              </a:rPr>
              <a:t>Constructoras</a:t>
            </a:r>
            <a:endParaRPr/>
          </a:p>
          <a:p>
            <a:pPr marL="272202" marR="0" lvl="0" indent="-272202" algn="just" rtl="0">
              <a:lnSpc>
                <a:spcPct val="120000"/>
              </a:lnSpc>
              <a:spcBef>
                <a:spcPts val="210"/>
              </a:spcBef>
              <a:spcAft>
                <a:spcPts val="0"/>
              </a:spcAft>
              <a:buClr>
                <a:srgbClr val="595959"/>
              </a:buClr>
              <a:buSzPts val="1050"/>
              <a:buFont typeface="Calibri"/>
              <a:buAutoNum type="arabicPeriod"/>
            </a:pPr>
            <a:r>
              <a:rPr lang="es-ES" sz="1050" b="0" i="0" u="none" strike="noStrike" cap="none">
                <a:solidFill>
                  <a:srgbClr val="595959"/>
                </a:solidFill>
                <a:latin typeface="Arial"/>
                <a:ea typeface="Arial"/>
                <a:cs typeface="Arial"/>
                <a:sym typeface="Arial"/>
              </a:rPr>
              <a:t>Inmobiliarias</a:t>
            </a:r>
            <a:endParaRPr/>
          </a:p>
          <a:p>
            <a:pPr marL="272202" marR="0" lvl="0" indent="-205526" algn="just" rtl="0">
              <a:lnSpc>
                <a:spcPct val="120000"/>
              </a:lnSpc>
              <a:spcBef>
                <a:spcPts val="210"/>
              </a:spcBef>
              <a:spcAft>
                <a:spcPts val="0"/>
              </a:spcAft>
              <a:buClr>
                <a:srgbClr val="595959"/>
              </a:buClr>
              <a:buSzPts val="1050"/>
              <a:buFont typeface="Calibri"/>
              <a:buNone/>
            </a:pPr>
            <a:endParaRPr sz="1050" b="0" i="0" u="none" strike="noStrike" cap="none">
              <a:solidFill>
                <a:srgbClr val="595959"/>
              </a:solidFill>
              <a:latin typeface="Arial"/>
              <a:ea typeface="Arial"/>
              <a:cs typeface="Arial"/>
              <a:sym typeface="Arial"/>
            </a:endParaRPr>
          </a:p>
          <a:p>
            <a:pPr marL="272202" marR="0" lvl="0" indent="-205526" algn="just" rtl="0">
              <a:lnSpc>
                <a:spcPct val="120000"/>
              </a:lnSpc>
              <a:spcBef>
                <a:spcPts val="210"/>
              </a:spcBef>
              <a:spcAft>
                <a:spcPts val="0"/>
              </a:spcAft>
              <a:buClr>
                <a:srgbClr val="595959"/>
              </a:buClr>
              <a:buSzPts val="1050"/>
              <a:buFont typeface="Calibri"/>
              <a:buNone/>
            </a:pPr>
            <a:endParaRPr sz="1050" b="0" i="0" u="none" strike="noStrike" cap="none">
              <a:solidFill>
                <a:srgbClr val="595959"/>
              </a:solidFill>
              <a:latin typeface="Arial"/>
              <a:ea typeface="Arial"/>
              <a:cs typeface="Arial"/>
              <a:sym typeface="Arial"/>
            </a:endParaRPr>
          </a:p>
          <a:p>
            <a:pPr marL="272202" marR="0" lvl="0" indent="-205526" algn="just" rtl="0">
              <a:lnSpc>
                <a:spcPct val="120000"/>
              </a:lnSpc>
              <a:spcBef>
                <a:spcPts val="210"/>
              </a:spcBef>
              <a:spcAft>
                <a:spcPts val="0"/>
              </a:spcAft>
              <a:buClr>
                <a:srgbClr val="595959"/>
              </a:buClr>
              <a:buSzPts val="1050"/>
              <a:buFont typeface="Calibri"/>
              <a:buNone/>
            </a:pPr>
            <a:endParaRPr sz="1050" b="0" i="0" u="none" strike="noStrike" cap="none">
              <a:solidFill>
                <a:srgbClr val="595959"/>
              </a:solidFill>
              <a:latin typeface="Arial"/>
              <a:ea typeface="Arial"/>
              <a:cs typeface="Arial"/>
              <a:sym typeface="Arial"/>
            </a:endParaRPr>
          </a:p>
          <a:p>
            <a:pPr marL="272202" marR="0" lvl="0" indent="-205526" algn="just" rtl="0">
              <a:lnSpc>
                <a:spcPct val="120000"/>
              </a:lnSpc>
              <a:spcBef>
                <a:spcPts val="210"/>
              </a:spcBef>
              <a:spcAft>
                <a:spcPts val="0"/>
              </a:spcAft>
              <a:buClr>
                <a:srgbClr val="595959"/>
              </a:buClr>
              <a:buSzPts val="1050"/>
              <a:buFont typeface="Arial"/>
              <a:buNone/>
            </a:pPr>
            <a:endParaRPr sz="1050" b="0" i="0" u="none" strike="noStrike" cap="none">
              <a:solidFill>
                <a:srgbClr val="595959"/>
              </a:solidFill>
              <a:latin typeface="Arial"/>
              <a:ea typeface="Arial"/>
              <a:cs typeface="Arial"/>
              <a:sym typeface="Arial"/>
            </a:endParaRPr>
          </a:p>
          <a:p>
            <a:pPr marL="272202" marR="0" lvl="0" indent="-205526" algn="just" rtl="0">
              <a:lnSpc>
                <a:spcPct val="120000"/>
              </a:lnSpc>
              <a:spcBef>
                <a:spcPts val="210"/>
              </a:spcBef>
              <a:spcAft>
                <a:spcPts val="0"/>
              </a:spcAft>
              <a:buClr>
                <a:srgbClr val="595959"/>
              </a:buClr>
              <a:buSzPts val="1050"/>
              <a:buFont typeface="Arial"/>
              <a:buNone/>
            </a:pPr>
            <a:endParaRPr sz="1050" b="0" i="0" u="none" strike="noStrike" cap="none">
              <a:solidFill>
                <a:srgbClr val="595959"/>
              </a:solidFill>
              <a:latin typeface="Arial"/>
              <a:ea typeface="Arial"/>
              <a:cs typeface="Arial"/>
              <a:sym typeface="Arial"/>
            </a:endParaRPr>
          </a:p>
        </p:txBody>
      </p:sp>
      <p:sp>
        <p:nvSpPr>
          <p:cNvPr id="96" name="Google Shape;96;p3"/>
          <p:cNvSpPr/>
          <p:nvPr/>
        </p:nvSpPr>
        <p:spPr>
          <a:xfrm>
            <a:off x="1464397" y="1530913"/>
            <a:ext cx="4025885"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200"/>
              <a:buFont typeface="Calibri"/>
              <a:buNone/>
            </a:pPr>
            <a:r>
              <a:rPr lang="es-ES" sz="1200" b="1" i="0" u="none" strike="noStrike" cap="none">
                <a:solidFill>
                  <a:schemeClr val="accent1"/>
                </a:solidFill>
                <a:latin typeface="Calibri"/>
                <a:ea typeface="Calibri"/>
                <a:cs typeface="Calibri"/>
                <a:sym typeface="Calibri"/>
              </a:rPr>
              <a:t>3. PÚBLICO OBJETIVO</a:t>
            </a:r>
            <a:endParaRPr sz="1200" b="1" i="0" u="none" strike="noStrike" cap="none">
              <a:solidFill>
                <a:schemeClr val="accent1"/>
              </a:solidFill>
              <a:latin typeface="Calibri"/>
              <a:ea typeface="Calibri"/>
              <a:cs typeface="Calibri"/>
              <a:sym typeface="Calibri"/>
            </a:endParaRPr>
          </a:p>
        </p:txBody>
      </p:sp>
      <p:pic>
        <p:nvPicPr>
          <p:cNvPr id="97" name="Google Shape;97;p3"/>
          <p:cNvPicPr preferRelativeResize="0"/>
          <p:nvPr/>
        </p:nvPicPr>
        <p:blipFill rotWithShape="1">
          <a:blip r:embed="rId3">
            <a:alphaModFix/>
          </a:blip>
          <a:srcRect/>
          <a:stretch/>
        </p:blipFill>
        <p:spPr>
          <a:xfrm>
            <a:off x="6486866" y="3764720"/>
            <a:ext cx="360000" cy="360000"/>
          </a:xfrm>
          <a:prstGeom prst="rect">
            <a:avLst/>
          </a:prstGeom>
          <a:noFill/>
          <a:ln>
            <a:noFill/>
          </a:ln>
        </p:spPr>
      </p:pic>
      <p:pic>
        <p:nvPicPr>
          <p:cNvPr id="98" name="Google Shape;98;p3" descr="Imagen que contiene computadora, teclado, botella&#10;&#10;Descripción generada automáticamente"/>
          <p:cNvPicPr preferRelativeResize="0"/>
          <p:nvPr/>
        </p:nvPicPr>
        <p:blipFill rotWithShape="1">
          <a:blip r:embed="rId4">
            <a:alphaModFix/>
          </a:blip>
          <a:srcRect/>
          <a:stretch/>
        </p:blipFill>
        <p:spPr>
          <a:xfrm>
            <a:off x="7064046" y="3764720"/>
            <a:ext cx="360000" cy="360000"/>
          </a:xfrm>
          <a:prstGeom prst="rect">
            <a:avLst/>
          </a:prstGeom>
          <a:noFill/>
          <a:ln>
            <a:noFill/>
          </a:ln>
        </p:spPr>
      </p:pic>
      <p:pic>
        <p:nvPicPr>
          <p:cNvPr id="99" name="Google Shape;99;p3" descr="Imagen que contiene computer, computadora, pantalla, monitor&#10;&#10;Descripción generada automáticamente"/>
          <p:cNvPicPr preferRelativeResize="0"/>
          <p:nvPr/>
        </p:nvPicPr>
        <p:blipFill rotWithShape="1">
          <a:blip r:embed="rId5">
            <a:alphaModFix/>
          </a:blip>
          <a:srcRect/>
          <a:stretch/>
        </p:blipFill>
        <p:spPr>
          <a:xfrm>
            <a:off x="7641226" y="3764720"/>
            <a:ext cx="360000" cy="360000"/>
          </a:xfrm>
          <a:prstGeom prst="rect">
            <a:avLst/>
          </a:prstGeom>
          <a:noFill/>
          <a:ln>
            <a:noFill/>
          </a:ln>
        </p:spPr>
      </p:pic>
      <p:pic>
        <p:nvPicPr>
          <p:cNvPr id="100" name="Google Shape;100;p3" descr="Imagen que contiene monitor, computadora, pantalla, tabla&#10;&#10;Descripción generada automáticamente"/>
          <p:cNvPicPr preferRelativeResize="0"/>
          <p:nvPr/>
        </p:nvPicPr>
        <p:blipFill rotWithShape="1">
          <a:blip r:embed="rId6">
            <a:alphaModFix/>
          </a:blip>
          <a:srcRect/>
          <a:stretch/>
        </p:blipFill>
        <p:spPr>
          <a:xfrm>
            <a:off x="8218406" y="3764720"/>
            <a:ext cx="360000" cy="360000"/>
          </a:xfrm>
          <a:prstGeom prst="rect">
            <a:avLst/>
          </a:prstGeom>
          <a:noFill/>
          <a:ln>
            <a:noFill/>
          </a:ln>
        </p:spPr>
      </p:pic>
      <p:pic>
        <p:nvPicPr>
          <p:cNvPr id="101" name="Google Shape;101;p3" descr="Imagen que contiene computer, tabla, monitor, pantalla&#10;&#10;Descripción generada automáticamente"/>
          <p:cNvPicPr preferRelativeResize="0"/>
          <p:nvPr/>
        </p:nvPicPr>
        <p:blipFill rotWithShape="1">
          <a:blip r:embed="rId7">
            <a:alphaModFix/>
          </a:blip>
          <a:srcRect/>
          <a:stretch/>
        </p:blipFill>
        <p:spPr>
          <a:xfrm>
            <a:off x="8795586" y="3764720"/>
            <a:ext cx="360000" cy="360000"/>
          </a:xfrm>
          <a:prstGeom prst="rect">
            <a:avLst/>
          </a:prstGeom>
          <a:noFill/>
          <a:ln>
            <a:noFill/>
          </a:ln>
        </p:spPr>
      </p:pic>
      <p:pic>
        <p:nvPicPr>
          <p:cNvPr id="102" name="Google Shape;102;p3"/>
          <p:cNvPicPr preferRelativeResize="0"/>
          <p:nvPr/>
        </p:nvPicPr>
        <p:blipFill rotWithShape="1">
          <a:blip r:embed="rId8">
            <a:alphaModFix/>
          </a:blip>
          <a:srcRect/>
          <a:stretch/>
        </p:blipFill>
        <p:spPr>
          <a:xfrm>
            <a:off x="9372766" y="3764720"/>
            <a:ext cx="360000" cy="360000"/>
          </a:xfrm>
          <a:prstGeom prst="rect">
            <a:avLst/>
          </a:prstGeom>
          <a:noFill/>
          <a:ln>
            <a:noFill/>
          </a:ln>
        </p:spPr>
      </p:pic>
      <p:pic>
        <p:nvPicPr>
          <p:cNvPr id="103" name="Google Shape;103;p3" descr="Imagen que contiene tren, cuarto&#10;&#10;Descripción generada automáticamente"/>
          <p:cNvPicPr preferRelativeResize="0"/>
          <p:nvPr/>
        </p:nvPicPr>
        <p:blipFill rotWithShape="1">
          <a:blip r:embed="rId9">
            <a:alphaModFix/>
          </a:blip>
          <a:srcRect/>
          <a:stretch/>
        </p:blipFill>
        <p:spPr>
          <a:xfrm>
            <a:off x="9949947" y="3764720"/>
            <a:ext cx="360000" cy="360000"/>
          </a:xfrm>
          <a:prstGeom prst="rect">
            <a:avLst/>
          </a:prstGeom>
          <a:noFill/>
          <a:ln>
            <a:noFill/>
          </a:ln>
        </p:spPr>
      </p:pic>
      <p:sp>
        <p:nvSpPr>
          <p:cNvPr id="104" name="Google Shape;104;p3"/>
          <p:cNvSpPr/>
          <p:nvPr/>
        </p:nvSpPr>
        <p:spPr>
          <a:xfrm>
            <a:off x="6311324" y="1546112"/>
            <a:ext cx="433817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200"/>
              <a:buFont typeface="Calibri"/>
              <a:buNone/>
            </a:pPr>
            <a:r>
              <a:rPr lang="es-ES" sz="1200" b="1" i="0" u="none" strike="noStrike" cap="none">
                <a:solidFill>
                  <a:schemeClr val="accent1"/>
                </a:solidFill>
                <a:latin typeface="Calibri"/>
                <a:ea typeface="Calibri"/>
                <a:cs typeface="Calibri"/>
                <a:sym typeface="Calibri"/>
              </a:rPr>
              <a:t>4. PAÍSES PRIORITARIOS</a:t>
            </a:r>
            <a:endParaRPr sz="1200" b="1" i="0" u="none" strike="noStrike" cap="none">
              <a:solidFill>
                <a:schemeClr val="accent1"/>
              </a:solidFill>
              <a:latin typeface="Calibri"/>
              <a:ea typeface="Calibri"/>
              <a:cs typeface="Calibri"/>
              <a:sym typeface="Calibri"/>
            </a:endParaRPr>
          </a:p>
        </p:txBody>
      </p:sp>
      <p:sp>
        <p:nvSpPr>
          <p:cNvPr id="105" name="Google Shape;105;p3"/>
          <p:cNvSpPr/>
          <p:nvPr/>
        </p:nvSpPr>
        <p:spPr>
          <a:xfrm>
            <a:off x="6595456" y="3499624"/>
            <a:ext cx="180000" cy="180000"/>
          </a:xfrm>
          <a:prstGeom prst="ellipse">
            <a:avLst/>
          </a:prstGeom>
          <a:solidFill>
            <a:srgbClr val="76C2E8"/>
          </a:solidFill>
          <a:ln w="9525" cap="flat" cmpd="sng">
            <a:solidFill>
              <a:srgbClr val="1130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51"/>
              <a:buFont typeface="Calibri"/>
              <a:buNone/>
            </a:pPr>
            <a:endParaRPr sz="1351" b="0" i="0" u="none" strike="noStrike" cap="none">
              <a:solidFill>
                <a:srgbClr val="FFFFFF"/>
              </a:solidFill>
              <a:latin typeface="Calibri"/>
              <a:ea typeface="Calibri"/>
              <a:cs typeface="Calibri"/>
              <a:sym typeface="Calibri"/>
            </a:endParaRPr>
          </a:p>
        </p:txBody>
      </p:sp>
      <p:sp>
        <p:nvSpPr>
          <p:cNvPr id="106" name="Google Shape;106;p3"/>
          <p:cNvSpPr/>
          <p:nvPr/>
        </p:nvSpPr>
        <p:spPr>
          <a:xfrm>
            <a:off x="7744200" y="3499624"/>
            <a:ext cx="180000" cy="180000"/>
          </a:xfrm>
          <a:prstGeom prst="ellipse">
            <a:avLst/>
          </a:prstGeom>
          <a:solidFill>
            <a:schemeClr val="lt1"/>
          </a:solidFill>
          <a:ln w="9525" cap="flat" cmpd="sng">
            <a:solidFill>
              <a:srgbClr val="1130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b="0" i="0" u="none" strike="noStrike" cap="none">
              <a:solidFill>
                <a:srgbClr val="FFFFFF"/>
              </a:solidFill>
              <a:latin typeface="Calibri"/>
              <a:ea typeface="Calibri"/>
              <a:cs typeface="Calibri"/>
              <a:sym typeface="Calibri"/>
            </a:endParaRPr>
          </a:p>
        </p:txBody>
      </p:sp>
      <p:sp>
        <p:nvSpPr>
          <p:cNvPr id="107" name="Google Shape;107;p3"/>
          <p:cNvSpPr/>
          <p:nvPr/>
        </p:nvSpPr>
        <p:spPr>
          <a:xfrm>
            <a:off x="8892944" y="3499624"/>
            <a:ext cx="180000" cy="180000"/>
          </a:xfrm>
          <a:prstGeom prst="ellipse">
            <a:avLst/>
          </a:prstGeom>
          <a:solidFill>
            <a:schemeClr val="lt1"/>
          </a:solidFill>
          <a:ln w="9525" cap="flat" cmpd="sng">
            <a:solidFill>
              <a:srgbClr val="1130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b="0" i="0" u="none" strike="noStrike" cap="none">
              <a:solidFill>
                <a:srgbClr val="FFFFFF"/>
              </a:solidFill>
              <a:latin typeface="Calibri"/>
              <a:ea typeface="Calibri"/>
              <a:cs typeface="Calibri"/>
              <a:sym typeface="Calibri"/>
            </a:endParaRPr>
          </a:p>
        </p:txBody>
      </p:sp>
      <p:sp>
        <p:nvSpPr>
          <p:cNvPr id="108" name="Google Shape;108;p3"/>
          <p:cNvSpPr/>
          <p:nvPr/>
        </p:nvSpPr>
        <p:spPr>
          <a:xfrm>
            <a:off x="8318572" y="3499624"/>
            <a:ext cx="180000" cy="180000"/>
          </a:xfrm>
          <a:prstGeom prst="ellipse">
            <a:avLst/>
          </a:prstGeom>
          <a:solidFill>
            <a:schemeClr val="lt1"/>
          </a:solidFill>
          <a:ln w="9525" cap="flat" cmpd="sng">
            <a:solidFill>
              <a:srgbClr val="1130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51"/>
              <a:buFont typeface="Calibri"/>
              <a:buNone/>
            </a:pPr>
            <a:endParaRPr sz="1351" b="0" i="0" u="none" strike="noStrike" cap="none">
              <a:solidFill>
                <a:srgbClr val="FFFFFF"/>
              </a:solidFill>
              <a:latin typeface="Calibri"/>
              <a:ea typeface="Calibri"/>
              <a:cs typeface="Calibri"/>
              <a:sym typeface="Calibri"/>
            </a:endParaRPr>
          </a:p>
        </p:txBody>
      </p:sp>
      <p:sp>
        <p:nvSpPr>
          <p:cNvPr id="109" name="Google Shape;109;p3"/>
          <p:cNvSpPr/>
          <p:nvPr/>
        </p:nvSpPr>
        <p:spPr>
          <a:xfrm>
            <a:off x="9467316" y="3499624"/>
            <a:ext cx="180000" cy="180000"/>
          </a:xfrm>
          <a:prstGeom prst="ellipse">
            <a:avLst/>
          </a:prstGeom>
          <a:solidFill>
            <a:schemeClr val="lt1"/>
          </a:solidFill>
          <a:ln w="9525" cap="flat" cmpd="sng">
            <a:solidFill>
              <a:srgbClr val="1130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b="0" i="0" u="none" strike="noStrike" cap="none">
              <a:solidFill>
                <a:srgbClr val="FFFFFF"/>
              </a:solidFill>
              <a:latin typeface="Calibri"/>
              <a:ea typeface="Calibri"/>
              <a:cs typeface="Calibri"/>
              <a:sym typeface="Calibri"/>
            </a:endParaRPr>
          </a:p>
        </p:txBody>
      </p:sp>
      <p:sp>
        <p:nvSpPr>
          <p:cNvPr id="110" name="Google Shape;110;p3"/>
          <p:cNvSpPr/>
          <p:nvPr/>
        </p:nvSpPr>
        <p:spPr>
          <a:xfrm>
            <a:off x="10041690" y="3499624"/>
            <a:ext cx="180000" cy="180000"/>
          </a:xfrm>
          <a:prstGeom prst="ellipse">
            <a:avLst/>
          </a:prstGeom>
          <a:solidFill>
            <a:schemeClr val="lt1"/>
          </a:solidFill>
          <a:ln w="9525" cap="flat" cmpd="sng">
            <a:solidFill>
              <a:srgbClr val="1130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b="0" i="0" u="none" strike="noStrike" cap="none">
              <a:solidFill>
                <a:srgbClr val="FFFFFF"/>
              </a:solidFill>
              <a:latin typeface="Calibri"/>
              <a:ea typeface="Calibri"/>
              <a:cs typeface="Calibri"/>
              <a:sym typeface="Calibri"/>
            </a:endParaRPr>
          </a:p>
        </p:txBody>
      </p:sp>
      <p:pic>
        <p:nvPicPr>
          <p:cNvPr id="111" name="Google Shape;111;p3"/>
          <p:cNvPicPr preferRelativeResize="0"/>
          <p:nvPr/>
        </p:nvPicPr>
        <p:blipFill rotWithShape="1">
          <a:blip r:embed="rId10">
            <a:alphaModFix/>
          </a:blip>
          <a:srcRect/>
          <a:stretch/>
        </p:blipFill>
        <p:spPr>
          <a:xfrm>
            <a:off x="9698169" y="262226"/>
            <a:ext cx="2485938" cy="531034"/>
          </a:xfrm>
          <a:prstGeom prst="rect">
            <a:avLst/>
          </a:prstGeom>
          <a:noFill/>
          <a:ln>
            <a:noFill/>
          </a:ln>
        </p:spPr>
      </p:pic>
      <p:sp>
        <p:nvSpPr>
          <p:cNvPr id="112" name="Google Shape;112;p3"/>
          <p:cNvSpPr txBox="1"/>
          <p:nvPr/>
        </p:nvSpPr>
        <p:spPr>
          <a:xfrm>
            <a:off x="6311324" y="1803296"/>
            <a:ext cx="4416280" cy="1551067"/>
          </a:xfrm>
          <a:prstGeom prst="rect">
            <a:avLst/>
          </a:prstGeom>
          <a:noFill/>
          <a:ln>
            <a:noFill/>
          </a:ln>
        </p:spPr>
        <p:txBody>
          <a:bodyPr spcFirstLastPara="1" wrap="square" lIns="91425" tIns="45700" rIns="91425" bIns="45700" anchor="t" anchorCtr="0">
            <a:noAutofit/>
          </a:bodyPr>
          <a:lstStyle/>
          <a:p>
            <a:pPr marL="0" marR="0" lvl="0" indent="0" algn="just" rtl="0">
              <a:lnSpc>
                <a:spcPct val="120000"/>
              </a:lnSpc>
              <a:spcBef>
                <a:spcPts val="0"/>
              </a:spcBef>
              <a:spcAft>
                <a:spcPts val="0"/>
              </a:spcAft>
              <a:buClr>
                <a:srgbClr val="595959"/>
              </a:buClr>
              <a:buSzPts val="1050"/>
              <a:buFont typeface="Arial"/>
              <a:buNone/>
            </a:pPr>
            <a:r>
              <a:rPr lang="es-ES" sz="1050" b="0" i="0" u="none" strike="noStrike" cap="none">
                <a:solidFill>
                  <a:srgbClr val="595959"/>
                </a:solidFill>
                <a:latin typeface="Arial"/>
                <a:ea typeface="Arial"/>
                <a:cs typeface="Arial"/>
                <a:sym typeface="Arial"/>
              </a:rPr>
              <a:t>El país al que esta dirigido este producto en una primera instancia es Chile. Ya que los IPT son una materia que rige en todo el mundo, siempre y cunado se pueda conseguir la información y se confirme el problema, nuestro producto puede ser expandido y adoptado en muchos otros países.</a:t>
            </a:r>
            <a:endParaRPr sz="1050" b="0" i="0" u="none" strike="noStrike" cap="none">
              <a:solidFill>
                <a:srgbClr val="595959"/>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lnSpc>
                <a:spcPct val="100000"/>
              </a:lnSpc>
              <a:spcBef>
                <a:spcPts val="0"/>
              </a:spcBef>
              <a:spcAft>
                <a:spcPts val="0"/>
              </a:spcAft>
              <a:buClr>
                <a:schemeClr val="accent1"/>
              </a:buClr>
              <a:buSzPts val="1600"/>
              <a:buFont typeface="Calibri"/>
              <a:buNone/>
            </a:pPr>
            <a:fld id="{00000000-1234-1234-1234-123412341234}" type="slidenum">
              <a:rPr lang="es-ES" sz="1600" b="1" i="0" u="none" strike="noStrike" cap="none">
                <a:solidFill>
                  <a:schemeClr val="accent1"/>
                </a:solidFill>
                <a:latin typeface="Calibri"/>
                <a:ea typeface="Calibri"/>
                <a:cs typeface="Calibri"/>
                <a:sym typeface="Calibri"/>
              </a:rPr>
              <a:t>4</a:t>
            </a:fld>
            <a:endParaRPr sz="1600" b="1" i="0" u="none" strike="noStrike" cap="none">
              <a:solidFill>
                <a:schemeClr val="accent1"/>
              </a:solidFill>
              <a:latin typeface="Calibri"/>
              <a:ea typeface="Calibri"/>
              <a:cs typeface="Calibri"/>
              <a:sym typeface="Calibri"/>
            </a:endParaRPr>
          </a:p>
        </p:txBody>
      </p:sp>
      <p:sp>
        <p:nvSpPr>
          <p:cNvPr id="118" name="Google Shape;118;p4"/>
          <p:cNvSpPr txBox="1"/>
          <p:nvPr/>
        </p:nvSpPr>
        <p:spPr>
          <a:xfrm>
            <a:off x="1558728" y="369014"/>
            <a:ext cx="2141987" cy="31745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FFFFFF"/>
              </a:buClr>
              <a:buSzPts val="1400"/>
              <a:buFont typeface="Arial"/>
              <a:buNone/>
            </a:pPr>
            <a:r>
              <a:rPr lang="es-ES" sz="1400" b="1" i="0" u="none" strike="noStrike" cap="none">
                <a:solidFill>
                  <a:srgbClr val="FFFFFF"/>
                </a:solidFill>
                <a:latin typeface="Arial"/>
                <a:ea typeface="Arial"/>
                <a:cs typeface="Arial"/>
                <a:sym typeface="Arial"/>
              </a:rPr>
              <a:t>DATAIPT</a:t>
            </a:r>
            <a:endParaRPr sz="1400" b="1" i="0" u="none" strike="noStrike" cap="none">
              <a:solidFill>
                <a:srgbClr val="FFFFFF"/>
              </a:solidFill>
              <a:latin typeface="Arial"/>
              <a:ea typeface="Arial"/>
              <a:cs typeface="Arial"/>
              <a:sym typeface="Arial"/>
            </a:endParaRPr>
          </a:p>
        </p:txBody>
      </p:sp>
      <p:sp>
        <p:nvSpPr>
          <p:cNvPr id="119" name="Google Shape;119;p4"/>
          <p:cNvSpPr/>
          <p:nvPr/>
        </p:nvSpPr>
        <p:spPr>
          <a:xfrm>
            <a:off x="717438" y="296910"/>
            <a:ext cx="603805"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2400" b="0" i="0" u="none" strike="noStrike" cap="none">
                <a:solidFill>
                  <a:schemeClr val="accent1"/>
                </a:solidFill>
                <a:latin typeface="Arial"/>
                <a:ea typeface="Arial"/>
                <a:cs typeface="Arial"/>
                <a:sym typeface="Arial"/>
              </a:rPr>
              <a:t>5-6</a:t>
            </a:r>
            <a:endParaRPr sz="2400" b="0" i="0" u="none" strike="noStrike" cap="none">
              <a:solidFill>
                <a:schemeClr val="accent1"/>
              </a:solidFill>
              <a:latin typeface="Arial"/>
              <a:ea typeface="Arial"/>
              <a:cs typeface="Arial"/>
              <a:sym typeface="Arial"/>
            </a:endParaRPr>
          </a:p>
        </p:txBody>
      </p:sp>
      <p:sp>
        <p:nvSpPr>
          <p:cNvPr id="120" name="Google Shape;120;p4"/>
          <p:cNvSpPr/>
          <p:nvPr/>
        </p:nvSpPr>
        <p:spPr>
          <a:xfrm>
            <a:off x="1558516" y="852114"/>
            <a:ext cx="10617045" cy="510888"/>
          </a:xfrm>
          <a:prstGeom prst="rect">
            <a:avLst/>
          </a:prstGeom>
          <a:solidFill>
            <a:srgbClr val="434A59"/>
          </a:solidFill>
          <a:ln w="25400" cap="flat" cmpd="sng">
            <a:solidFill>
              <a:srgbClr val="5757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21" name="Google Shape;121;p4"/>
          <p:cNvSpPr/>
          <p:nvPr/>
        </p:nvSpPr>
        <p:spPr>
          <a:xfrm rot="5400000">
            <a:off x="1693860" y="917381"/>
            <a:ext cx="227167" cy="125068"/>
          </a:xfrm>
          <a:custGeom>
            <a:avLst/>
            <a:gdLst/>
            <a:ahLst/>
            <a:cxnLst/>
            <a:rect l="l" t="t" r="r" b="b"/>
            <a:pathLst>
              <a:path w="4104456" h="864096" extrusionOk="0">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22" name="Google Shape;122;p4"/>
          <p:cNvSpPr txBox="1"/>
          <p:nvPr/>
        </p:nvSpPr>
        <p:spPr>
          <a:xfrm>
            <a:off x="2056371" y="853740"/>
            <a:ext cx="7590945" cy="510886"/>
          </a:xfrm>
          <a:prstGeom prst="rect">
            <a:avLst/>
          </a:prstGeom>
          <a:noFill/>
          <a:ln>
            <a:noFill/>
          </a:ln>
        </p:spPr>
        <p:txBody>
          <a:bodyPr spcFirstLastPara="1" wrap="square" lIns="91425" tIns="45700" rIns="91425" bIns="45700" anchor="t" anchorCtr="0">
            <a:noAutofit/>
          </a:bodyPr>
          <a:lstStyle/>
          <a:p>
            <a:pPr marL="0" marR="0" lvl="0" indent="0" algn="just" rtl="0">
              <a:lnSpc>
                <a:spcPct val="120000"/>
              </a:lnSpc>
              <a:spcBef>
                <a:spcPts val="0"/>
              </a:spcBef>
              <a:spcAft>
                <a:spcPts val="0"/>
              </a:spcAft>
              <a:buClr>
                <a:srgbClr val="E20613"/>
              </a:buClr>
              <a:buSzPts val="2750"/>
              <a:buFont typeface="Arial"/>
              <a:buNone/>
            </a:pPr>
            <a:r>
              <a:rPr lang="es-ES" sz="1100" b="0" i="0" u="sng" strike="noStrike" cap="none">
                <a:solidFill>
                  <a:srgbClr val="595959"/>
                </a:solidFill>
                <a:latin typeface="Arial"/>
                <a:ea typeface="Arial"/>
                <a:cs typeface="Arial"/>
                <a:sym typeface="Arial"/>
                <a:hlinkClick r:id="rId3">
                  <a:extLst>
                    <a:ext uri="{A12FA001-AC4F-418D-AE19-62706E023703}">
                      <ahyp:hlinkClr xmlns:ahyp="http://schemas.microsoft.com/office/drawing/2018/hyperlinkcolor" val="tx"/>
                    </a:ext>
                  </a:extLst>
                </a:hlinkClick>
              </a:rPr>
              <a:t>http://ide.minvu.cl/Visor/</a:t>
            </a:r>
            <a:endParaRPr sz="1400" b="0" i="0" u="none" strike="noStrike" cap="none">
              <a:solidFill>
                <a:srgbClr val="FFFFFF"/>
              </a:solidFill>
              <a:latin typeface="Arial"/>
              <a:ea typeface="Arial"/>
              <a:cs typeface="Arial"/>
              <a:sym typeface="Arial"/>
            </a:endParaRPr>
          </a:p>
        </p:txBody>
      </p:sp>
      <p:sp>
        <p:nvSpPr>
          <p:cNvPr id="123" name="Google Shape;123;p4"/>
          <p:cNvSpPr/>
          <p:nvPr/>
        </p:nvSpPr>
        <p:spPr>
          <a:xfrm>
            <a:off x="1558518" y="1501612"/>
            <a:ext cx="453748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i="0" u="none" strike="noStrike" cap="none">
                <a:solidFill>
                  <a:schemeClr val="accent1"/>
                </a:solidFill>
                <a:latin typeface="Calibri"/>
                <a:ea typeface="Calibri"/>
                <a:cs typeface="Calibri"/>
                <a:sym typeface="Calibri"/>
              </a:rPr>
              <a:t>5. CONTEXTO COMPETITIVO</a:t>
            </a:r>
            <a:endParaRPr sz="1200" b="1" i="0" u="none" strike="noStrike" cap="none">
              <a:solidFill>
                <a:schemeClr val="accent1"/>
              </a:solidFill>
              <a:latin typeface="Calibri"/>
              <a:ea typeface="Calibri"/>
              <a:cs typeface="Calibri"/>
              <a:sym typeface="Calibri"/>
            </a:endParaRPr>
          </a:p>
        </p:txBody>
      </p:sp>
      <p:sp>
        <p:nvSpPr>
          <p:cNvPr id="124" name="Google Shape;124;p4"/>
          <p:cNvSpPr txBox="1"/>
          <p:nvPr/>
        </p:nvSpPr>
        <p:spPr>
          <a:xfrm>
            <a:off x="1558516" y="1806877"/>
            <a:ext cx="4537483" cy="478220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067" b="0" i="0" u="none" strike="noStrike" cap="none">
                <a:solidFill>
                  <a:srgbClr val="575756"/>
                </a:solidFill>
                <a:latin typeface="Arial"/>
                <a:ea typeface="Arial"/>
                <a:cs typeface="Arial"/>
                <a:sym typeface="Arial"/>
              </a:rPr>
              <a:t>En la caracterización de la competencia debes señalar cuáles serían los productos que competirían con el nuestro, con el fin de potenciar la propuesta de mercado. Se sugiere complementar lo siguiente: </a:t>
            </a:r>
            <a:endParaRPr/>
          </a:p>
          <a:p>
            <a:pPr marL="228600" marR="0" lvl="0" indent="-228600" algn="just" rtl="0">
              <a:spcBef>
                <a:spcPts val="1202"/>
              </a:spcBef>
              <a:spcAft>
                <a:spcPts val="0"/>
              </a:spcAft>
              <a:buClr>
                <a:srgbClr val="575756"/>
              </a:buClr>
              <a:buSzPts val="1067"/>
              <a:buFont typeface="Calibri"/>
              <a:buAutoNum type="arabicPeriod"/>
            </a:pPr>
            <a:r>
              <a:rPr lang="es-ES" sz="1067" b="0" i="0" u="none" strike="noStrike" cap="none">
                <a:solidFill>
                  <a:srgbClr val="575756"/>
                </a:solidFill>
                <a:latin typeface="Arial"/>
                <a:ea typeface="Arial"/>
                <a:cs typeface="Arial"/>
                <a:sym typeface="Arial"/>
              </a:rPr>
              <a:t>¿Qué tipo de producto tiene la competencia principal? El MINVU tiene un mapa geolocalizado que muestra (por separado) los PRC y PRM de cada comuna</a:t>
            </a:r>
            <a:endParaRPr/>
          </a:p>
          <a:p>
            <a:pPr marL="228600" marR="0" lvl="0" indent="-228600" algn="just" rtl="0">
              <a:spcBef>
                <a:spcPts val="1202"/>
              </a:spcBef>
              <a:spcAft>
                <a:spcPts val="0"/>
              </a:spcAft>
              <a:buClr>
                <a:srgbClr val="575756"/>
              </a:buClr>
              <a:buSzPts val="1067"/>
              <a:buFont typeface="Calibri"/>
              <a:buAutoNum type="arabicPeriod"/>
            </a:pPr>
            <a:r>
              <a:rPr lang="es-ES" sz="1067" b="0" i="0" u="none" strike="noStrike" cap="none">
                <a:solidFill>
                  <a:srgbClr val="575756"/>
                </a:solidFill>
                <a:latin typeface="Arial"/>
                <a:ea typeface="Arial"/>
                <a:cs typeface="Arial"/>
                <a:sym typeface="Arial"/>
              </a:rPr>
              <a:t>¿Cuáles son sus fortalezas y debilidades? </a:t>
            </a:r>
            <a:endParaRPr/>
          </a:p>
          <a:p>
            <a:pPr marL="0" marR="0" lvl="0" indent="0" algn="just" rtl="0">
              <a:spcBef>
                <a:spcPts val="1202"/>
              </a:spcBef>
              <a:spcAft>
                <a:spcPts val="0"/>
              </a:spcAft>
              <a:buNone/>
            </a:pPr>
            <a:r>
              <a:rPr lang="es-ES" sz="1067" b="1" i="0" u="none" strike="noStrike" cap="none">
                <a:solidFill>
                  <a:srgbClr val="575756"/>
                </a:solidFill>
                <a:latin typeface="Arial"/>
                <a:ea typeface="Arial"/>
                <a:cs typeface="Arial"/>
                <a:sym typeface="Arial"/>
              </a:rPr>
              <a:t>Fortalezas: </a:t>
            </a:r>
            <a:r>
              <a:rPr lang="es-ES" sz="1067" b="0" i="0" u="none" strike="noStrike" cap="none">
                <a:solidFill>
                  <a:srgbClr val="575756"/>
                </a:solidFill>
                <a:latin typeface="Arial"/>
                <a:ea typeface="Arial"/>
                <a:cs typeface="Arial"/>
                <a:sym typeface="Arial"/>
              </a:rPr>
              <a:t>son que es efectuado por el MINVU y se puede superponer varias otras variables que ofrece.</a:t>
            </a:r>
            <a:endParaRPr/>
          </a:p>
          <a:p>
            <a:pPr marL="0" marR="0" lvl="0" indent="0" algn="just" rtl="0">
              <a:spcBef>
                <a:spcPts val="1202"/>
              </a:spcBef>
              <a:spcAft>
                <a:spcPts val="0"/>
              </a:spcAft>
              <a:buNone/>
            </a:pPr>
            <a:r>
              <a:rPr lang="es-ES" sz="1067" b="1" i="0" u="none" strike="noStrike" cap="none">
                <a:solidFill>
                  <a:srgbClr val="575756"/>
                </a:solidFill>
                <a:latin typeface="Arial"/>
                <a:ea typeface="Arial"/>
                <a:cs typeface="Arial"/>
                <a:sym typeface="Arial"/>
              </a:rPr>
              <a:t>Debilidades: </a:t>
            </a:r>
            <a:r>
              <a:rPr lang="es-ES" sz="1067" b="0" i="0" u="none" strike="noStrike" cap="none">
                <a:solidFill>
                  <a:srgbClr val="575756"/>
                </a:solidFill>
                <a:latin typeface="Arial"/>
                <a:ea typeface="Arial"/>
                <a:cs typeface="Arial"/>
                <a:sym typeface="Arial"/>
              </a:rPr>
              <a:t>es que son sólo fotos, no se pueden ver bien al hacer Zoom, sólo está el ultimo dato más actualizado</a:t>
            </a:r>
            <a:endParaRPr/>
          </a:p>
          <a:p>
            <a:pPr marL="228600" marR="0" lvl="0" indent="-228600" algn="just" rtl="0">
              <a:spcBef>
                <a:spcPts val="1202"/>
              </a:spcBef>
              <a:spcAft>
                <a:spcPts val="0"/>
              </a:spcAft>
              <a:buClr>
                <a:srgbClr val="575756"/>
              </a:buClr>
              <a:buSzPts val="1067"/>
              <a:buFont typeface="Calibri"/>
              <a:buAutoNum type="arabicPeriod" startAt="3"/>
            </a:pPr>
            <a:r>
              <a:rPr lang="es-ES" sz="1067" b="0" i="0" u="none" strike="noStrike" cap="none">
                <a:solidFill>
                  <a:srgbClr val="575756"/>
                </a:solidFill>
                <a:latin typeface="Arial"/>
                <a:ea typeface="Arial"/>
                <a:cs typeface="Arial"/>
                <a:sym typeface="Arial"/>
              </a:rPr>
              <a:t>¿Cómo se diferencia nuestra propuesta de valor? Nuestra propuesta de valor es superponer más de un mapa ahorrando una gran cantidad de tiempo y recursos en analizar los mapas y ordenanzas uno a uno, en conjunto con esto se muestran la información derogada y obsoleta, creando una especia de historial sobre los IPT de la zona y por tanto su evolución. Por último paralelamente intentaremos dar una pequeña explicación y/o resumen del IPT solicitado.</a:t>
            </a:r>
            <a:endParaRPr/>
          </a:p>
          <a:p>
            <a:pPr marL="228600" marR="0" lvl="0" indent="-228600" algn="just" rtl="0">
              <a:spcBef>
                <a:spcPts val="1202"/>
              </a:spcBef>
              <a:spcAft>
                <a:spcPts val="0"/>
              </a:spcAft>
              <a:buClr>
                <a:srgbClr val="575756"/>
              </a:buClr>
              <a:buSzPts val="1067"/>
              <a:buFont typeface="Calibri"/>
              <a:buAutoNum type="arabicPeriod" startAt="3"/>
            </a:pPr>
            <a:r>
              <a:rPr lang="es-ES" sz="1067" b="0" i="0" u="none" strike="noStrike" cap="none">
                <a:solidFill>
                  <a:srgbClr val="575756"/>
                </a:solidFill>
                <a:latin typeface="Arial"/>
                <a:ea typeface="Arial"/>
                <a:cs typeface="Arial"/>
                <a:sym typeface="Arial"/>
              </a:rPr>
              <a:t>¿Qué tipo de cliente tiene nuestra competencia? En este momento el MINVU es la única entidad que posee los mapas y todas las consultoras, constructoras, etc. Van a consultarlos a ellos.</a:t>
            </a:r>
            <a:endParaRPr/>
          </a:p>
          <a:p>
            <a:pPr marL="0" marR="0" lvl="0" indent="0" algn="just" rtl="0">
              <a:spcBef>
                <a:spcPts val="1202"/>
              </a:spcBef>
              <a:spcAft>
                <a:spcPts val="0"/>
              </a:spcAft>
              <a:buNone/>
            </a:pPr>
            <a:endParaRPr sz="1067" b="0" i="0" u="none" strike="noStrike" cap="none">
              <a:solidFill>
                <a:srgbClr val="575756"/>
              </a:solidFill>
              <a:latin typeface="Arial"/>
              <a:ea typeface="Arial"/>
              <a:cs typeface="Arial"/>
              <a:sym typeface="Arial"/>
            </a:endParaRPr>
          </a:p>
        </p:txBody>
      </p:sp>
      <p:sp>
        <p:nvSpPr>
          <p:cNvPr id="125" name="Google Shape;125;p4"/>
          <p:cNvSpPr txBox="1"/>
          <p:nvPr/>
        </p:nvSpPr>
        <p:spPr>
          <a:xfrm>
            <a:off x="6959546" y="3680261"/>
            <a:ext cx="4120832" cy="255550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067" b="0" i="0" u="none" strike="noStrike" cap="none">
                <a:solidFill>
                  <a:srgbClr val="575756"/>
                </a:solidFill>
                <a:latin typeface="Arial"/>
                <a:ea typeface="Arial"/>
                <a:cs typeface="Arial"/>
                <a:sym typeface="Arial"/>
              </a:rPr>
              <a:t>Los IPT se basan siempre en una ordenanza, lo que es un documento legal en el cual por tanto se utiliza un lenguaje legal, no coloquial y con terminología muy específicas, por lo que su entendimiento para alguien que no sea un especialista es muy complejo.. Por otro lado en el caso que exista un Plan Regulador Comunal (PRC) muchas veces en lugar de crear este instrumento nuevamente, se hacen Modificaciones/Actualizaciones a los sectores que lo necesitan creando una gran cantidad de datos separados que finalmente, de forma legal se enlazan a una sola ordenanza. Además de que hay sectores que en lugar de un Plan Regulador Comunal tienen varios Planes Seccionales desatando en una extensa y dificultosa búsqueda de documento por documento y “armar el rompecabezas” para ver en realidad sobre la regulación de cada terreno. La gran oportunidad es producir un gran mapa geolocalizado que contenga todo esto,  en un solo lugar, para ahorrar tempo y trabajo, y ayudar a mejorar el entendimiento </a:t>
            </a:r>
            <a:endParaRPr/>
          </a:p>
        </p:txBody>
      </p:sp>
      <p:sp>
        <p:nvSpPr>
          <p:cNvPr id="126" name="Google Shape;126;p4"/>
          <p:cNvSpPr/>
          <p:nvPr/>
        </p:nvSpPr>
        <p:spPr>
          <a:xfrm>
            <a:off x="6959546" y="3408313"/>
            <a:ext cx="433817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i="0" u="none" strike="noStrike" cap="none">
                <a:solidFill>
                  <a:schemeClr val="accent1"/>
                </a:solidFill>
                <a:latin typeface="Calibri"/>
                <a:ea typeface="Calibri"/>
                <a:cs typeface="Calibri"/>
                <a:sym typeface="Calibri"/>
              </a:rPr>
              <a:t>6. OPORTUNIDADES</a:t>
            </a:r>
            <a:endParaRPr sz="1200" b="1" i="0" u="none" strike="noStrike" cap="none">
              <a:solidFill>
                <a:schemeClr val="accent1"/>
              </a:solidFill>
              <a:latin typeface="Calibri"/>
              <a:ea typeface="Calibri"/>
              <a:cs typeface="Calibri"/>
              <a:sym typeface="Calibri"/>
            </a:endParaRPr>
          </a:p>
        </p:txBody>
      </p:sp>
      <p:pic>
        <p:nvPicPr>
          <p:cNvPr id="127" name="Google Shape;127;p4"/>
          <p:cNvPicPr preferRelativeResize="0"/>
          <p:nvPr/>
        </p:nvPicPr>
        <p:blipFill rotWithShape="1">
          <a:blip r:embed="rId4">
            <a:alphaModFix/>
          </a:blip>
          <a:srcRect/>
          <a:stretch/>
        </p:blipFill>
        <p:spPr>
          <a:xfrm>
            <a:off x="9698169" y="262226"/>
            <a:ext cx="2485938" cy="531034"/>
          </a:xfrm>
          <a:prstGeom prst="rect">
            <a:avLst/>
          </a:prstGeom>
          <a:noFill/>
          <a:ln>
            <a:noFill/>
          </a:ln>
        </p:spPr>
      </p:pic>
      <p:sp>
        <p:nvSpPr>
          <p:cNvPr id="128" name="Google Shape;128;p4"/>
          <p:cNvSpPr txBox="1"/>
          <p:nvPr/>
        </p:nvSpPr>
        <p:spPr>
          <a:xfrm>
            <a:off x="6899818" y="1778611"/>
            <a:ext cx="3953712" cy="1215717"/>
          </a:xfrm>
          <a:prstGeom prst="rect">
            <a:avLst/>
          </a:prstGeom>
          <a:noFill/>
          <a:ln>
            <a:noFill/>
          </a:ln>
        </p:spPr>
        <p:txBody>
          <a:bodyPr spcFirstLastPara="1" wrap="square" lIns="91425" tIns="45700" rIns="91425" bIns="45700" anchor="t" anchorCtr="0">
            <a:spAutoFit/>
          </a:bodyPr>
          <a:lstStyle/>
          <a:p>
            <a:pPr marL="228600" marR="0" lvl="0" indent="-228600" algn="just" rtl="0">
              <a:spcBef>
                <a:spcPts val="0"/>
              </a:spcBef>
              <a:spcAft>
                <a:spcPts val="0"/>
              </a:spcAft>
              <a:buClr>
                <a:srgbClr val="575756"/>
              </a:buClr>
              <a:buSzPts val="1050"/>
              <a:buFont typeface="Calibri"/>
              <a:buAutoNum type="arabicPeriod" startAt="5"/>
            </a:pPr>
            <a:r>
              <a:rPr lang="es-ES" sz="1050" b="0" i="0" u="none" strike="noStrike" cap="none">
                <a:solidFill>
                  <a:srgbClr val="575756"/>
                </a:solidFill>
                <a:latin typeface="Arial"/>
                <a:ea typeface="Arial"/>
                <a:cs typeface="Arial"/>
                <a:sym typeface="Arial"/>
              </a:rPr>
              <a:t>¿Cuál es nuestra ventaja? Debido a que no hay más competencia privada en el mercado, tenemos una gran oportunidad de venta, además de que no existe un producto tan claro e interactivo como el buscamos hacer.</a:t>
            </a:r>
            <a:endParaRPr/>
          </a:p>
          <a:p>
            <a:pPr marL="228600" marR="0" lvl="0" indent="-228600" algn="just" rtl="0">
              <a:spcBef>
                <a:spcPts val="1202"/>
              </a:spcBef>
              <a:spcAft>
                <a:spcPts val="0"/>
              </a:spcAft>
              <a:buClr>
                <a:srgbClr val="575756"/>
              </a:buClr>
              <a:buSzPts val="1050"/>
              <a:buFont typeface="Calibri"/>
              <a:buAutoNum type="arabicPeriod" startAt="5"/>
            </a:pPr>
            <a:r>
              <a:rPr lang="es-ES" sz="1050" b="0" i="0" u="none" strike="noStrike" cap="none">
                <a:solidFill>
                  <a:srgbClr val="575756"/>
                </a:solidFill>
                <a:latin typeface="Arial"/>
                <a:ea typeface="Arial"/>
                <a:cs typeface="Arial"/>
                <a:sym typeface="Arial"/>
              </a:rPr>
              <a:t>¿Qué rango de precios tienen sus productos? Son gratis, son instrumentos del Estado.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5"/>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lnSpc>
                <a:spcPct val="100000"/>
              </a:lnSpc>
              <a:spcBef>
                <a:spcPts val="0"/>
              </a:spcBef>
              <a:spcAft>
                <a:spcPts val="0"/>
              </a:spcAft>
              <a:buClr>
                <a:schemeClr val="accent1"/>
              </a:buClr>
              <a:buSzPts val="1600"/>
              <a:buFont typeface="Calibri"/>
              <a:buNone/>
            </a:pPr>
            <a:fld id="{00000000-1234-1234-1234-123412341234}" type="slidenum">
              <a:rPr lang="es-ES" sz="1600" b="1" i="0" u="none" strike="noStrike" cap="none">
                <a:solidFill>
                  <a:schemeClr val="accent1"/>
                </a:solidFill>
                <a:latin typeface="Calibri"/>
                <a:ea typeface="Calibri"/>
                <a:cs typeface="Calibri"/>
                <a:sym typeface="Calibri"/>
              </a:rPr>
              <a:t>5</a:t>
            </a:fld>
            <a:endParaRPr sz="1600" b="1" i="0" u="none" strike="noStrike" cap="none">
              <a:solidFill>
                <a:schemeClr val="accent1"/>
              </a:solidFill>
              <a:latin typeface="Calibri"/>
              <a:ea typeface="Calibri"/>
              <a:cs typeface="Calibri"/>
              <a:sym typeface="Calibri"/>
            </a:endParaRPr>
          </a:p>
        </p:txBody>
      </p:sp>
      <p:sp>
        <p:nvSpPr>
          <p:cNvPr id="134" name="Google Shape;134;p5"/>
          <p:cNvSpPr txBox="1"/>
          <p:nvPr/>
        </p:nvSpPr>
        <p:spPr>
          <a:xfrm>
            <a:off x="1558728" y="369014"/>
            <a:ext cx="2141987" cy="31745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FFFFFF"/>
              </a:buClr>
              <a:buSzPts val="1400"/>
              <a:buFont typeface="Arial"/>
              <a:buNone/>
            </a:pPr>
            <a:r>
              <a:rPr lang="es-ES" sz="1400" b="1" i="0" u="none" strike="noStrike" cap="none">
                <a:solidFill>
                  <a:srgbClr val="FFFFFF"/>
                </a:solidFill>
                <a:latin typeface="Arial"/>
                <a:ea typeface="Arial"/>
                <a:cs typeface="Arial"/>
                <a:sym typeface="Arial"/>
              </a:rPr>
              <a:t>DATAIPT</a:t>
            </a:r>
            <a:endParaRPr sz="1400" b="1" i="0" u="none" strike="noStrike" cap="none">
              <a:solidFill>
                <a:srgbClr val="FFFFFF"/>
              </a:solidFill>
              <a:latin typeface="Arial"/>
              <a:ea typeface="Arial"/>
              <a:cs typeface="Arial"/>
              <a:sym typeface="Arial"/>
            </a:endParaRPr>
          </a:p>
        </p:txBody>
      </p:sp>
      <p:sp>
        <p:nvSpPr>
          <p:cNvPr id="135" name="Google Shape;135;p5"/>
          <p:cNvSpPr/>
          <p:nvPr/>
        </p:nvSpPr>
        <p:spPr>
          <a:xfrm>
            <a:off x="717438" y="295782"/>
            <a:ext cx="603805"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2400" b="0" i="0" u="none" strike="noStrike" cap="none">
                <a:solidFill>
                  <a:schemeClr val="accent1"/>
                </a:solidFill>
                <a:latin typeface="Arial"/>
                <a:ea typeface="Arial"/>
                <a:cs typeface="Arial"/>
                <a:sym typeface="Arial"/>
              </a:rPr>
              <a:t>7</a:t>
            </a:r>
            <a:endParaRPr sz="2400" b="0" i="0" u="none" strike="noStrike" cap="none">
              <a:solidFill>
                <a:schemeClr val="accent1"/>
              </a:solidFill>
              <a:latin typeface="Arial"/>
              <a:ea typeface="Arial"/>
              <a:cs typeface="Arial"/>
              <a:sym typeface="Arial"/>
            </a:endParaRPr>
          </a:p>
        </p:txBody>
      </p:sp>
      <p:sp>
        <p:nvSpPr>
          <p:cNvPr id="136" name="Google Shape;136;p5"/>
          <p:cNvSpPr/>
          <p:nvPr/>
        </p:nvSpPr>
        <p:spPr>
          <a:xfrm>
            <a:off x="1558516" y="852114"/>
            <a:ext cx="10617045" cy="510888"/>
          </a:xfrm>
          <a:prstGeom prst="rect">
            <a:avLst/>
          </a:prstGeom>
          <a:solidFill>
            <a:srgbClr val="434A59"/>
          </a:solidFill>
          <a:ln w="25400" cap="flat" cmpd="sng">
            <a:solidFill>
              <a:srgbClr val="5757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37" name="Google Shape;137;p5"/>
          <p:cNvSpPr/>
          <p:nvPr/>
        </p:nvSpPr>
        <p:spPr>
          <a:xfrm rot="5400000">
            <a:off x="1693860" y="917381"/>
            <a:ext cx="227167" cy="125068"/>
          </a:xfrm>
          <a:custGeom>
            <a:avLst/>
            <a:gdLst/>
            <a:ahLst/>
            <a:cxnLst/>
            <a:rect l="l" t="t" r="r" b="b"/>
            <a:pathLst>
              <a:path w="4104456" h="864096" extrusionOk="0">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38" name="Google Shape;138;p5"/>
          <p:cNvSpPr txBox="1"/>
          <p:nvPr/>
        </p:nvSpPr>
        <p:spPr>
          <a:xfrm>
            <a:off x="2056371" y="853740"/>
            <a:ext cx="7590945" cy="510886"/>
          </a:xfrm>
          <a:prstGeom prst="rect">
            <a:avLst/>
          </a:prstGeom>
          <a:noFill/>
          <a:ln>
            <a:noFill/>
          </a:ln>
        </p:spPr>
        <p:txBody>
          <a:bodyPr spcFirstLastPara="1" wrap="square" lIns="91425" tIns="45700" rIns="91425" bIns="45700" anchor="t" anchorCtr="0">
            <a:noAutofit/>
          </a:bodyPr>
          <a:lstStyle/>
          <a:p>
            <a:pPr marL="0" marR="0" lvl="0" indent="0" algn="just" rtl="0">
              <a:lnSpc>
                <a:spcPct val="120000"/>
              </a:lnSpc>
              <a:spcBef>
                <a:spcPts val="0"/>
              </a:spcBef>
              <a:spcAft>
                <a:spcPts val="0"/>
              </a:spcAft>
              <a:buClr>
                <a:srgbClr val="E20613"/>
              </a:buClr>
              <a:buSzPts val="2500"/>
              <a:buFont typeface="Arial"/>
              <a:buNone/>
            </a:pPr>
            <a:endParaRPr sz="1000" b="0" i="0" u="none" strike="noStrike" cap="none">
              <a:solidFill>
                <a:srgbClr val="FFFFFF"/>
              </a:solidFill>
              <a:latin typeface="Arial"/>
              <a:ea typeface="Arial"/>
              <a:cs typeface="Arial"/>
              <a:sym typeface="Arial"/>
            </a:endParaRPr>
          </a:p>
        </p:txBody>
      </p:sp>
      <p:cxnSp>
        <p:nvCxnSpPr>
          <p:cNvPr id="139" name="Google Shape;139;p5"/>
          <p:cNvCxnSpPr/>
          <p:nvPr/>
        </p:nvCxnSpPr>
        <p:spPr>
          <a:xfrm flipH="1">
            <a:off x="6096000" y="1864955"/>
            <a:ext cx="1" cy="2937436"/>
          </a:xfrm>
          <a:prstGeom prst="straightConnector1">
            <a:avLst/>
          </a:prstGeom>
          <a:noFill/>
          <a:ln w="9525" cap="flat" cmpd="sng">
            <a:solidFill>
              <a:srgbClr val="BFBFBF"/>
            </a:solidFill>
            <a:prstDash val="solid"/>
            <a:round/>
            <a:headEnd type="none" w="sm" len="sm"/>
            <a:tailEnd type="none" w="sm" len="sm"/>
          </a:ln>
        </p:spPr>
      </p:cxnSp>
      <p:sp>
        <p:nvSpPr>
          <p:cNvPr id="140" name="Google Shape;140;p5"/>
          <p:cNvSpPr/>
          <p:nvPr/>
        </p:nvSpPr>
        <p:spPr>
          <a:xfrm>
            <a:off x="1558517" y="1571969"/>
            <a:ext cx="433817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i="0" u="none" strike="noStrike" cap="none">
                <a:solidFill>
                  <a:schemeClr val="accent1"/>
                </a:solidFill>
                <a:latin typeface="Calibri"/>
                <a:ea typeface="Calibri"/>
                <a:cs typeface="Calibri"/>
                <a:sym typeface="Calibri"/>
              </a:rPr>
              <a:t>7. CARACTERIZACIÓN DEL PRODUCTO</a:t>
            </a:r>
            <a:endParaRPr sz="1200" b="1" i="0" u="none" strike="noStrike" cap="none">
              <a:solidFill>
                <a:schemeClr val="accent1"/>
              </a:solidFill>
              <a:latin typeface="Calibri"/>
              <a:ea typeface="Calibri"/>
              <a:cs typeface="Calibri"/>
              <a:sym typeface="Calibri"/>
            </a:endParaRPr>
          </a:p>
        </p:txBody>
      </p:sp>
      <p:pic>
        <p:nvPicPr>
          <p:cNvPr id="141" name="Google Shape;141;p5"/>
          <p:cNvPicPr preferRelativeResize="0"/>
          <p:nvPr/>
        </p:nvPicPr>
        <p:blipFill rotWithShape="1">
          <a:blip r:embed="rId3">
            <a:alphaModFix/>
          </a:blip>
          <a:srcRect/>
          <a:stretch/>
        </p:blipFill>
        <p:spPr>
          <a:xfrm>
            <a:off x="9698169" y="262226"/>
            <a:ext cx="2485938" cy="531034"/>
          </a:xfrm>
          <a:prstGeom prst="rect">
            <a:avLst/>
          </a:prstGeom>
          <a:noFill/>
          <a:ln>
            <a:noFill/>
          </a:ln>
        </p:spPr>
      </p:pic>
      <p:sp>
        <p:nvSpPr>
          <p:cNvPr id="142" name="Google Shape;142;p5"/>
          <p:cNvSpPr txBox="1"/>
          <p:nvPr/>
        </p:nvSpPr>
        <p:spPr>
          <a:xfrm>
            <a:off x="1321243" y="2056311"/>
            <a:ext cx="4634939" cy="4585871"/>
          </a:xfrm>
          <a:prstGeom prst="rect">
            <a:avLst/>
          </a:prstGeom>
          <a:noFill/>
          <a:ln>
            <a:noFill/>
          </a:ln>
        </p:spPr>
        <p:txBody>
          <a:bodyPr spcFirstLastPara="1" wrap="square" lIns="91425" tIns="45700" rIns="91425" bIns="45700" anchor="t" anchorCtr="0">
            <a:spAutoFit/>
          </a:bodyPr>
          <a:lstStyle/>
          <a:p>
            <a:pPr marL="228600" marR="0" lvl="0" indent="-228600" algn="just" rtl="0">
              <a:spcBef>
                <a:spcPts val="0"/>
              </a:spcBef>
              <a:spcAft>
                <a:spcPts val="0"/>
              </a:spcAft>
              <a:buClr>
                <a:srgbClr val="575756"/>
              </a:buClr>
              <a:buSzPts val="1050"/>
              <a:buFont typeface="Calibri"/>
              <a:buAutoNum type="arabicPeriod"/>
            </a:pPr>
            <a:r>
              <a:rPr lang="es-ES" sz="1050" b="0" i="0" u="none" strike="noStrike" cap="none">
                <a:solidFill>
                  <a:srgbClr val="575756"/>
                </a:solidFill>
                <a:latin typeface="Arial"/>
                <a:ea typeface="Arial"/>
                <a:cs typeface="Arial"/>
                <a:sym typeface="Arial"/>
              </a:rPr>
              <a:t>¿Qué es? Web mapa geolocalizado manzana por manzana con filtros de búsqueda y con información en una pantalla paralela.</a:t>
            </a:r>
            <a:endParaRPr/>
          </a:p>
          <a:p>
            <a:pPr marL="228600" marR="0" lvl="0" indent="-228600" algn="just" rtl="0">
              <a:spcBef>
                <a:spcPts val="600"/>
              </a:spcBef>
              <a:spcAft>
                <a:spcPts val="0"/>
              </a:spcAft>
              <a:buClr>
                <a:srgbClr val="575756"/>
              </a:buClr>
              <a:buSzPts val="1050"/>
              <a:buFont typeface="Calibri"/>
              <a:buAutoNum type="arabicPeriod"/>
            </a:pPr>
            <a:r>
              <a:rPr lang="es-ES" sz="1050" b="0" i="0" u="none" strike="noStrike" cap="none">
                <a:solidFill>
                  <a:srgbClr val="575756"/>
                </a:solidFill>
                <a:latin typeface="Arial"/>
                <a:ea typeface="Arial"/>
                <a:cs typeface="Arial"/>
                <a:sym typeface="Arial"/>
              </a:rPr>
              <a:t>¿Qué problema resuelve? La poca visualización de los IPT y  la dificultad de ver todas las regulaciones de un terreno en un solo mapa y el entendimiento de lo que indica las ordenanzas.</a:t>
            </a:r>
            <a:endParaRPr/>
          </a:p>
          <a:p>
            <a:pPr marL="228600" marR="0" lvl="0" indent="-228600" algn="just" rtl="0">
              <a:spcBef>
                <a:spcPts val="600"/>
              </a:spcBef>
              <a:spcAft>
                <a:spcPts val="0"/>
              </a:spcAft>
              <a:buClr>
                <a:srgbClr val="575756"/>
              </a:buClr>
              <a:buSzPts val="1050"/>
              <a:buFont typeface="Calibri"/>
              <a:buAutoNum type="arabicPeriod"/>
            </a:pPr>
            <a:r>
              <a:rPr lang="es-ES" sz="1050" b="0" i="0" u="none" strike="noStrike" cap="none">
                <a:solidFill>
                  <a:srgbClr val="575756"/>
                </a:solidFill>
                <a:latin typeface="Arial"/>
                <a:ea typeface="Arial"/>
                <a:cs typeface="Arial"/>
                <a:sym typeface="Arial"/>
              </a:rPr>
              <a:t>¿Por qué es necesario? Los mapas territoriales que muestran los instrumentos de regulación son una necesidad para todos los que trabajen con ellos, por lo que un servicio que los muestre de forma homologada, más clara, simple e ilustrativa es una gran oportunidad y mejora en cuanto a tiempo y esfuerzo para los que trabajan con ellos.</a:t>
            </a:r>
            <a:endParaRPr/>
          </a:p>
          <a:p>
            <a:pPr marL="228600" marR="0" lvl="0" indent="-228600" algn="just" rtl="0">
              <a:spcBef>
                <a:spcPts val="600"/>
              </a:spcBef>
              <a:spcAft>
                <a:spcPts val="0"/>
              </a:spcAft>
              <a:buClr>
                <a:srgbClr val="575756"/>
              </a:buClr>
              <a:buSzPts val="1050"/>
              <a:buFont typeface="Calibri"/>
              <a:buAutoNum type="arabicPeriod"/>
            </a:pPr>
            <a:r>
              <a:rPr lang="es-ES" sz="1050" b="0" i="0" u="none" strike="noStrike" cap="none">
                <a:solidFill>
                  <a:srgbClr val="575756"/>
                </a:solidFill>
                <a:latin typeface="Arial"/>
                <a:ea typeface="Arial"/>
                <a:cs typeface="Arial"/>
                <a:sym typeface="Arial"/>
              </a:rPr>
              <a:t>¿Qué características tiene? Claridad y simplificación, además de la información adicional sobre ordenanzas antiguas y  una explicación o resumen de la ordenanza que va con ellos.</a:t>
            </a:r>
            <a:endParaRPr/>
          </a:p>
          <a:p>
            <a:pPr marL="228600" marR="0" lvl="0" indent="-228600" algn="just" rtl="0">
              <a:spcBef>
                <a:spcPts val="600"/>
              </a:spcBef>
              <a:spcAft>
                <a:spcPts val="0"/>
              </a:spcAft>
              <a:buClr>
                <a:srgbClr val="575756"/>
              </a:buClr>
              <a:buSzPts val="1050"/>
              <a:buFont typeface="Calibri"/>
              <a:buAutoNum type="arabicPeriod"/>
            </a:pPr>
            <a:r>
              <a:rPr lang="es-ES" sz="1050" b="0" i="0" u="none" strike="noStrike" cap="none">
                <a:solidFill>
                  <a:srgbClr val="575756"/>
                </a:solidFill>
                <a:latin typeface="Arial"/>
                <a:ea typeface="Arial"/>
                <a:cs typeface="Arial"/>
                <a:sym typeface="Arial"/>
              </a:rPr>
              <a:t>¿En qué plataforma funciona? Geonode…?</a:t>
            </a:r>
            <a:endParaRPr/>
          </a:p>
          <a:p>
            <a:pPr marL="228600" marR="0" lvl="0" indent="-228600" algn="l" rtl="0">
              <a:spcBef>
                <a:spcPts val="600"/>
              </a:spcBef>
              <a:spcAft>
                <a:spcPts val="0"/>
              </a:spcAft>
              <a:buClr>
                <a:srgbClr val="575756"/>
              </a:buClr>
              <a:buSzPts val="1050"/>
              <a:buFont typeface="Calibri"/>
              <a:buAutoNum type="arabicPeriod" startAt="5"/>
            </a:pPr>
            <a:r>
              <a:rPr lang="es-ES" sz="1050" b="0" i="0" u="none" strike="noStrike" cap="none">
                <a:solidFill>
                  <a:srgbClr val="575756"/>
                </a:solidFill>
                <a:latin typeface="Arial"/>
                <a:ea typeface="Arial"/>
                <a:cs typeface="Arial"/>
                <a:sym typeface="Arial"/>
              </a:rPr>
              <a:t>¿Cuál es su elemento diferenciador? La superposición de todos los mapas y la claridad que da la visión manzana a manzana, más allá de lo que se ofrece hoy que son solo imágenes y archivos disgregados. Nosotros ofrecemos rapidez, claridad e interacción.</a:t>
            </a:r>
            <a:endParaRPr/>
          </a:p>
          <a:p>
            <a:pPr marL="228600" marR="0" lvl="0" indent="-228600" algn="l" rtl="0">
              <a:spcBef>
                <a:spcPts val="600"/>
              </a:spcBef>
              <a:spcAft>
                <a:spcPts val="0"/>
              </a:spcAft>
              <a:buClr>
                <a:srgbClr val="575756"/>
              </a:buClr>
              <a:buSzPts val="1050"/>
              <a:buFont typeface="Calibri"/>
              <a:buAutoNum type="arabicPeriod" startAt="5"/>
            </a:pPr>
            <a:r>
              <a:rPr lang="es-ES" sz="1050" b="0" i="0" u="none" strike="noStrike" cap="none">
                <a:solidFill>
                  <a:srgbClr val="575756"/>
                </a:solidFill>
                <a:latin typeface="Arial"/>
                <a:ea typeface="Arial"/>
                <a:cs typeface="Arial"/>
                <a:sym typeface="Arial"/>
              </a:rPr>
              <a:t>¿Cuál es el objetivo de uso? Informarse sobre las características regulatorias del terreno en discusión, de forma mas rápida y menos dificultosa</a:t>
            </a:r>
            <a:endParaRPr/>
          </a:p>
          <a:p>
            <a:pPr marL="228600" marR="0" lvl="0" indent="-228600" algn="l" rtl="0">
              <a:spcBef>
                <a:spcPts val="600"/>
              </a:spcBef>
              <a:spcAft>
                <a:spcPts val="0"/>
              </a:spcAft>
              <a:buClr>
                <a:srgbClr val="575756"/>
              </a:buClr>
              <a:buSzPts val="1050"/>
              <a:buFont typeface="Calibri"/>
              <a:buAutoNum type="arabicPeriod" startAt="5"/>
            </a:pPr>
            <a:r>
              <a:rPr lang="es-ES" sz="1050" b="0" i="0" u="none" strike="noStrike" cap="none">
                <a:solidFill>
                  <a:srgbClr val="575756"/>
                </a:solidFill>
                <a:latin typeface="Arial"/>
                <a:ea typeface="Arial"/>
                <a:cs typeface="Arial"/>
                <a:sym typeface="Arial"/>
              </a:rPr>
              <a:t>¿Qué contenidos albergaría? Todos los mapas de IPT que existan (nuevos, actualizados, modificados, obsoletos y derogados)  y  sus respectivas ordenanzas resumidas.</a:t>
            </a:r>
            <a:endParaRPr/>
          </a:p>
          <a:p>
            <a:pPr marL="228600" marR="0" lvl="0" indent="-161925" algn="just" rtl="0">
              <a:spcBef>
                <a:spcPts val="600"/>
              </a:spcBef>
              <a:spcAft>
                <a:spcPts val="0"/>
              </a:spcAft>
              <a:buClr>
                <a:schemeClr val="dk1"/>
              </a:buClr>
              <a:buSzPts val="1050"/>
              <a:buFont typeface="Calibri"/>
              <a:buNone/>
            </a:pPr>
            <a:endParaRPr sz="1050" b="0" i="0" u="none" strike="noStrike" cap="none">
              <a:solidFill>
                <a:srgbClr val="575756"/>
              </a:solidFill>
              <a:latin typeface="Arial"/>
              <a:ea typeface="Arial"/>
              <a:cs typeface="Arial"/>
              <a:sym typeface="Arial"/>
            </a:endParaRPr>
          </a:p>
        </p:txBody>
      </p:sp>
      <p:sp>
        <p:nvSpPr>
          <p:cNvPr id="143" name="Google Shape;143;p5"/>
          <p:cNvSpPr txBox="1"/>
          <p:nvPr/>
        </p:nvSpPr>
        <p:spPr>
          <a:xfrm>
            <a:off x="6327681" y="2179812"/>
            <a:ext cx="4543076" cy="2785378"/>
          </a:xfrm>
          <a:prstGeom prst="rect">
            <a:avLst/>
          </a:prstGeom>
          <a:noFill/>
          <a:ln>
            <a:noFill/>
          </a:ln>
        </p:spPr>
        <p:txBody>
          <a:bodyPr spcFirstLastPara="1" wrap="square" lIns="91425" tIns="45700" rIns="91425" bIns="45700" anchor="t" anchorCtr="0">
            <a:spAutoFit/>
          </a:bodyPr>
          <a:lstStyle/>
          <a:p>
            <a:pPr marL="228600" marR="0" lvl="0" indent="-228600" algn="just" rtl="0">
              <a:spcBef>
                <a:spcPts val="0"/>
              </a:spcBef>
              <a:spcAft>
                <a:spcPts val="0"/>
              </a:spcAft>
              <a:buClr>
                <a:srgbClr val="575756"/>
              </a:buClr>
              <a:buSzPts val="1050"/>
              <a:buFont typeface="Calibri"/>
              <a:buAutoNum type="arabicPeriod" startAt="5"/>
            </a:pPr>
            <a:r>
              <a:rPr lang="es-ES" sz="1050" b="0" i="0" u="none" strike="noStrike" cap="none">
                <a:solidFill>
                  <a:srgbClr val="575756"/>
                </a:solidFill>
                <a:latin typeface="Arial"/>
                <a:ea typeface="Arial"/>
                <a:cs typeface="Arial"/>
                <a:sym typeface="Arial"/>
              </a:rPr>
              <a:t>¿Cuál es el impacto que puede generar un producto de estas características? Un notable ahorro de trabajo y esfuerzo, además de abrir el mercado para que las mismas municipalidades puedan realizar estos documentos y nuevas consultoras puedan adentrarse a la competencia. En conjunto con esto puede ampliarse el uso y facilitar la visualización de la falta de IPT en sectores para municipalidades, mostrando los lugares cuyo IPT debe ser actualizado o mejorado. En cuanto a las constructoras e inmobiliarias, da claridad de las regulaciones de los terrenos, útil al momento de construir y de ubicar las zonas de riesgo.  Por parte de las consultoras tanto de construcción como de proyectos de            conservación histórica, sectores de naturales protegidos, etc. Van a tener mayor claridad sobre los que dice los PRC y PRM sobre tales terrenos, ayudando así sus proyectos internos y mantenimiento de estos.</a:t>
            </a:r>
            <a:endParaRPr/>
          </a:p>
          <a:p>
            <a:pPr marL="228600" marR="0" lvl="0" indent="-228600" algn="just" rtl="0">
              <a:spcBef>
                <a:spcPts val="600"/>
              </a:spcBef>
              <a:spcAft>
                <a:spcPts val="0"/>
              </a:spcAft>
              <a:buClr>
                <a:srgbClr val="575756"/>
              </a:buClr>
              <a:buSzPts val="1050"/>
              <a:buFont typeface="Calibri"/>
              <a:buAutoNum type="arabicPeriod" startAt="5"/>
            </a:pPr>
            <a:r>
              <a:rPr lang="es-ES" sz="1050" b="0" i="0" u="none" strike="noStrike" cap="none">
                <a:solidFill>
                  <a:srgbClr val="575756"/>
                </a:solidFill>
                <a:latin typeface="Arial"/>
                <a:ea typeface="Arial"/>
                <a:cs typeface="Arial"/>
                <a:sym typeface="Arial"/>
              </a:rPr>
              <a:t>¿Cuenta con un modelo en particular? Aún no</a:t>
            </a:r>
            <a:endParaRPr sz="1050" b="0" i="0" u="none" strike="noStrike" cap="none">
              <a:solidFill>
                <a:srgbClr val="575756"/>
              </a:solidFill>
              <a:latin typeface="Arial"/>
              <a:ea typeface="Arial"/>
              <a:cs typeface="Arial"/>
              <a:sym typeface="Arial"/>
            </a:endParaRPr>
          </a:p>
          <a:p>
            <a:pPr marL="0" marR="0" lvl="0" indent="0" algn="l" rtl="0">
              <a:spcBef>
                <a:spcPts val="60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6"/>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lnSpc>
                <a:spcPct val="100000"/>
              </a:lnSpc>
              <a:spcBef>
                <a:spcPts val="0"/>
              </a:spcBef>
              <a:spcAft>
                <a:spcPts val="0"/>
              </a:spcAft>
              <a:buClr>
                <a:schemeClr val="accent1"/>
              </a:buClr>
              <a:buSzPts val="1600"/>
              <a:buFont typeface="Calibri"/>
              <a:buNone/>
            </a:pPr>
            <a:fld id="{00000000-1234-1234-1234-123412341234}" type="slidenum">
              <a:rPr lang="es-ES" sz="1600" b="1" i="0" u="none" strike="noStrike" cap="none">
                <a:solidFill>
                  <a:schemeClr val="accent1"/>
                </a:solidFill>
                <a:latin typeface="Calibri"/>
                <a:ea typeface="Calibri"/>
                <a:cs typeface="Calibri"/>
                <a:sym typeface="Calibri"/>
              </a:rPr>
              <a:t>6</a:t>
            </a:fld>
            <a:endParaRPr sz="1600" b="1" i="0" u="none" strike="noStrike" cap="none">
              <a:solidFill>
                <a:schemeClr val="accent1"/>
              </a:solidFill>
              <a:latin typeface="Calibri"/>
              <a:ea typeface="Calibri"/>
              <a:cs typeface="Calibri"/>
              <a:sym typeface="Calibri"/>
            </a:endParaRPr>
          </a:p>
        </p:txBody>
      </p:sp>
      <p:sp>
        <p:nvSpPr>
          <p:cNvPr id="149" name="Google Shape;149;p6"/>
          <p:cNvSpPr txBox="1"/>
          <p:nvPr/>
        </p:nvSpPr>
        <p:spPr>
          <a:xfrm>
            <a:off x="1558728" y="369014"/>
            <a:ext cx="2141987" cy="31745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FFFFFF"/>
              </a:buClr>
              <a:buSzPts val="1400"/>
              <a:buFont typeface="Arial"/>
              <a:buNone/>
            </a:pPr>
            <a:r>
              <a:rPr lang="es-ES" sz="1400" b="1">
                <a:solidFill>
                  <a:srgbClr val="FFFFFF"/>
                </a:solidFill>
                <a:latin typeface="Arial"/>
                <a:ea typeface="Arial"/>
                <a:cs typeface="Arial"/>
                <a:sym typeface="Arial"/>
              </a:rPr>
              <a:t>DATAIPT</a:t>
            </a:r>
            <a:endParaRPr sz="1400" b="1" i="0" u="none" strike="noStrike" cap="none">
              <a:solidFill>
                <a:srgbClr val="FFFFFF"/>
              </a:solidFill>
              <a:latin typeface="Arial"/>
              <a:ea typeface="Arial"/>
              <a:cs typeface="Arial"/>
              <a:sym typeface="Arial"/>
            </a:endParaRPr>
          </a:p>
        </p:txBody>
      </p:sp>
      <p:sp>
        <p:nvSpPr>
          <p:cNvPr id="150" name="Google Shape;150;p6"/>
          <p:cNvSpPr/>
          <p:nvPr/>
        </p:nvSpPr>
        <p:spPr>
          <a:xfrm>
            <a:off x="717438" y="295782"/>
            <a:ext cx="603805"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2400">
                <a:solidFill>
                  <a:schemeClr val="accent1"/>
                </a:solidFill>
                <a:latin typeface="Arial"/>
                <a:ea typeface="Arial"/>
                <a:cs typeface="Arial"/>
                <a:sym typeface="Arial"/>
              </a:rPr>
              <a:t>8</a:t>
            </a:r>
            <a:endParaRPr sz="2400">
              <a:solidFill>
                <a:schemeClr val="accent1"/>
              </a:solidFill>
              <a:latin typeface="Arial"/>
              <a:ea typeface="Arial"/>
              <a:cs typeface="Arial"/>
              <a:sym typeface="Arial"/>
            </a:endParaRPr>
          </a:p>
        </p:txBody>
      </p:sp>
      <p:sp>
        <p:nvSpPr>
          <p:cNvPr id="151" name="Google Shape;151;p6"/>
          <p:cNvSpPr/>
          <p:nvPr/>
        </p:nvSpPr>
        <p:spPr>
          <a:xfrm>
            <a:off x="1558516" y="852114"/>
            <a:ext cx="10617045" cy="510888"/>
          </a:xfrm>
          <a:prstGeom prst="rect">
            <a:avLst/>
          </a:prstGeom>
          <a:solidFill>
            <a:srgbClr val="434A59"/>
          </a:solidFill>
          <a:ln w="25400" cap="flat" cmpd="sng">
            <a:solidFill>
              <a:srgbClr val="5757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52" name="Google Shape;152;p6"/>
          <p:cNvSpPr/>
          <p:nvPr/>
        </p:nvSpPr>
        <p:spPr>
          <a:xfrm rot="5400000">
            <a:off x="1693860" y="917381"/>
            <a:ext cx="227167" cy="125068"/>
          </a:xfrm>
          <a:custGeom>
            <a:avLst/>
            <a:gdLst/>
            <a:ahLst/>
            <a:cxnLst/>
            <a:rect l="l" t="t" r="r" b="b"/>
            <a:pathLst>
              <a:path w="4104456" h="864096" extrusionOk="0">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53" name="Google Shape;153;p6"/>
          <p:cNvSpPr txBox="1"/>
          <p:nvPr/>
        </p:nvSpPr>
        <p:spPr>
          <a:xfrm>
            <a:off x="2056371" y="853740"/>
            <a:ext cx="7590945" cy="510886"/>
          </a:xfrm>
          <a:prstGeom prst="rect">
            <a:avLst/>
          </a:prstGeom>
          <a:noFill/>
          <a:ln>
            <a:noFill/>
          </a:ln>
        </p:spPr>
        <p:txBody>
          <a:bodyPr spcFirstLastPara="1" wrap="square" lIns="91425" tIns="45700" rIns="91425" bIns="45700" anchor="t" anchorCtr="0">
            <a:noAutofit/>
          </a:bodyPr>
          <a:lstStyle/>
          <a:p>
            <a:pPr marL="0" marR="0" lvl="0" indent="0" algn="just" rtl="0">
              <a:lnSpc>
                <a:spcPct val="120000"/>
              </a:lnSpc>
              <a:spcBef>
                <a:spcPts val="0"/>
              </a:spcBef>
              <a:spcAft>
                <a:spcPts val="0"/>
              </a:spcAft>
              <a:buClr>
                <a:srgbClr val="E20613"/>
              </a:buClr>
              <a:buSzPts val="2500"/>
              <a:buFont typeface="Arial"/>
              <a:buNone/>
            </a:pPr>
            <a:endParaRPr sz="1000" b="0" i="0">
              <a:solidFill>
                <a:srgbClr val="FFFFFF"/>
              </a:solidFill>
              <a:latin typeface="Arial"/>
              <a:ea typeface="Arial"/>
              <a:cs typeface="Arial"/>
              <a:sym typeface="Arial"/>
            </a:endParaRPr>
          </a:p>
        </p:txBody>
      </p:sp>
      <p:sp>
        <p:nvSpPr>
          <p:cNvPr id="154" name="Google Shape;154;p6"/>
          <p:cNvSpPr/>
          <p:nvPr/>
        </p:nvSpPr>
        <p:spPr>
          <a:xfrm>
            <a:off x="1558517" y="1571969"/>
            <a:ext cx="433817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accent1"/>
                </a:solidFill>
                <a:latin typeface="Calibri"/>
                <a:ea typeface="Calibri"/>
                <a:cs typeface="Calibri"/>
                <a:sym typeface="Calibri"/>
              </a:rPr>
              <a:t>8. ESTRUCTURA </a:t>
            </a:r>
            <a:endParaRPr sz="1200" b="1" i="0" u="none" strike="noStrike" cap="none">
              <a:solidFill>
                <a:schemeClr val="accent1"/>
              </a:solidFill>
              <a:latin typeface="Calibri"/>
              <a:ea typeface="Calibri"/>
              <a:cs typeface="Calibri"/>
              <a:sym typeface="Calibri"/>
            </a:endParaRPr>
          </a:p>
        </p:txBody>
      </p:sp>
      <p:pic>
        <p:nvPicPr>
          <p:cNvPr id="155" name="Google Shape;155;p6"/>
          <p:cNvPicPr preferRelativeResize="0"/>
          <p:nvPr/>
        </p:nvPicPr>
        <p:blipFill rotWithShape="1">
          <a:blip r:embed="rId3">
            <a:alphaModFix/>
          </a:blip>
          <a:srcRect/>
          <a:stretch/>
        </p:blipFill>
        <p:spPr>
          <a:xfrm>
            <a:off x="9698169" y="262226"/>
            <a:ext cx="2485938" cy="531034"/>
          </a:xfrm>
          <a:prstGeom prst="rect">
            <a:avLst/>
          </a:prstGeom>
          <a:noFill/>
          <a:ln>
            <a:noFill/>
          </a:ln>
        </p:spPr>
      </p:pic>
      <p:sp>
        <p:nvSpPr>
          <p:cNvPr id="156" name="Google Shape;156;p6"/>
          <p:cNvSpPr txBox="1"/>
          <p:nvPr/>
        </p:nvSpPr>
        <p:spPr>
          <a:xfrm>
            <a:off x="1558516" y="2085154"/>
            <a:ext cx="9462134" cy="225709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050">
                <a:solidFill>
                  <a:srgbClr val="575756"/>
                </a:solidFill>
                <a:latin typeface="Arial"/>
                <a:ea typeface="Arial"/>
                <a:cs typeface="Arial"/>
                <a:sym typeface="Arial"/>
              </a:rPr>
              <a:t>Es una web geolocalizada</a:t>
            </a:r>
            <a:endParaRPr/>
          </a:p>
          <a:p>
            <a:pPr marL="171450" marR="0" lvl="0" indent="-171450" algn="just" rtl="0">
              <a:spcBef>
                <a:spcPts val="1202"/>
              </a:spcBef>
              <a:spcAft>
                <a:spcPts val="0"/>
              </a:spcAft>
              <a:buClr>
                <a:srgbClr val="575756"/>
              </a:buClr>
              <a:buSzPts val="1050"/>
              <a:buFont typeface="Arial"/>
              <a:buChar char="•"/>
            </a:pPr>
            <a:r>
              <a:rPr lang="es-ES" sz="1050">
                <a:solidFill>
                  <a:srgbClr val="575756"/>
                </a:solidFill>
                <a:latin typeface="Arial"/>
                <a:ea typeface="Arial"/>
                <a:cs typeface="Arial"/>
                <a:sym typeface="Arial"/>
              </a:rPr>
              <a:t>Identificación de categorías: Las categorías del IPT. Plan Regulador Metropolitano, Plan Regulador Intercomunal, Plan Regulador Comunal, Plan Seccional y Límite Urbano</a:t>
            </a:r>
            <a:endParaRPr/>
          </a:p>
          <a:p>
            <a:pPr marL="171450" marR="0" lvl="0" indent="-171450" algn="just" rtl="0">
              <a:spcBef>
                <a:spcPts val="601"/>
              </a:spcBef>
              <a:spcAft>
                <a:spcPts val="0"/>
              </a:spcAft>
              <a:buClr>
                <a:srgbClr val="575756"/>
              </a:buClr>
              <a:buSzPts val="1050"/>
              <a:buFont typeface="Arial"/>
              <a:buChar char="•"/>
            </a:pPr>
            <a:r>
              <a:rPr lang="es-ES" sz="1050">
                <a:solidFill>
                  <a:srgbClr val="575756"/>
                </a:solidFill>
                <a:latin typeface="Arial"/>
                <a:ea typeface="Arial"/>
                <a:cs typeface="Arial"/>
                <a:sym typeface="Arial"/>
              </a:rPr>
              <a:t>Identificación de secciones: De todas las categorías se desprende la sección contexto, historial y mapa</a:t>
            </a:r>
            <a:endParaRPr/>
          </a:p>
          <a:p>
            <a:pPr marL="171450" marR="0" lvl="0" indent="-171450" algn="just" rtl="0">
              <a:spcBef>
                <a:spcPts val="601"/>
              </a:spcBef>
              <a:spcAft>
                <a:spcPts val="0"/>
              </a:spcAft>
              <a:buClr>
                <a:srgbClr val="575756"/>
              </a:buClr>
              <a:buSzPts val="1050"/>
              <a:buFont typeface="Arial"/>
              <a:buChar char="•"/>
            </a:pPr>
            <a:r>
              <a:rPr lang="es-ES" sz="1050">
                <a:solidFill>
                  <a:srgbClr val="575756"/>
                </a:solidFill>
                <a:latin typeface="Arial"/>
                <a:ea typeface="Arial"/>
                <a:cs typeface="Arial"/>
                <a:sym typeface="Arial"/>
              </a:rPr>
              <a:t>Identificación de temas: En cuanto la sección CONTEXTO, posee los mismo tres temas para todas las categorías, que se resume en contexto general de un IPT,  luego viene la pregunta ¿qué es? Que explica particularmente de que se trata, qué rige y que es cada IPT en particular, para terminar con quien los regula, es decir entidad encargada de su publicación, mantenimiento, actualización, etc. En cuanto a la Sección Historial, se refiere para todas las categorías de IPT el historial por comuna (o unidad territorial en su defecto) de las Planes Reguladores anteriores (Derogados y/o Obsoletos) para tener una visión clara de la historia de planeamiento de la unidad territorial. Para finalizar la Sección mapas muestra los mapas disponibles, desde lo más macro posible (unidad territorial de dos o más comuna en el caso de los PRM y PRI. Comuna en el PRC) hasta lo más micro (Barrio, manzana, zona)</a:t>
            </a:r>
            <a:endParaRPr/>
          </a:p>
          <a:p>
            <a:pPr marL="0" marR="0" lvl="0" indent="0" algn="l" rtl="0">
              <a:spcBef>
                <a:spcPts val="601"/>
              </a:spcBef>
              <a:spcAft>
                <a:spcPts val="0"/>
              </a:spcAft>
              <a:buNone/>
            </a:pPr>
            <a:endParaRPr sz="1067">
              <a:solidFill>
                <a:srgbClr val="575756"/>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spcBef>
                <a:spcPts val="0"/>
              </a:spcBef>
              <a:spcAft>
                <a:spcPts val="0"/>
              </a:spcAft>
              <a:buNone/>
            </a:pPr>
            <a:fld id="{00000000-1234-1234-1234-123412341234}" type="slidenum">
              <a:rPr lang="es-ES" sz="1400">
                <a:solidFill>
                  <a:srgbClr val="FFFFFF"/>
                </a:solidFill>
                <a:latin typeface="Calibri"/>
                <a:ea typeface="Calibri"/>
                <a:cs typeface="Calibri"/>
                <a:sym typeface="Calibri"/>
              </a:rPr>
              <a:t>7</a:t>
            </a:fld>
            <a:endParaRPr sz="1400">
              <a:solidFill>
                <a:srgbClr val="FFFFFF"/>
              </a:solidFill>
              <a:latin typeface="Calibri"/>
              <a:ea typeface="Calibri"/>
              <a:cs typeface="Calibri"/>
              <a:sym typeface="Calibri"/>
            </a:endParaRPr>
          </a:p>
        </p:txBody>
      </p:sp>
      <p:sp>
        <p:nvSpPr>
          <p:cNvPr id="162" name="Google Shape;162;p7"/>
          <p:cNvSpPr txBox="1"/>
          <p:nvPr/>
        </p:nvSpPr>
        <p:spPr>
          <a:xfrm>
            <a:off x="1558728" y="369014"/>
            <a:ext cx="2141987" cy="31745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s-ES" sz="1400" b="1">
                <a:solidFill>
                  <a:srgbClr val="FFFFFF"/>
                </a:solidFill>
                <a:latin typeface="Arial"/>
                <a:ea typeface="Arial"/>
                <a:cs typeface="Arial"/>
                <a:sym typeface="Arial"/>
              </a:rPr>
              <a:t>DATAIPT</a:t>
            </a:r>
            <a:endParaRPr sz="1400" b="1">
              <a:solidFill>
                <a:srgbClr val="FFFFFF"/>
              </a:solidFill>
              <a:latin typeface="Arial"/>
              <a:ea typeface="Arial"/>
              <a:cs typeface="Arial"/>
              <a:sym typeface="Arial"/>
            </a:endParaRPr>
          </a:p>
        </p:txBody>
      </p:sp>
      <p:sp>
        <p:nvSpPr>
          <p:cNvPr id="163" name="Google Shape;163;p7"/>
          <p:cNvSpPr/>
          <p:nvPr/>
        </p:nvSpPr>
        <p:spPr>
          <a:xfrm>
            <a:off x="538748" y="296910"/>
            <a:ext cx="814569"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2400">
                <a:solidFill>
                  <a:schemeClr val="accent1"/>
                </a:solidFill>
                <a:latin typeface="Arial"/>
                <a:ea typeface="Arial"/>
                <a:cs typeface="Arial"/>
                <a:sym typeface="Arial"/>
              </a:rPr>
              <a:t>2</a:t>
            </a:r>
            <a:endParaRPr sz="2400">
              <a:solidFill>
                <a:schemeClr val="accent1"/>
              </a:solidFill>
              <a:latin typeface="Arial"/>
              <a:ea typeface="Arial"/>
              <a:cs typeface="Arial"/>
              <a:sym typeface="Arial"/>
            </a:endParaRPr>
          </a:p>
        </p:txBody>
      </p:sp>
      <p:graphicFrame>
        <p:nvGraphicFramePr>
          <p:cNvPr id="164" name="Google Shape;164;p7"/>
          <p:cNvGraphicFramePr/>
          <p:nvPr>
            <p:extLst>
              <p:ext uri="{D42A27DB-BD31-4B8C-83A1-F6EECF244321}">
                <p14:modId xmlns:p14="http://schemas.microsoft.com/office/powerpoint/2010/main" val="1945665614"/>
              </p:ext>
            </p:extLst>
          </p:nvPr>
        </p:nvGraphicFramePr>
        <p:xfrm>
          <a:off x="480025" y="1097424"/>
          <a:ext cx="10986975" cy="5222000"/>
        </p:xfrm>
        <a:graphic>
          <a:graphicData uri="http://schemas.openxmlformats.org/drawingml/2006/table">
            <a:tbl>
              <a:tblPr firstRow="1" bandRow="1">
                <a:noFill/>
                <a:tableStyleId>{D7F8DC42-472A-4887-B2E3-A1DA7EF7A072}</a:tableStyleId>
              </a:tblPr>
              <a:tblGrid>
                <a:gridCol w="1130650">
                  <a:extLst>
                    <a:ext uri="{9D8B030D-6E8A-4147-A177-3AD203B41FA5}">
                      <a16:colId xmlns:a16="http://schemas.microsoft.com/office/drawing/2014/main" val="20000"/>
                    </a:ext>
                  </a:extLst>
                </a:gridCol>
                <a:gridCol w="1744900">
                  <a:extLst>
                    <a:ext uri="{9D8B030D-6E8A-4147-A177-3AD203B41FA5}">
                      <a16:colId xmlns:a16="http://schemas.microsoft.com/office/drawing/2014/main" val="20001"/>
                    </a:ext>
                  </a:extLst>
                </a:gridCol>
                <a:gridCol w="1158775">
                  <a:extLst>
                    <a:ext uri="{9D8B030D-6E8A-4147-A177-3AD203B41FA5}">
                      <a16:colId xmlns:a16="http://schemas.microsoft.com/office/drawing/2014/main" val="20002"/>
                    </a:ext>
                  </a:extLst>
                </a:gridCol>
                <a:gridCol w="1158775">
                  <a:extLst>
                    <a:ext uri="{9D8B030D-6E8A-4147-A177-3AD203B41FA5}">
                      <a16:colId xmlns:a16="http://schemas.microsoft.com/office/drawing/2014/main" val="20003"/>
                    </a:ext>
                  </a:extLst>
                </a:gridCol>
                <a:gridCol w="1158775">
                  <a:extLst>
                    <a:ext uri="{9D8B030D-6E8A-4147-A177-3AD203B41FA5}">
                      <a16:colId xmlns:a16="http://schemas.microsoft.com/office/drawing/2014/main" val="20004"/>
                    </a:ext>
                  </a:extLst>
                </a:gridCol>
                <a:gridCol w="1158775">
                  <a:extLst>
                    <a:ext uri="{9D8B030D-6E8A-4147-A177-3AD203B41FA5}">
                      <a16:colId xmlns:a16="http://schemas.microsoft.com/office/drawing/2014/main" val="20005"/>
                    </a:ext>
                  </a:extLst>
                </a:gridCol>
                <a:gridCol w="1158775">
                  <a:extLst>
                    <a:ext uri="{9D8B030D-6E8A-4147-A177-3AD203B41FA5}">
                      <a16:colId xmlns:a16="http://schemas.microsoft.com/office/drawing/2014/main" val="20006"/>
                    </a:ext>
                  </a:extLst>
                </a:gridCol>
                <a:gridCol w="1158775">
                  <a:extLst>
                    <a:ext uri="{9D8B030D-6E8A-4147-A177-3AD203B41FA5}">
                      <a16:colId xmlns:a16="http://schemas.microsoft.com/office/drawing/2014/main" val="20007"/>
                    </a:ext>
                  </a:extLst>
                </a:gridCol>
                <a:gridCol w="1158775">
                  <a:extLst>
                    <a:ext uri="{9D8B030D-6E8A-4147-A177-3AD203B41FA5}">
                      <a16:colId xmlns:a16="http://schemas.microsoft.com/office/drawing/2014/main" val="20008"/>
                    </a:ext>
                  </a:extLst>
                </a:gridCol>
              </a:tblGrid>
              <a:tr h="326375">
                <a:tc>
                  <a:txBody>
                    <a:bodyPr/>
                    <a:lstStyle/>
                    <a:p>
                      <a:pPr marL="0" marR="0" lvl="0" indent="0" algn="l" rtl="0">
                        <a:spcBef>
                          <a:spcPts val="0"/>
                        </a:spcBef>
                        <a:spcAft>
                          <a:spcPts val="0"/>
                        </a:spcAft>
                        <a:buNone/>
                      </a:pPr>
                      <a:r>
                        <a:rPr lang="es-ES" sz="1100" u="none" strike="noStrike" cap="none"/>
                        <a:t>CATEGORÍA</a:t>
                      </a:r>
                      <a:endParaRPr/>
                    </a:p>
                  </a:txBody>
                  <a:tcPr marL="91450" marR="91450" marT="45725" marB="45725">
                    <a:solidFill>
                      <a:srgbClr val="0B5394"/>
                    </a:solidFill>
                  </a:tcPr>
                </a:tc>
                <a:tc>
                  <a:txBody>
                    <a:bodyPr/>
                    <a:lstStyle/>
                    <a:p>
                      <a:pPr marL="0" marR="0" lvl="0" indent="0" algn="l" rtl="0">
                        <a:spcBef>
                          <a:spcPts val="0"/>
                        </a:spcBef>
                        <a:spcAft>
                          <a:spcPts val="0"/>
                        </a:spcAft>
                        <a:buNone/>
                      </a:pPr>
                      <a:r>
                        <a:rPr lang="es-ES" sz="1100"/>
                        <a:t>SECCIÓN</a:t>
                      </a:r>
                      <a:endParaRPr/>
                    </a:p>
                  </a:txBody>
                  <a:tcPr marL="91450" marR="91450" marT="45725" marB="45725">
                    <a:solidFill>
                      <a:srgbClr val="0075A2"/>
                    </a:solidFill>
                  </a:tcPr>
                </a:tc>
                <a:tc gridSpan="7">
                  <a:txBody>
                    <a:bodyPr/>
                    <a:lstStyle/>
                    <a:p>
                      <a:pPr marL="0" marR="0" lvl="0" indent="0" algn="ctr" rtl="0">
                        <a:spcBef>
                          <a:spcPts val="0"/>
                        </a:spcBef>
                        <a:spcAft>
                          <a:spcPts val="0"/>
                        </a:spcAft>
                        <a:buNone/>
                      </a:pPr>
                      <a:r>
                        <a:rPr lang="es-ES" sz="1100"/>
                        <a:t>TEMAS/VISTAS </a:t>
                      </a:r>
                      <a:endParaRPr/>
                    </a:p>
                  </a:txBody>
                  <a:tcPr marL="91450" marR="91450" marT="45725" marB="45725">
                    <a:solidFill>
                      <a:schemeClr val="accent2"/>
                    </a:solidFill>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extLst>
                  <a:ext uri="{0D108BD9-81ED-4DB2-BD59-A6C34878D82A}">
                    <a16:rowId xmlns:a16="http://schemas.microsoft.com/office/drawing/2014/main" val="10000"/>
                  </a:ext>
                </a:extLst>
              </a:tr>
              <a:tr h="326375">
                <a:tc rowSpan="3">
                  <a:txBody>
                    <a:bodyPr/>
                    <a:lstStyle/>
                    <a:p>
                      <a:pPr marL="0" marR="0" lvl="0" indent="0" algn="ctr" rtl="0">
                        <a:spcBef>
                          <a:spcPts val="0"/>
                        </a:spcBef>
                        <a:spcAft>
                          <a:spcPts val="0"/>
                        </a:spcAft>
                        <a:buNone/>
                      </a:pPr>
                      <a:r>
                        <a:rPr lang="es-ES" sz="1000" b="1">
                          <a:solidFill>
                            <a:schemeClr val="lt1"/>
                          </a:solidFill>
                          <a:latin typeface="Calibri"/>
                          <a:ea typeface="Calibri"/>
                          <a:cs typeface="Calibri"/>
                          <a:sym typeface="Calibri"/>
                        </a:rPr>
                        <a:t>Plan Regulador Metropolitano</a:t>
                      </a:r>
                      <a:endParaRPr/>
                    </a:p>
                  </a:txBody>
                  <a:tcPr marL="91450" marR="91450" marT="45725" marB="45725" anchor="ctr">
                    <a:solidFill>
                      <a:srgbClr val="0B5394"/>
                    </a:solidFill>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CONTEXTO</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CONTEXTO</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QUÉ ES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ENTIDAD ENCARGADA</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extLst>
                  <a:ext uri="{0D108BD9-81ED-4DB2-BD59-A6C34878D82A}">
                    <a16:rowId xmlns:a16="http://schemas.microsoft.com/office/drawing/2014/main" val="10001"/>
                  </a:ext>
                </a:extLst>
              </a:tr>
              <a:tr h="326375">
                <a:tc vMerge="1">
                  <a:txBody>
                    <a:bodyPr/>
                    <a:lstStyle/>
                    <a:p>
                      <a:endParaRPr lang="es-CL"/>
                    </a:p>
                  </a:txBody>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HISTORIAL</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VIGENTES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DEROGADOS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OBSOLETOS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MODIFICACIONES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ACTUALIZACIONES</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extLst>
                  <a:ext uri="{0D108BD9-81ED-4DB2-BD59-A6C34878D82A}">
                    <a16:rowId xmlns:a16="http://schemas.microsoft.com/office/drawing/2014/main" val="10002"/>
                  </a:ext>
                </a:extLst>
              </a:tr>
              <a:tr h="326375">
                <a:tc vMerge="1">
                  <a:txBody>
                    <a:bodyPr/>
                    <a:lstStyle/>
                    <a:p>
                      <a:endParaRPr lang="es-CL"/>
                    </a:p>
                  </a:txBody>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MAPAS</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POR COMUNA</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POR UNIDAD TERRITORIAL</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POR SECTOR</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POR MANZANA</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extLst>
                  <a:ext uri="{0D108BD9-81ED-4DB2-BD59-A6C34878D82A}">
                    <a16:rowId xmlns:a16="http://schemas.microsoft.com/office/drawing/2014/main" val="10003"/>
                  </a:ext>
                </a:extLst>
              </a:tr>
              <a:tr h="326375">
                <a:tc rowSpan="3">
                  <a:txBody>
                    <a:bodyPr/>
                    <a:lstStyle/>
                    <a:p>
                      <a:pPr marL="0" marR="0" lvl="0" indent="0" algn="ctr" rtl="0">
                        <a:spcBef>
                          <a:spcPts val="0"/>
                        </a:spcBef>
                        <a:spcAft>
                          <a:spcPts val="0"/>
                        </a:spcAft>
                        <a:buNone/>
                      </a:pPr>
                      <a:r>
                        <a:rPr lang="es-ES" sz="1000" b="1">
                          <a:solidFill>
                            <a:schemeClr val="lt1"/>
                          </a:solidFill>
                          <a:latin typeface="Calibri"/>
                          <a:ea typeface="Calibri"/>
                          <a:cs typeface="Calibri"/>
                          <a:sym typeface="Calibri"/>
                        </a:rPr>
                        <a:t>Plan Regulador Intercomunal</a:t>
                      </a:r>
                      <a:endParaRPr/>
                    </a:p>
                  </a:txBody>
                  <a:tcPr marL="91450" marR="91450" marT="45725" marB="45725" anchor="ctr">
                    <a:solidFill>
                      <a:srgbClr val="0B5394"/>
                    </a:solidFill>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CONTEXTO</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CONTEXTO</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QUÉ ES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ENTIDAD ENCARGADA</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extLst>
                  <a:ext uri="{0D108BD9-81ED-4DB2-BD59-A6C34878D82A}">
                    <a16:rowId xmlns:a16="http://schemas.microsoft.com/office/drawing/2014/main" val="10004"/>
                  </a:ext>
                </a:extLst>
              </a:tr>
              <a:tr h="326375">
                <a:tc vMerge="1">
                  <a:txBody>
                    <a:bodyPr/>
                    <a:lstStyle/>
                    <a:p>
                      <a:endParaRPr lang="es-CL"/>
                    </a:p>
                  </a:txBody>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HISTORIAL</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VIGENTES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DEROGADOS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OBSOLETOS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MODIFICACIONES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ACTUALIZACIONES</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extLst>
                  <a:ext uri="{0D108BD9-81ED-4DB2-BD59-A6C34878D82A}">
                    <a16:rowId xmlns:a16="http://schemas.microsoft.com/office/drawing/2014/main" val="10005"/>
                  </a:ext>
                </a:extLst>
              </a:tr>
              <a:tr h="326375">
                <a:tc vMerge="1">
                  <a:txBody>
                    <a:bodyPr/>
                    <a:lstStyle/>
                    <a:p>
                      <a:endParaRPr lang="es-CL"/>
                    </a:p>
                  </a:txBody>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MAPAS</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POR COMUNA</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POR UNIDAD TERRITORIAL</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POR SECTOR</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POR MANZANA</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extLst>
                  <a:ext uri="{0D108BD9-81ED-4DB2-BD59-A6C34878D82A}">
                    <a16:rowId xmlns:a16="http://schemas.microsoft.com/office/drawing/2014/main" val="10006"/>
                  </a:ext>
                </a:extLst>
              </a:tr>
              <a:tr h="326375">
                <a:tc rowSpan="3">
                  <a:txBody>
                    <a:bodyPr/>
                    <a:lstStyle/>
                    <a:p>
                      <a:pPr marL="0" marR="0" lvl="0" indent="0" algn="ctr" rtl="0">
                        <a:spcBef>
                          <a:spcPts val="0"/>
                        </a:spcBef>
                        <a:spcAft>
                          <a:spcPts val="0"/>
                        </a:spcAft>
                        <a:buNone/>
                      </a:pPr>
                      <a:r>
                        <a:rPr lang="es-ES" sz="1000" b="1">
                          <a:solidFill>
                            <a:schemeClr val="lt1"/>
                          </a:solidFill>
                          <a:latin typeface="Calibri"/>
                          <a:ea typeface="Calibri"/>
                          <a:cs typeface="Calibri"/>
                          <a:sym typeface="Calibri"/>
                        </a:rPr>
                        <a:t>Plan Regulador Comunal</a:t>
                      </a:r>
                      <a:endParaRPr/>
                    </a:p>
                  </a:txBody>
                  <a:tcPr marL="91450" marR="91450" marT="45725" marB="45725" anchor="ctr">
                    <a:lnB w="12700" cap="flat" cmpd="sng">
                      <a:solidFill>
                        <a:schemeClr val="lt1"/>
                      </a:solidFill>
                      <a:prstDash val="solid"/>
                      <a:round/>
                      <a:headEnd type="none" w="sm" len="sm"/>
                      <a:tailEnd type="none" w="sm" len="sm"/>
                    </a:lnB>
                    <a:solidFill>
                      <a:srgbClr val="0B5394"/>
                    </a:solidFill>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CONTEXTO</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CONTEXTO</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QUÉ ES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ENTIDAD ENCARGADA</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extLst>
                  <a:ext uri="{0D108BD9-81ED-4DB2-BD59-A6C34878D82A}">
                    <a16:rowId xmlns:a16="http://schemas.microsoft.com/office/drawing/2014/main" val="10007"/>
                  </a:ext>
                </a:extLst>
              </a:tr>
              <a:tr h="326375">
                <a:tc vMerge="1">
                  <a:txBody>
                    <a:bodyPr/>
                    <a:lstStyle/>
                    <a:p>
                      <a:endParaRPr lang="es-CL"/>
                    </a:p>
                  </a:txBody>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HISTORIAL</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VIGENTES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DEROGADOS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OBSOLETOS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MODIFICACIONES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ACTUALIZACIONES</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extLst>
                  <a:ext uri="{0D108BD9-81ED-4DB2-BD59-A6C34878D82A}">
                    <a16:rowId xmlns:a16="http://schemas.microsoft.com/office/drawing/2014/main" val="10008"/>
                  </a:ext>
                </a:extLst>
              </a:tr>
              <a:tr h="326375">
                <a:tc vMerge="1">
                  <a:txBody>
                    <a:bodyPr/>
                    <a:lstStyle/>
                    <a:p>
                      <a:endParaRPr lang="es-CL"/>
                    </a:p>
                  </a:txBody>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MAPAS</a:t>
                      </a:r>
                      <a:endParaRPr/>
                    </a:p>
                  </a:txBody>
                  <a:tcPr marL="45725" marR="45725" marT="45725" marB="45725" anchor="ctr">
                    <a:lnB w="12700" cap="flat" cmpd="sng">
                      <a:solidFill>
                        <a:schemeClr val="lt1"/>
                      </a:solidFill>
                      <a:prstDash val="solid"/>
                      <a:round/>
                      <a:headEnd type="none" w="sm" len="sm"/>
                      <a:tailEnd type="none" w="sm" len="sm"/>
                    </a:lnB>
                    <a:solidFill>
                      <a:srgbClr val="0075A2"/>
                    </a:solidFill>
                  </a:tcPr>
                </a:tc>
                <a:tc>
                  <a:txBody>
                    <a:bodyPr/>
                    <a:lstStyle/>
                    <a:p>
                      <a:pPr marL="0" marR="0" lvl="0" indent="0" algn="ctr" rtl="0">
                        <a:spcBef>
                          <a:spcPts val="0"/>
                        </a:spcBef>
                        <a:spcAft>
                          <a:spcPts val="0"/>
                        </a:spcAft>
                        <a:buNone/>
                      </a:pPr>
                      <a:r>
                        <a:rPr lang="es-ES" sz="800" b="1">
                          <a:solidFill>
                            <a:srgbClr val="000000"/>
                          </a:solidFill>
                        </a:rPr>
                        <a:t>POR COMUNA</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POR SECTOR</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POR MANZANA</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extLst>
                  <a:ext uri="{0D108BD9-81ED-4DB2-BD59-A6C34878D82A}">
                    <a16:rowId xmlns:a16="http://schemas.microsoft.com/office/drawing/2014/main" val="10009"/>
                  </a:ext>
                </a:extLst>
              </a:tr>
              <a:tr h="326375">
                <a:tc rowSpan="3">
                  <a:txBody>
                    <a:bodyPr/>
                    <a:lstStyle/>
                    <a:p>
                      <a:pPr marL="0" marR="0" lvl="0" indent="0" algn="ctr" rtl="0">
                        <a:spcBef>
                          <a:spcPts val="0"/>
                        </a:spcBef>
                        <a:spcAft>
                          <a:spcPts val="0"/>
                        </a:spcAft>
                        <a:buNone/>
                      </a:pPr>
                      <a:r>
                        <a:rPr lang="es-ES" sz="1000" b="1">
                          <a:solidFill>
                            <a:schemeClr val="lt1"/>
                          </a:solidFill>
                          <a:latin typeface="Calibri"/>
                          <a:ea typeface="Calibri"/>
                          <a:cs typeface="Calibri"/>
                          <a:sym typeface="Calibri"/>
                        </a:rPr>
                        <a:t>Plan Seccional</a:t>
                      </a:r>
                      <a:endParaRPr/>
                    </a:p>
                  </a:txBody>
                  <a:tcPr marL="91450" marR="91450" marT="45725" marB="45725" anchor="ct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B5394"/>
                    </a:solidFill>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CONTEXTO</a:t>
                      </a:r>
                      <a:endParaRPr/>
                    </a:p>
                  </a:txBody>
                  <a:tcPr marL="45725" marR="45725" marT="45725" marB="45725" anchor="ctr">
                    <a:lnT w="12700" cap="flat" cmpd="sng">
                      <a:solidFill>
                        <a:schemeClr val="lt1"/>
                      </a:solidFill>
                      <a:prstDash val="solid"/>
                      <a:round/>
                      <a:headEnd type="none" w="sm" len="sm"/>
                      <a:tailEnd type="none" w="sm" len="sm"/>
                    </a:lnT>
                    <a:solidFill>
                      <a:srgbClr val="0075A2"/>
                    </a:solidFill>
                  </a:tcPr>
                </a:tc>
                <a:tc>
                  <a:txBody>
                    <a:bodyPr/>
                    <a:lstStyle/>
                    <a:p>
                      <a:pPr marL="0" marR="0" lvl="0" indent="0" algn="ctr" rtl="0">
                        <a:spcBef>
                          <a:spcPts val="0"/>
                        </a:spcBef>
                        <a:spcAft>
                          <a:spcPts val="0"/>
                        </a:spcAft>
                        <a:buNone/>
                      </a:pPr>
                      <a:r>
                        <a:rPr lang="es-ES" sz="800" b="1">
                          <a:solidFill>
                            <a:srgbClr val="000000"/>
                          </a:solidFill>
                        </a:rPr>
                        <a:t>CONTEXTO</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QUÉ ES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ENTIDAD ENCARGADA</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extLst>
                  <a:ext uri="{0D108BD9-81ED-4DB2-BD59-A6C34878D82A}">
                    <a16:rowId xmlns:a16="http://schemas.microsoft.com/office/drawing/2014/main" val="10010"/>
                  </a:ext>
                </a:extLst>
              </a:tr>
              <a:tr h="326375">
                <a:tc vMerge="1">
                  <a:txBody>
                    <a:bodyPr/>
                    <a:lstStyle/>
                    <a:p>
                      <a:endParaRPr lang="es-CL"/>
                    </a:p>
                  </a:txBody>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HISTORIAL</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VIGENTES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DEROGADOS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OBSOLETOS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MODIFICACIONES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ACTUALIZACIONES</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extLst>
                  <a:ext uri="{0D108BD9-81ED-4DB2-BD59-A6C34878D82A}">
                    <a16:rowId xmlns:a16="http://schemas.microsoft.com/office/drawing/2014/main" val="10011"/>
                  </a:ext>
                </a:extLst>
              </a:tr>
              <a:tr h="326375">
                <a:tc vMerge="1">
                  <a:txBody>
                    <a:bodyPr/>
                    <a:lstStyle/>
                    <a:p>
                      <a:endParaRPr lang="es-CL"/>
                    </a:p>
                  </a:txBody>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MAPAS</a:t>
                      </a:r>
                      <a:endParaRPr/>
                    </a:p>
                  </a:txBody>
                  <a:tcPr marL="45725" marR="45725" marT="45725" marB="45725" anchor="ctr">
                    <a:lnB w="12700" cap="flat" cmpd="sng">
                      <a:solidFill>
                        <a:schemeClr val="lt1"/>
                      </a:solidFill>
                      <a:prstDash val="solid"/>
                      <a:round/>
                      <a:headEnd type="none" w="sm" len="sm"/>
                      <a:tailEnd type="none" w="sm" len="sm"/>
                    </a:lnB>
                    <a:solidFill>
                      <a:srgbClr val="0075A2"/>
                    </a:solidFill>
                  </a:tcPr>
                </a:tc>
                <a:tc>
                  <a:txBody>
                    <a:bodyPr/>
                    <a:lstStyle/>
                    <a:p>
                      <a:pPr marL="0" marR="0" lvl="0" indent="0" algn="ctr" rtl="0">
                        <a:spcBef>
                          <a:spcPts val="0"/>
                        </a:spcBef>
                        <a:spcAft>
                          <a:spcPts val="0"/>
                        </a:spcAft>
                        <a:buNone/>
                      </a:pPr>
                      <a:r>
                        <a:rPr lang="es-ES" sz="800" b="1">
                          <a:solidFill>
                            <a:srgbClr val="000000"/>
                          </a:solidFill>
                        </a:rPr>
                        <a:t>POR COMUNA</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POR SECTOR</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POR MANZANA</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extLst>
                  <a:ext uri="{0D108BD9-81ED-4DB2-BD59-A6C34878D82A}">
                    <a16:rowId xmlns:a16="http://schemas.microsoft.com/office/drawing/2014/main" val="10012"/>
                  </a:ext>
                </a:extLst>
              </a:tr>
              <a:tr h="326375">
                <a:tc rowSpan="3">
                  <a:txBody>
                    <a:bodyPr/>
                    <a:lstStyle/>
                    <a:p>
                      <a:pPr marL="0" marR="0" lvl="0" indent="0" algn="ctr" rtl="0">
                        <a:lnSpc>
                          <a:spcPct val="100000"/>
                        </a:lnSpc>
                        <a:spcBef>
                          <a:spcPts val="0"/>
                        </a:spcBef>
                        <a:spcAft>
                          <a:spcPts val="0"/>
                        </a:spcAft>
                        <a:buClr>
                          <a:schemeClr val="lt1"/>
                        </a:buClr>
                        <a:buSzPts val="1000"/>
                        <a:buFont typeface="Calibri"/>
                        <a:buNone/>
                      </a:pPr>
                      <a:r>
                        <a:rPr lang="es-ES" sz="1000" b="1">
                          <a:solidFill>
                            <a:schemeClr val="lt1"/>
                          </a:solidFill>
                          <a:latin typeface="Calibri"/>
                          <a:ea typeface="Calibri"/>
                          <a:cs typeface="Calibri"/>
                          <a:sym typeface="Calibri"/>
                        </a:rPr>
                        <a:t>Límite Urbano</a:t>
                      </a:r>
                      <a:endParaRPr/>
                    </a:p>
                    <a:p>
                      <a:pPr marL="0" marR="0" lvl="0" indent="0" algn="ctr" rtl="0">
                        <a:spcBef>
                          <a:spcPts val="0"/>
                        </a:spcBef>
                        <a:spcAft>
                          <a:spcPts val="0"/>
                        </a:spcAft>
                        <a:buNone/>
                      </a:pPr>
                      <a:endParaRPr sz="1000" b="1">
                        <a:solidFill>
                          <a:schemeClr val="lt1"/>
                        </a:solidFill>
                        <a:latin typeface="Calibri"/>
                        <a:ea typeface="Calibri"/>
                        <a:cs typeface="Calibri"/>
                        <a:sym typeface="Calibri"/>
                      </a:endParaRPr>
                    </a:p>
                  </a:txBody>
                  <a:tcPr marL="91450" marR="91450" marT="45725" marB="45725" anchor="ctr">
                    <a:lnT w="12700" cap="flat" cmpd="sng">
                      <a:solidFill>
                        <a:schemeClr val="lt1"/>
                      </a:solidFill>
                      <a:prstDash val="solid"/>
                      <a:round/>
                      <a:headEnd type="none" w="sm" len="sm"/>
                      <a:tailEnd type="none" w="sm" len="sm"/>
                    </a:lnT>
                    <a:solidFill>
                      <a:srgbClr val="0B5394"/>
                    </a:solidFill>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CONTEXTO</a:t>
                      </a:r>
                      <a:endParaRPr/>
                    </a:p>
                  </a:txBody>
                  <a:tcPr marL="45725" marR="45725" marT="45725" marB="45725" anchor="ctr">
                    <a:lnT w="12700" cap="flat" cmpd="sng">
                      <a:solidFill>
                        <a:schemeClr val="lt1"/>
                      </a:solidFill>
                      <a:prstDash val="solid"/>
                      <a:round/>
                      <a:headEnd type="none" w="sm" len="sm"/>
                      <a:tailEnd type="none" w="sm" len="sm"/>
                    </a:lnT>
                    <a:solidFill>
                      <a:srgbClr val="0075A2"/>
                    </a:solidFill>
                  </a:tcPr>
                </a:tc>
                <a:tc>
                  <a:txBody>
                    <a:bodyPr/>
                    <a:lstStyle/>
                    <a:p>
                      <a:pPr marL="0" marR="0" lvl="0" indent="0" algn="ctr" rtl="0">
                        <a:spcBef>
                          <a:spcPts val="0"/>
                        </a:spcBef>
                        <a:spcAft>
                          <a:spcPts val="0"/>
                        </a:spcAft>
                        <a:buNone/>
                      </a:pPr>
                      <a:r>
                        <a:rPr lang="es-ES" sz="800" b="1">
                          <a:solidFill>
                            <a:srgbClr val="000000"/>
                          </a:solidFill>
                        </a:rPr>
                        <a:t>CONTEXTO</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QUÉ ES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ENTIDAD ENCARGADA</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extLst>
                  <a:ext uri="{0D108BD9-81ED-4DB2-BD59-A6C34878D82A}">
                    <a16:rowId xmlns:a16="http://schemas.microsoft.com/office/drawing/2014/main" val="10013"/>
                  </a:ext>
                </a:extLst>
              </a:tr>
              <a:tr h="326375">
                <a:tc vMerge="1">
                  <a:txBody>
                    <a:bodyPr/>
                    <a:lstStyle/>
                    <a:p>
                      <a:endParaRPr lang="es-CL"/>
                    </a:p>
                  </a:txBody>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HISTORIAL</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VIGENTES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DEROGADOS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OBSOLETOS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MODIFICACIONES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ACTUALIZACIONES</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extLst>
                  <a:ext uri="{0D108BD9-81ED-4DB2-BD59-A6C34878D82A}">
                    <a16:rowId xmlns:a16="http://schemas.microsoft.com/office/drawing/2014/main" val="10014"/>
                  </a:ext>
                </a:extLst>
              </a:tr>
              <a:tr h="326375">
                <a:tc vMerge="1">
                  <a:txBody>
                    <a:bodyPr/>
                    <a:lstStyle/>
                    <a:p>
                      <a:endParaRPr lang="es-CL"/>
                    </a:p>
                  </a:txBody>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MAPAS</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POR SECTOR</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POR MANZANA</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dirty="0">
                        <a:solidFill>
                          <a:srgbClr val="000000"/>
                        </a:solidFill>
                      </a:endParaRPr>
                    </a:p>
                  </a:txBody>
                  <a:tcPr marL="0" marR="0" marT="0" marB="0" anchor="ctr"/>
                </a:tc>
                <a:extLst>
                  <a:ext uri="{0D108BD9-81ED-4DB2-BD59-A6C34878D82A}">
                    <a16:rowId xmlns:a16="http://schemas.microsoft.com/office/drawing/2014/main" val="10015"/>
                  </a:ext>
                </a:extLst>
              </a:tr>
            </a:tbl>
          </a:graphicData>
        </a:graphic>
      </p:graphicFrame>
      <p:sp>
        <p:nvSpPr>
          <p:cNvPr id="165" name="Google Shape;165;p7"/>
          <p:cNvSpPr/>
          <p:nvPr/>
        </p:nvSpPr>
        <p:spPr>
          <a:xfrm>
            <a:off x="1532007" y="775578"/>
            <a:ext cx="453748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dirty="0">
                <a:solidFill>
                  <a:schemeClr val="accent1"/>
                </a:solidFill>
                <a:latin typeface="Calibri"/>
                <a:ea typeface="Calibri"/>
                <a:cs typeface="Calibri"/>
                <a:sym typeface="Calibri"/>
              </a:rPr>
              <a:t>8. CONTENIDOS [1/2]</a:t>
            </a:r>
            <a:endParaRPr dirty="0"/>
          </a:p>
        </p:txBody>
      </p:sp>
      <p:pic>
        <p:nvPicPr>
          <p:cNvPr id="166" name="Google Shape;166;p7">
            <a:hlinkClick r:id="rId3" action="ppaction://hlinksldjump"/>
          </p:cNvPr>
          <p:cNvPicPr preferRelativeResize="0"/>
          <p:nvPr/>
        </p:nvPicPr>
        <p:blipFill rotWithShape="1">
          <a:blip r:embed="rId4">
            <a:alphaModFix/>
          </a:blip>
          <a:srcRect/>
          <a:stretch/>
        </p:blipFill>
        <p:spPr>
          <a:xfrm>
            <a:off x="9088857" y="262226"/>
            <a:ext cx="2485938" cy="5310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70"/>
        <p:cNvGrpSpPr/>
        <p:nvPr/>
      </p:nvGrpSpPr>
      <p:grpSpPr>
        <a:xfrm>
          <a:off x="0" y="0"/>
          <a:ext cx="0" cy="0"/>
          <a:chOff x="0" y="0"/>
          <a:chExt cx="0" cy="0"/>
        </a:xfrm>
      </p:grpSpPr>
      <p:sp>
        <p:nvSpPr>
          <p:cNvPr id="171" name="Google Shape;171;p8"/>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spcBef>
                <a:spcPts val="0"/>
              </a:spcBef>
              <a:spcAft>
                <a:spcPts val="0"/>
              </a:spcAft>
              <a:buNone/>
            </a:pPr>
            <a:fld id="{00000000-1234-1234-1234-123412341234}" type="slidenum">
              <a:rPr lang="es-ES" sz="1400">
                <a:solidFill>
                  <a:srgbClr val="FFFFFF"/>
                </a:solidFill>
                <a:latin typeface="Calibri"/>
                <a:ea typeface="Calibri"/>
                <a:cs typeface="Calibri"/>
                <a:sym typeface="Calibri"/>
              </a:rPr>
              <a:t>8</a:t>
            </a:fld>
            <a:endParaRPr sz="1400">
              <a:solidFill>
                <a:srgbClr val="FFFFFF"/>
              </a:solidFill>
              <a:latin typeface="Calibri"/>
              <a:ea typeface="Calibri"/>
              <a:cs typeface="Calibri"/>
              <a:sym typeface="Calibri"/>
            </a:endParaRPr>
          </a:p>
        </p:txBody>
      </p:sp>
      <p:sp>
        <p:nvSpPr>
          <p:cNvPr id="172" name="Google Shape;172;p8"/>
          <p:cNvSpPr txBox="1">
            <a:spLocks noGrp="1"/>
          </p:cNvSpPr>
          <p:nvPr>
            <p:ph type="title"/>
          </p:nvPr>
        </p:nvSpPr>
        <p:spPr>
          <a:xfrm>
            <a:off x="3700715" y="261015"/>
            <a:ext cx="5510397" cy="7915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400"/>
              <a:buFont typeface="Arial"/>
              <a:buNone/>
            </a:pPr>
            <a:r>
              <a:rPr lang="es-ES" sz="1400">
                <a:solidFill>
                  <a:schemeClr val="dk1"/>
                </a:solidFill>
                <a:latin typeface="Arial"/>
                <a:ea typeface="Arial"/>
                <a:cs typeface="Arial"/>
                <a:sym typeface="Arial"/>
              </a:rPr>
              <a:t> </a:t>
            </a:r>
            <a:r>
              <a:rPr lang="es-ES" sz="1600">
                <a:solidFill>
                  <a:schemeClr val="dk1"/>
                </a:solidFill>
                <a:latin typeface="Arial"/>
                <a:ea typeface="Arial"/>
                <a:cs typeface="Arial"/>
                <a:sym typeface="Arial"/>
              </a:rPr>
              <a:t>Señalar qué nombre previo ya tiene el producto o si te gustaría recomendar otro.</a:t>
            </a:r>
            <a:endParaRPr sz="1400"/>
          </a:p>
        </p:txBody>
      </p:sp>
      <p:sp>
        <p:nvSpPr>
          <p:cNvPr id="173" name="Google Shape;173;p8"/>
          <p:cNvSpPr txBox="1"/>
          <p:nvPr/>
        </p:nvSpPr>
        <p:spPr>
          <a:xfrm>
            <a:off x="1558728" y="369014"/>
            <a:ext cx="2141987" cy="31745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s-ES" sz="1400" b="1">
                <a:solidFill>
                  <a:srgbClr val="FFFFFF"/>
                </a:solidFill>
                <a:latin typeface="Arial"/>
                <a:ea typeface="Arial"/>
                <a:cs typeface="Arial"/>
                <a:sym typeface="Arial"/>
              </a:rPr>
              <a:t>DATANNNN</a:t>
            </a:r>
            <a:endParaRPr sz="1400" b="1">
              <a:solidFill>
                <a:srgbClr val="FFFFFF"/>
              </a:solidFill>
              <a:latin typeface="Arial"/>
              <a:ea typeface="Arial"/>
              <a:cs typeface="Arial"/>
              <a:sym typeface="Arial"/>
            </a:endParaRPr>
          </a:p>
        </p:txBody>
      </p:sp>
      <p:sp>
        <p:nvSpPr>
          <p:cNvPr id="174" name="Google Shape;174;p8"/>
          <p:cNvSpPr/>
          <p:nvPr/>
        </p:nvSpPr>
        <p:spPr>
          <a:xfrm>
            <a:off x="480025" y="296910"/>
            <a:ext cx="814569"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2400">
                <a:solidFill>
                  <a:schemeClr val="accent1"/>
                </a:solidFill>
                <a:latin typeface="Arial"/>
                <a:ea typeface="Arial"/>
                <a:cs typeface="Arial"/>
                <a:sym typeface="Arial"/>
              </a:rPr>
              <a:t>8</a:t>
            </a:r>
            <a:endParaRPr sz="2400">
              <a:solidFill>
                <a:schemeClr val="accent1"/>
              </a:solidFill>
              <a:latin typeface="Arial"/>
              <a:ea typeface="Arial"/>
              <a:cs typeface="Arial"/>
              <a:sym typeface="Arial"/>
            </a:endParaRPr>
          </a:p>
        </p:txBody>
      </p:sp>
      <p:graphicFrame>
        <p:nvGraphicFramePr>
          <p:cNvPr id="175" name="Google Shape;175;p8"/>
          <p:cNvGraphicFramePr/>
          <p:nvPr/>
        </p:nvGraphicFramePr>
        <p:xfrm>
          <a:off x="480025" y="1097424"/>
          <a:ext cx="10986975" cy="5222000"/>
        </p:xfrm>
        <a:graphic>
          <a:graphicData uri="http://schemas.openxmlformats.org/drawingml/2006/table">
            <a:tbl>
              <a:tblPr firstRow="1" bandRow="1">
                <a:noFill/>
                <a:tableStyleId>{D7F8DC42-472A-4887-B2E3-A1DA7EF7A072}</a:tableStyleId>
              </a:tblPr>
              <a:tblGrid>
                <a:gridCol w="1399100">
                  <a:extLst>
                    <a:ext uri="{9D8B030D-6E8A-4147-A177-3AD203B41FA5}">
                      <a16:colId xmlns:a16="http://schemas.microsoft.com/office/drawing/2014/main" val="20000"/>
                    </a:ext>
                  </a:extLst>
                </a:gridCol>
                <a:gridCol w="1476450">
                  <a:extLst>
                    <a:ext uri="{9D8B030D-6E8A-4147-A177-3AD203B41FA5}">
                      <a16:colId xmlns:a16="http://schemas.microsoft.com/office/drawing/2014/main" val="20001"/>
                    </a:ext>
                  </a:extLst>
                </a:gridCol>
                <a:gridCol w="1158775">
                  <a:extLst>
                    <a:ext uri="{9D8B030D-6E8A-4147-A177-3AD203B41FA5}">
                      <a16:colId xmlns:a16="http://schemas.microsoft.com/office/drawing/2014/main" val="20002"/>
                    </a:ext>
                  </a:extLst>
                </a:gridCol>
                <a:gridCol w="1158775">
                  <a:extLst>
                    <a:ext uri="{9D8B030D-6E8A-4147-A177-3AD203B41FA5}">
                      <a16:colId xmlns:a16="http://schemas.microsoft.com/office/drawing/2014/main" val="20003"/>
                    </a:ext>
                  </a:extLst>
                </a:gridCol>
                <a:gridCol w="1158775">
                  <a:extLst>
                    <a:ext uri="{9D8B030D-6E8A-4147-A177-3AD203B41FA5}">
                      <a16:colId xmlns:a16="http://schemas.microsoft.com/office/drawing/2014/main" val="20004"/>
                    </a:ext>
                  </a:extLst>
                </a:gridCol>
                <a:gridCol w="1158775">
                  <a:extLst>
                    <a:ext uri="{9D8B030D-6E8A-4147-A177-3AD203B41FA5}">
                      <a16:colId xmlns:a16="http://schemas.microsoft.com/office/drawing/2014/main" val="20005"/>
                    </a:ext>
                  </a:extLst>
                </a:gridCol>
                <a:gridCol w="1158775">
                  <a:extLst>
                    <a:ext uri="{9D8B030D-6E8A-4147-A177-3AD203B41FA5}">
                      <a16:colId xmlns:a16="http://schemas.microsoft.com/office/drawing/2014/main" val="20006"/>
                    </a:ext>
                  </a:extLst>
                </a:gridCol>
                <a:gridCol w="1158775">
                  <a:extLst>
                    <a:ext uri="{9D8B030D-6E8A-4147-A177-3AD203B41FA5}">
                      <a16:colId xmlns:a16="http://schemas.microsoft.com/office/drawing/2014/main" val="20007"/>
                    </a:ext>
                  </a:extLst>
                </a:gridCol>
                <a:gridCol w="1158775">
                  <a:extLst>
                    <a:ext uri="{9D8B030D-6E8A-4147-A177-3AD203B41FA5}">
                      <a16:colId xmlns:a16="http://schemas.microsoft.com/office/drawing/2014/main" val="20008"/>
                    </a:ext>
                  </a:extLst>
                </a:gridCol>
              </a:tblGrid>
              <a:tr h="326375">
                <a:tc>
                  <a:txBody>
                    <a:bodyPr/>
                    <a:lstStyle/>
                    <a:p>
                      <a:pPr marL="0" marR="0" lvl="0" indent="0" algn="l" rtl="0">
                        <a:spcBef>
                          <a:spcPts val="0"/>
                        </a:spcBef>
                        <a:spcAft>
                          <a:spcPts val="0"/>
                        </a:spcAft>
                        <a:buNone/>
                      </a:pPr>
                      <a:r>
                        <a:rPr lang="es-ES" sz="1100"/>
                        <a:t>CATEGORÍA</a:t>
                      </a:r>
                      <a:endParaRPr/>
                    </a:p>
                  </a:txBody>
                  <a:tcPr marL="91450" marR="91450" marT="45725" marB="45725">
                    <a:solidFill>
                      <a:schemeClr val="accent1"/>
                    </a:solidFill>
                  </a:tcPr>
                </a:tc>
                <a:tc>
                  <a:txBody>
                    <a:bodyPr/>
                    <a:lstStyle/>
                    <a:p>
                      <a:pPr marL="0" marR="0" lvl="0" indent="0" algn="l" rtl="0">
                        <a:spcBef>
                          <a:spcPts val="0"/>
                        </a:spcBef>
                        <a:spcAft>
                          <a:spcPts val="0"/>
                        </a:spcAft>
                        <a:buNone/>
                      </a:pPr>
                      <a:r>
                        <a:rPr lang="es-ES" sz="1100"/>
                        <a:t>SECCIÓN</a:t>
                      </a:r>
                      <a:endParaRPr/>
                    </a:p>
                  </a:txBody>
                  <a:tcPr marL="91450" marR="91450" marT="45725" marB="45725">
                    <a:solidFill>
                      <a:srgbClr val="0075A2"/>
                    </a:solidFill>
                  </a:tcPr>
                </a:tc>
                <a:tc gridSpan="7">
                  <a:txBody>
                    <a:bodyPr/>
                    <a:lstStyle/>
                    <a:p>
                      <a:pPr marL="0" marR="0" lvl="0" indent="0" algn="ctr" rtl="0">
                        <a:spcBef>
                          <a:spcPts val="0"/>
                        </a:spcBef>
                        <a:spcAft>
                          <a:spcPts val="0"/>
                        </a:spcAft>
                        <a:buNone/>
                      </a:pPr>
                      <a:r>
                        <a:rPr lang="es-ES" sz="1100"/>
                        <a:t>TEMAS/VISTAS </a:t>
                      </a:r>
                      <a:endParaRPr/>
                    </a:p>
                  </a:txBody>
                  <a:tcPr marL="91450" marR="91450" marT="45725" marB="45725">
                    <a:solidFill>
                      <a:schemeClr val="accent2"/>
                    </a:solidFill>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extLst>
                  <a:ext uri="{0D108BD9-81ED-4DB2-BD59-A6C34878D82A}">
                    <a16:rowId xmlns:a16="http://schemas.microsoft.com/office/drawing/2014/main" val="10000"/>
                  </a:ext>
                </a:extLst>
              </a:tr>
              <a:tr h="326375">
                <a:tc>
                  <a:txBody>
                    <a:bodyPr/>
                    <a:lstStyle/>
                    <a:p>
                      <a:pPr marL="0" marR="0" lvl="0" indent="0" algn="ctr" rtl="0">
                        <a:spcBef>
                          <a:spcPts val="0"/>
                        </a:spcBef>
                        <a:spcAft>
                          <a:spcPts val="0"/>
                        </a:spcAft>
                        <a:buNone/>
                      </a:pPr>
                      <a:endParaRPr sz="1000" b="1">
                        <a:solidFill>
                          <a:schemeClr val="lt1"/>
                        </a:solidFill>
                        <a:latin typeface="Calibri"/>
                        <a:ea typeface="Calibri"/>
                        <a:cs typeface="Calibri"/>
                        <a:sym typeface="Calibri"/>
                      </a:endParaRPr>
                    </a:p>
                  </a:txBody>
                  <a:tcPr marL="0" marR="0" marT="0" marB="0" anchor="ctr">
                    <a:solidFill>
                      <a:schemeClr val="accent1"/>
                    </a:solidFill>
                  </a:tcPr>
                </a:tc>
                <a:tc>
                  <a:txBody>
                    <a:bodyPr/>
                    <a:lstStyle/>
                    <a:p>
                      <a:pPr marL="0" marR="0" lvl="0" indent="0" algn="ctr" rtl="0">
                        <a:spcBef>
                          <a:spcPts val="0"/>
                        </a:spcBef>
                        <a:spcAft>
                          <a:spcPts val="0"/>
                        </a:spcAft>
                        <a:buNone/>
                      </a:pPr>
                      <a:endParaRPr sz="9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extLst>
                  <a:ext uri="{0D108BD9-81ED-4DB2-BD59-A6C34878D82A}">
                    <a16:rowId xmlns:a16="http://schemas.microsoft.com/office/drawing/2014/main" val="10001"/>
                  </a:ext>
                </a:extLst>
              </a:tr>
              <a:tr h="326375">
                <a:tc>
                  <a:txBody>
                    <a:bodyPr/>
                    <a:lstStyle/>
                    <a:p>
                      <a:pPr marL="0" marR="0" lvl="0" indent="0" algn="ctr" rtl="0">
                        <a:spcBef>
                          <a:spcPts val="0"/>
                        </a:spcBef>
                        <a:spcAft>
                          <a:spcPts val="0"/>
                        </a:spcAft>
                        <a:buNone/>
                      </a:pPr>
                      <a:endParaRPr sz="1000" b="1">
                        <a:solidFill>
                          <a:schemeClr val="lt1"/>
                        </a:solidFill>
                        <a:latin typeface="Calibri"/>
                        <a:ea typeface="Calibri"/>
                        <a:cs typeface="Calibri"/>
                        <a:sym typeface="Calibri"/>
                      </a:endParaRPr>
                    </a:p>
                  </a:txBody>
                  <a:tcPr marL="0" marR="0" marT="0" marB="0" anchor="ctr">
                    <a:solidFill>
                      <a:schemeClr val="accent1"/>
                    </a:solidFill>
                  </a:tcPr>
                </a:tc>
                <a:tc>
                  <a:txBody>
                    <a:bodyPr/>
                    <a:lstStyle/>
                    <a:p>
                      <a:pPr marL="0" marR="0" lvl="0" indent="0" algn="ctr" rtl="0">
                        <a:spcBef>
                          <a:spcPts val="0"/>
                        </a:spcBef>
                        <a:spcAft>
                          <a:spcPts val="0"/>
                        </a:spcAft>
                        <a:buNone/>
                      </a:pPr>
                      <a:endParaRPr sz="9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extLst>
                  <a:ext uri="{0D108BD9-81ED-4DB2-BD59-A6C34878D82A}">
                    <a16:rowId xmlns:a16="http://schemas.microsoft.com/office/drawing/2014/main" val="10002"/>
                  </a:ext>
                </a:extLst>
              </a:tr>
              <a:tr h="326375">
                <a:tc>
                  <a:txBody>
                    <a:bodyPr/>
                    <a:lstStyle/>
                    <a:p>
                      <a:pPr marL="0" marR="0" lvl="0" indent="0" algn="ctr" rtl="0">
                        <a:spcBef>
                          <a:spcPts val="0"/>
                        </a:spcBef>
                        <a:spcAft>
                          <a:spcPts val="0"/>
                        </a:spcAft>
                        <a:buNone/>
                      </a:pPr>
                      <a:endParaRPr sz="1000" b="1">
                        <a:solidFill>
                          <a:schemeClr val="lt1"/>
                        </a:solidFill>
                        <a:latin typeface="Calibri"/>
                        <a:ea typeface="Calibri"/>
                        <a:cs typeface="Calibri"/>
                        <a:sym typeface="Calibri"/>
                      </a:endParaRPr>
                    </a:p>
                  </a:txBody>
                  <a:tcPr marL="0" marR="0" marT="0" marB="0" anchor="ctr">
                    <a:solidFill>
                      <a:schemeClr val="accent1"/>
                    </a:solidFill>
                  </a:tcPr>
                </a:tc>
                <a:tc>
                  <a:txBody>
                    <a:bodyPr/>
                    <a:lstStyle/>
                    <a:p>
                      <a:pPr marL="0" marR="0" lvl="0" indent="0" algn="ctr" rtl="0">
                        <a:spcBef>
                          <a:spcPts val="0"/>
                        </a:spcBef>
                        <a:spcAft>
                          <a:spcPts val="0"/>
                        </a:spcAft>
                        <a:buNone/>
                      </a:pPr>
                      <a:endParaRPr sz="9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extLst>
                  <a:ext uri="{0D108BD9-81ED-4DB2-BD59-A6C34878D82A}">
                    <a16:rowId xmlns:a16="http://schemas.microsoft.com/office/drawing/2014/main" val="10003"/>
                  </a:ext>
                </a:extLst>
              </a:tr>
              <a:tr h="326375">
                <a:tc>
                  <a:txBody>
                    <a:bodyPr/>
                    <a:lstStyle/>
                    <a:p>
                      <a:pPr marL="0" marR="0" lvl="0" indent="0" algn="ctr" rtl="0">
                        <a:spcBef>
                          <a:spcPts val="0"/>
                        </a:spcBef>
                        <a:spcAft>
                          <a:spcPts val="0"/>
                        </a:spcAft>
                        <a:buNone/>
                      </a:pPr>
                      <a:endParaRPr sz="1000" b="1">
                        <a:solidFill>
                          <a:schemeClr val="lt1"/>
                        </a:solidFill>
                        <a:latin typeface="Calibri"/>
                        <a:ea typeface="Calibri"/>
                        <a:cs typeface="Calibri"/>
                        <a:sym typeface="Calibri"/>
                      </a:endParaRPr>
                    </a:p>
                  </a:txBody>
                  <a:tcPr marL="0" marR="0" marT="0" marB="0" anchor="ctr">
                    <a:solidFill>
                      <a:schemeClr val="accent1"/>
                    </a:solidFill>
                  </a:tcPr>
                </a:tc>
                <a:tc>
                  <a:txBody>
                    <a:bodyPr/>
                    <a:lstStyle/>
                    <a:p>
                      <a:pPr marL="0" marR="0" lvl="0" indent="0" algn="ctr" rtl="0">
                        <a:spcBef>
                          <a:spcPts val="0"/>
                        </a:spcBef>
                        <a:spcAft>
                          <a:spcPts val="0"/>
                        </a:spcAft>
                        <a:buNone/>
                      </a:pPr>
                      <a:endParaRPr sz="9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extLst>
                  <a:ext uri="{0D108BD9-81ED-4DB2-BD59-A6C34878D82A}">
                    <a16:rowId xmlns:a16="http://schemas.microsoft.com/office/drawing/2014/main" val="10004"/>
                  </a:ext>
                </a:extLst>
              </a:tr>
              <a:tr h="326375">
                <a:tc>
                  <a:txBody>
                    <a:bodyPr/>
                    <a:lstStyle/>
                    <a:p>
                      <a:pPr marL="0" marR="0" lvl="0" indent="0" algn="ctr" rtl="0">
                        <a:spcBef>
                          <a:spcPts val="0"/>
                        </a:spcBef>
                        <a:spcAft>
                          <a:spcPts val="0"/>
                        </a:spcAft>
                        <a:buNone/>
                      </a:pPr>
                      <a:endParaRPr sz="1000" b="1">
                        <a:solidFill>
                          <a:schemeClr val="lt1"/>
                        </a:solidFill>
                        <a:latin typeface="Calibri"/>
                        <a:ea typeface="Calibri"/>
                        <a:cs typeface="Calibri"/>
                        <a:sym typeface="Calibri"/>
                      </a:endParaRPr>
                    </a:p>
                  </a:txBody>
                  <a:tcPr marL="0" marR="0" marT="0" marB="0" anchor="ctr">
                    <a:solidFill>
                      <a:schemeClr val="accent1"/>
                    </a:solidFill>
                  </a:tcPr>
                </a:tc>
                <a:tc>
                  <a:txBody>
                    <a:bodyPr/>
                    <a:lstStyle/>
                    <a:p>
                      <a:pPr marL="0" marR="0" lvl="0" indent="0" algn="ctr" rtl="0">
                        <a:spcBef>
                          <a:spcPts val="0"/>
                        </a:spcBef>
                        <a:spcAft>
                          <a:spcPts val="0"/>
                        </a:spcAft>
                        <a:buNone/>
                      </a:pPr>
                      <a:endParaRPr sz="9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extLst>
                  <a:ext uri="{0D108BD9-81ED-4DB2-BD59-A6C34878D82A}">
                    <a16:rowId xmlns:a16="http://schemas.microsoft.com/office/drawing/2014/main" val="10005"/>
                  </a:ext>
                </a:extLst>
              </a:tr>
              <a:tr h="326375">
                <a:tc>
                  <a:txBody>
                    <a:bodyPr/>
                    <a:lstStyle/>
                    <a:p>
                      <a:pPr marL="0" marR="0" lvl="0" indent="0" algn="ctr" rtl="0">
                        <a:spcBef>
                          <a:spcPts val="0"/>
                        </a:spcBef>
                        <a:spcAft>
                          <a:spcPts val="0"/>
                        </a:spcAft>
                        <a:buNone/>
                      </a:pPr>
                      <a:endParaRPr sz="1000" b="1">
                        <a:solidFill>
                          <a:schemeClr val="lt1"/>
                        </a:solidFill>
                        <a:latin typeface="Calibri"/>
                        <a:ea typeface="Calibri"/>
                        <a:cs typeface="Calibri"/>
                        <a:sym typeface="Calibri"/>
                      </a:endParaRPr>
                    </a:p>
                  </a:txBody>
                  <a:tcPr marL="0" marR="0" marT="0" marB="0" anchor="ctr">
                    <a:solidFill>
                      <a:schemeClr val="accent1"/>
                    </a:solidFill>
                  </a:tcPr>
                </a:tc>
                <a:tc>
                  <a:txBody>
                    <a:bodyPr/>
                    <a:lstStyle/>
                    <a:p>
                      <a:pPr marL="0" marR="0" lvl="0" indent="0" algn="ctr" rtl="0">
                        <a:spcBef>
                          <a:spcPts val="0"/>
                        </a:spcBef>
                        <a:spcAft>
                          <a:spcPts val="0"/>
                        </a:spcAft>
                        <a:buNone/>
                      </a:pPr>
                      <a:endParaRPr sz="9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extLst>
                  <a:ext uri="{0D108BD9-81ED-4DB2-BD59-A6C34878D82A}">
                    <a16:rowId xmlns:a16="http://schemas.microsoft.com/office/drawing/2014/main" val="10006"/>
                  </a:ext>
                </a:extLst>
              </a:tr>
              <a:tr h="326375">
                <a:tc>
                  <a:txBody>
                    <a:bodyPr/>
                    <a:lstStyle/>
                    <a:p>
                      <a:pPr marL="0" marR="0" lvl="0" indent="0" algn="ctr" rtl="0">
                        <a:spcBef>
                          <a:spcPts val="0"/>
                        </a:spcBef>
                        <a:spcAft>
                          <a:spcPts val="0"/>
                        </a:spcAft>
                        <a:buNone/>
                      </a:pPr>
                      <a:endParaRPr sz="1000" b="1">
                        <a:solidFill>
                          <a:schemeClr val="lt1"/>
                        </a:solidFill>
                        <a:latin typeface="Calibri"/>
                        <a:ea typeface="Calibri"/>
                        <a:cs typeface="Calibri"/>
                        <a:sym typeface="Calibri"/>
                      </a:endParaRPr>
                    </a:p>
                  </a:txBody>
                  <a:tcPr marL="0" marR="0" marT="0" marB="0" anchor="ctr">
                    <a:solidFill>
                      <a:schemeClr val="accent1"/>
                    </a:solidFill>
                  </a:tcPr>
                </a:tc>
                <a:tc>
                  <a:txBody>
                    <a:bodyPr/>
                    <a:lstStyle/>
                    <a:p>
                      <a:pPr marL="0" marR="0" lvl="0" indent="0" algn="ctr" rtl="0">
                        <a:spcBef>
                          <a:spcPts val="0"/>
                        </a:spcBef>
                        <a:spcAft>
                          <a:spcPts val="0"/>
                        </a:spcAft>
                        <a:buNone/>
                      </a:pPr>
                      <a:endParaRPr sz="9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extLst>
                  <a:ext uri="{0D108BD9-81ED-4DB2-BD59-A6C34878D82A}">
                    <a16:rowId xmlns:a16="http://schemas.microsoft.com/office/drawing/2014/main" val="10007"/>
                  </a:ext>
                </a:extLst>
              </a:tr>
              <a:tr h="326375">
                <a:tc>
                  <a:txBody>
                    <a:bodyPr/>
                    <a:lstStyle/>
                    <a:p>
                      <a:pPr marL="0" marR="0" lvl="0" indent="0" algn="ctr" rtl="0">
                        <a:spcBef>
                          <a:spcPts val="0"/>
                        </a:spcBef>
                        <a:spcAft>
                          <a:spcPts val="0"/>
                        </a:spcAft>
                        <a:buNone/>
                      </a:pPr>
                      <a:endParaRPr sz="1000" b="1">
                        <a:solidFill>
                          <a:schemeClr val="lt1"/>
                        </a:solidFill>
                        <a:latin typeface="Calibri"/>
                        <a:ea typeface="Calibri"/>
                        <a:cs typeface="Calibri"/>
                        <a:sym typeface="Calibri"/>
                      </a:endParaRPr>
                    </a:p>
                  </a:txBody>
                  <a:tcPr marL="0" marR="0" marT="0" marB="0" anchor="ctr">
                    <a:solidFill>
                      <a:schemeClr val="accent1"/>
                    </a:solidFill>
                  </a:tcPr>
                </a:tc>
                <a:tc>
                  <a:txBody>
                    <a:bodyPr/>
                    <a:lstStyle/>
                    <a:p>
                      <a:pPr marL="0" marR="0" lvl="0" indent="0" algn="ctr" rtl="0">
                        <a:spcBef>
                          <a:spcPts val="0"/>
                        </a:spcBef>
                        <a:spcAft>
                          <a:spcPts val="0"/>
                        </a:spcAft>
                        <a:buNone/>
                      </a:pPr>
                      <a:endParaRPr sz="9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extLst>
                  <a:ext uri="{0D108BD9-81ED-4DB2-BD59-A6C34878D82A}">
                    <a16:rowId xmlns:a16="http://schemas.microsoft.com/office/drawing/2014/main" val="10008"/>
                  </a:ext>
                </a:extLst>
              </a:tr>
              <a:tr h="326375">
                <a:tc>
                  <a:txBody>
                    <a:bodyPr/>
                    <a:lstStyle/>
                    <a:p>
                      <a:pPr marL="0" marR="0" lvl="0" indent="0" algn="ctr" rtl="0">
                        <a:spcBef>
                          <a:spcPts val="0"/>
                        </a:spcBef>
                        <a:spcAft>
                          <a:spcPts val="0"/>
                        </a:spcAft>
                        <a:buNone/>
                      </a:pPr>
                      <a:endParaRPr sz="1000" b="1">
                        <a:solidFill>
                          <a:schemeClr val="lt1"/>
                        </a:solidFill>
                        <a:latin typeface="Calibri"/>
                        <a:ea typeface="Calibri"/>
                        <a:cs typeface="Calibri"/>
                        <a:sym typeface="Calibri"/>
                      </a:endParaRPr>
                    </a:p>
                  </a:txBody>
                  <a:tcPr marL="0" marR="0" marT="0" marB="0" anchor="ctr">
                    <a:solidFill>
                      <a:schemeClr val="accent1"/>
                    </a:solidFill>
                  </a:tcPr>
                </a:tc>
                <a:tc>
                  <a:txBody>
                    <a:bodyPr/>
                    <a:lstStyle/>
                    <a:p>
                      <a:pPr marL="0" marR="0" lvl="0" indent="0" algn="ctr" rtl="0">
                        <a:spcBef>
                          <a:spcPts val="0"/>
                        </a:spcBef>
                        <a:spcAft>
                          <a:spcPts val="0"/>
                        </a:spcAft>
                        <a:buNone/>
                      </a:pPr>
                      <a:endParaRPr sz="9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extLst>
                  <a:ext uri="{0D108BD9-81ED-4DB2-BD59-A6C34878D82A}">
                    <a16:rowId xmlns:a16="http://schemas.microsoft.com/office/drawing/2014/main" val="10009"/>
                  </a:ext>
                </a:extLst>
              </a:tr>
              <a:tr h="326375">
                <a:tc>
                  <a:txBody>
                    <a:bodyPr/>
                    <a:lstStyle/>
                    <a:p>
                      <a:pPr marL="0" marR="0" lvl="0" indent="0" algn="ctr" rtl="0">
                        <a:spcBef>
                          <a:spcPts val="0"/>
                        </a:spcBef>
                        <a:spcAft>
                          <a:spcPts val="0"/>
                        </a:spcAft>
                        <a:buNone/>
                      </a:pPr>
                      <a:endParaRPr sz="1000" b="1">
                        <a:solidFill>
                          <a:schemeClr val="lt1"/>
                        </a:solidFill>
                        <a:latin typeface="Calibri"/>
                        <a:ea typeface="Calibri"/>
                        <a:cs typeface="Calibri"/>
                        <a:sym typeface="Calibri"/>
                      </a:endParaRPr>
                    </a:p>
                  </a:txBody>
                  <a:tcPr marL="0" marR="0" marT="0" marB="0" anchor="ctr">
                    <a:solidFill>
                      <a:schemeClr val="accent1"/>
                    </a:solidFill>
                  </a:tcPr>
                </a:tc>
                <a:tc>
                  <a:txBody>
                    <a:bodyPr/>
                    <a:lstStyle/>
                    <a:p>
                      <a:pPr marL="0" marR="0" lvl="0" indent="0" algn="ctr" rtl="0">
                        <a:spcBef>
                          <a:spcPts val="0"/>
                        </a:spcBef>
                        <a:spcAft>
                          <a:spcPts val="0"/>
                        </a:spcAft>
                        <a:buNone/>
                      </a:pPr>
                      <a:endParaRPr sz="9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extLst>
                  <a:ext uri="{0D108BD9-81ED-4DB2-BD59-A6C34878D82A}">
                    <a16:rowId xmlns:a16="http://schemas.microsoft.com/office/drawing/2014/main" val="10010"/>
                  </a:ext>
                </a:extLst>
              </a:tr>
              <a:tr h="326375">
                <a:tc>
                  <a:txBody>
                    <a:bodyPr/>
                    <a:lstStyle/>
                    <a:p>
                      <a:pPr marL="0" marR="0" lvl="0" indent="0" algn="ctr" rtl="0">
                        <a:spcBef>
                          <a:spcPts val="0"/>
                        </a:spcBef>
                        <a:spcAft>
                          <a:spcPts val="0"/>
                        </a:spcAft>
                        <a:buNone/>
                      </a:pPr>
                      <a:endParaRPr sz="1000" b="1">
                        <a:solidFill>
                          <a:schemeClr val="lt1"/>
                        </a:solidFill>
                        <a:latin typeface="Calibri"/>
                        <a:ea typeface="Calibri"/>
                        <a:cs typeface="Calibri"/>
                        <a:sym typeface="Calibri"/>
                      </a:endParaRPr>
                    </a:p>
                  </a:txBody>
                  <a:tcPr marL="0" marR="0" marT="0" marB="0" anchor="ctr">
                    <a:solidFill>
                      <a:schemeClr val="accent1"/>
                    </a:solidFill>
                  </a:tcPr>
                </a:tc>
                <a:tc>
                  <a:txBody>
                    <a:bodyPr/>
                    <a:lstStyle/>
                    <a:p>
                      <a:pPr marL="0" marR="0" lvl="0" indent="0" algn="ctr" rtl="0">
                        <a:spcBef>
                          <a:spcPts val="0"/>
                        </a:spcBef>
                        <a:spcAft>
                          <a:spcPts val="0"/>
                        </a:spcAft>
                        <a:buNone/>
                      </a:pPr>
                      <a:endParaRPr sz="9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extLst>
                  <a:ext uri="{0D108BD9-81ED-4DB2-BD59-A6C34878D82A}">
                    <a16:rowId xmlns:a16="http://schemas.microsoft.com/office/drawing/2014/main" val="10011"/>
                  </a:ext>
                </a:extLst>
              </a:tr>
              <a:tr h="326375">
                <a:tc>
                  <a:txBody>
                    <a:bodyPr/>
                    <a:lstStyle/>
                    <a:p>
                      <a:pPr marL="0" marR="0" lvl="0" indent="0" algn="ctr" rtl="0">
                        <a:spcBef>
                          <a:spcPts val="0"/>
                        </a:spcBef>
                        <a:spcAft>
                          <a:spcPts val="0"/>
                        </a:spcAft>
                        <a:buNone/>
                      </a:pPr>
                      <a:endParaRPr sz="1000" b="1">
                        <a:solidFill>
                          <a:schemeClr val="lt1"/>
                        </a:solidFill>
                        <a:latin typeface="Calibri"/>
                        <a:ea typeface="Calibri"/>
                        <a:cs typeface="Calibri"/>
                        <a:sym typeface="Calibri"/>
                      </a:endParaRPr>
                    </a:p>
                  </a:txBody>
                  <a:tcPr marL="0" marR="0" marT="0" marB="0" anchor="ctr">
                    <a:solidFill>
                      <a:schemeClr val="accent1"/>
                    </a:solidFill>
                  </a:tcPr>
                </a:tc>
                <a:tc>
                  <a:txBody>
                    <a:bodyPr/>
                    <a:lstStyle/>
                    <a:p>
                      <a:pPr marL="0" marR="0" lvl="0" indent="0" algn="ctr" rtl="0">
                        <a:spcBef>
                          <a:spcPts val="0"/>
                        </a:spcBef>
                        <a:spcAft>
                          <a:spcPts val="0"/>
                        </a:spcAft>
                        <a:buNone/>
                      </a:pPr>
                      <a:endParaRPr sz="9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extLst>
                  <a:ext uri="{0D108BD9-81ED-4DB2-BD59-A6C34878D82A}">
                    <a16:rowId xmlns:a16="http://schemas.microsoft.com/office/drawing/2014/main" val="10012"/>
                  </a:ext>
                </a:extLst>
              </a:tr>
              <a:tr h="326375">
                <a:tc>
                  <a:txBody>
                    <a:bodyPr/>
                    <a:lstStyle/>
                    <a:p>
                      <a:pPr marL="0" marR="0" lvl="0" indent="0" algn="ctr" rtl="0">
                        <a:spcBef>
                          <a:spcPts val="0"/>
                        </a:spcBef>
                        <a:spcAft>
                          <a:spcPts val="0"/>
                        </a:spcAft>
                        <a:buNone/>
                      </a:pPr>
                      <a:endParaRPr sz="1000" b="1">
                        <a:solidFill>
                          <a:schemeClr val="lt1"/>
                        </a:solidFill>
                        <a:latin typeface="Calibri"/>
                        <a:ea typeface="Calibri"/>
                        <a:cs typeface="Calibri"/>
                        <a:sym typeface="Calibri"/>
                      </a:endParaRPr>
                    </a:p>
                  </a:txBody>
                  <a:tcPr marL="0" marR="0" marT="0" marB="0" anchor="ctr">
                    <a:solidFill>
                      <a:schemeClr val="accent1"/>
                    </a:solidFill>
                  </a:tcPr>
                </a:tc>
                <a:tc>
                  <a:txBody>
                    <a:bodyPr/>
                    <a:lstStyle/>
                    <a:p>
                      <a:pPr marL="0" marR="0" lvl="0" indent="0" algn="ctr" rtl="0">
                        <a:spcBef>
                          <a:spcPts val="0"/>
                        </a:spcBef>
                        <a:spcAft>
                          <a:spcPts val="0"/>
                        </a:spcAft>
                        <a:buNone/>
                      </a:pPr>
                      <a:endParaRPr sz="9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extLst>
                  <a:ext uri="{0D108BD9-81ED-4DB2-BD59-A6C34878D82A}">
                    <a16:rowId xmlns:a16="http://schemas.microsoft.com/office/drawing/2014/main" val="10013"/>
                  </a:ext>
                </a:extLst>
              </a:tr>
              <a:tr h="326375">
                <a:tc>
                  <a:txBody>
                    <a:bodyPr/>
                    <a:lstStyle/>
                    <a:p>
                      <a:pPr marL="0" marR="0" lvl="0" indent="0" algn="ctr" rtl="0">
                        <a:spcBef>
                          <a:spcPts val="0"/>
                        </a:spcBef>
                        <a:spcAft>
                          <a:spcPts val="0"/>
                        </a:spcAft>
                        <a:buNone/>
                      </a:pPr>
                      <a:endParaRPr sz="1000" b="1">
                        <a:solidFill>
                          <a:schemeClr val="lt1"/>
                        </a:solidFill>
                        <a:latin typeface="Calibri"/>
                        <a:ea typeface="Calibri"/>
                        <a:cs typeface="Calibri"/>
                        <a:sym typeface="Calibri"/>
                      </a:endParaRPr>
                    </a:p>
                  </a:txBody>
                  <a:tcPr marL="0" marR="0" marT="0" marB="0" anchor="ctr">
                    <a:solidFill>
                      <a:schemeClr val="accent1"/>
                    </a:solidFill>
                  </a:tcPr>
                </a:tc>
                <a:tc>
                  <a:txBody>
                    <a:bodyPr/>
                    <a:lstStyle/>
                    <a:p>
                      <a:pPr marL="0" marR="0" lvl="0" indent="0" algn="ctr" rtl="0">
                        <a:spcBef>
                          <a:spcPts val="0"/>
                        </a:spcBef>
                        <a:spcAft>
                          <a:spcPts val="0"/>
                        </a:spcAft>
                        <a:buNone/>
                      </a:pPr>
                      <a:endParaRPr sz="9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extLst>
                  <a:ext uri="{0D108BD9-81ED-4DB2-BD59-A6C34878D82A}">
                    <a16:rowId xmlns:a16="http://schemas.microsoft.com/office/drawing/2014/main" val="10014"/>
                  </a:ext>
                </a:extLst>
              </a:tr>
              <a:tr h="326375">
                <a:tc>
                  <a:txBody>
                    <a:bodyPr/>
                    <a:lstStyle/>
                    <a:p>
                      <a:pPr marL="0" marR="0" lvl="0" indent="0" algn="ctr" rtl="0">
                        <a:spcBef>
                          <a:spcPts val="0"/>
                        </a:spcBef>
                        <a:spcAft>
                          <a:spcPts val="0"/>
                        </a:spcAft>
                        <a:buNone/>
                      </a:pPr>
                      <a:endParaRPr sz="1000" b="1">
                        <a:solidFill>
                          <a:schemeClr val="lt1"/>
                        </a:solidFill>
                        <a:latin typeface="Calibri"/>
                        <a:ea typeface="Calibri"/>
                        <a:cs typeface="Calibri"/>
                        <a:sym typeface="Calibri"/>
                      </a:endParaRPr>
                    </a:p>
                  </a:txBody>
                  <a:tcPr marL="0" marR="0" marT="0" marB="0" anchor="ctr">
                    <a:solidFill>
                      <a:schemeClr val="accent1"/>
                    </a:solidFill>
                  </a:tcPr>
                </a:tc>
                <a:tc>
                  <a:txBody>
                    <a:bodyPr/>
                    <a:lstStyle/>
                    <a:p>
                      <a:pPr marL="0" marR="0" lvl="0" indent="0" algn="ctr" rtl="0">
                        <a:spcBef>
                          <a:spcPts val="0"/>
                        </a:spcBef>
                        <a:spcAft>
                          <a:spcPts val="0"/>
                        </a:spcAft>
                        <a:buNone/>
                      </a:pPr>
                      <a:endParaRPr sz="9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extLst>
                  <a:ext uri="{0D108BD9-81ED-4DB2-BD59-A6C34878D82A}">
                    <a16:rowId xmlns:a16="http://schemas.microsoft.com/office/drawing/2014/main" val="10015"/>
                  </a:ext>
                </a:extLst>
              </a:tr>
            </a:tbl>
          </a:graphicData>
        </a:graphic>
      </p:graphicFrame>
      <p:sp>
        <p:nvSpPr>
          <p:cNvPr id="176" name="Google Shape;176;p8"/>
          <p:cNvSpPr/>
          <p:nvPr/>
        </p:nvSpPr>
        <p:spPr>
          <a:xfrm>
            <a:off x="1532007" y="775578"/>
            <a:ext cx="453748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accent1"/>
                </a:solidFill>
                <a:latin typeface="Calibri"/>
                <a:ea typeface="Calibri"/>
                <a:cs typeface="Calibri"/>
                <a:sym typeface="Calibri"/>
              </a:rPr>
              <a:t>8. CONTENIDOS [2/2]</a:t>
            </a:r>
            <a:endParaRPr/>
          </a:p>
        </p:txBody>
      </p:sp>
      <p:pic>
        <p:nvPicPr>
          <p:cNvPr id="177" name="Google Shape;177;p8"/>
          <p:cNvPicPr preferRelativeResize="0"/>
          <p:nvPr/>
        </p:nvPicPr>
        <p:blipFill rotWithShape="1">
          <a:blip r:embed="rId3">
            <a:alphaModFix/>
          </a:blip>
          <a:srcRect/>
          <a:stretch/>
        </p:blipFill>
        <p:spPr>
          <a:xfrm>
            <a:off x="9088857" y="262226"/>
            <a:ext cx="2485938" cy="5310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9"/>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lnSpc>
                <a:spcPct val="100000"/>
              </a:lnSpc>
              <a:spcBef>
                <a:spcPts val="0"/>
              </a:spcBef>
              <a:spcAft>
                <a:spcPts val="0"/>
              </a:spcAft>
              <a:buClr>
                <a:schemeClr val="accent1"/>
              </a:buClr>
              <a:buSzPts val="1600"/>
              <a:buFont typeface="Calibri"/>
              <a:buNone/>
            </a:pPr>
            <a:fld id="{00000000-1234-1234-1234-123412341234}" type="slidenum">
              <a:rPr lang="es-ES" sz="1600" b="1" i="0" u="none" strike="noStrike" cap="none">
                <a:solidFill>
                  <a:schemeClr val="accent1"/>
                </a:solidFill>
                <a:latin typeface="Calibri"/>
                <a:ea typeface="Calibri"/>
                <a:cs typeface="Calibri"/>
                <a:sym typeface="Calibri"/>
              </a:rPr>
              <a:t>9</a:t>
            </a:fld>
            <a:endParaRPr sz="1600" b="1" i="0" u="none" strike="noStrike" cap="none">
              <a:solidFill>
                <a:schemeClr val="accent1"/>
              </a:solidFill>
              <a:latin typeface="Calibri"/>
              <a:ea typeface="Calibri"/>
              <a:cs typeface="Calibri"/>
              <a:sym typeface="Calibri"/>
            </a:endParaRPr>
          </a:p>
        </p:txBody>
      </p:sp>
      <p:sp>
        <p:nvSpPr>
          <p:cNvPr id="183" name="Google Shape;183;p9"/>
          <p:cNvSpPr txBox="1"/>
          <p:nvPr/>
        </p:nvSpPr>
        <p:spPr>
          <a:xfrm>
            <a:off x="1558728" y="369014"/>
            <a:ext cx="2141987" cy="31745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FFFFFF"/>
              </a:buClr>
              <a:buSzPts val="1400"/>
              <a:buFont typeface="Arial"/>
              <a:buNone/>
            </a:pPr>
            <a:r>
              <a:rPr lang="es-ES" sz="1400" b="1">
                <a:solidFill>
                  <a:srgbClr val="FFFFFF"/>
                </a:solidFill>
                <a:latin typeface="Arial"/>
                <a:ea typeface="Arial"/>
                <a:cs typeface="Arial"/>
                <a:sym typeface="Arial"/>
              </a:rPr>
              <a:t>DATAIPT</a:t>
            </a:r>
            <a:endParaRPr sz="1400" b="1" i="0" u="none" strike="noStrike" cap="none">
              <a:solidFill>
                <a:srgbClr val="FFFFFF"/>
              </a:solidFill>
              <a:latin typeface="Arial"/>
              <a:ea typeface="Arial"/>
              <a:cs typeface="Arial"/>
              <a:sym typeface="Arial"/>
            </a:endParaRPr>
          </a:p>
        </p:txBody>
      </p:sp>
      <p:sp>
        <p:nvSpPr>
          <p:cNvPr id="184" name="Google Shape;184;p9"/>
          <p:cNvSpPr/>
          <p:nvPr/>
        </p:nvSpPr>
        <p:spPr>
          <a:xfrm>
            <a:off x="717438" y="296910"/>
            <a:ext cx="603805"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2400">
                <a:solidFill>
                  <a:schemeClr val="accent1"/>
                </a:solidFill>
                <a:latin typeface="Arial"/>
                <a:ea typeface="Arial"/>
                <a:cs typeface="Arial"/>
                <a:sym typeface="Arial"/>
              </a:rPr>
              <a:t>9</a:t>
            </a:r>
            <a:endParaRPr sz="2400">
              <a:solidFill>
                <a:schemeClr val="accent1"/>
              </a:solidFill>
              <a:latin typeface="Arial"/>
              <a:ea typeface="Arial"/>
              <a:cs typeface="Arial"/>
              <a:sym typeface="Arial"/>
            </a:endParaRPr>
          </a:p>
        </p:txBody>
      </p:sp>
      <p:sp>
        <p:nvSpPr>
          <p:cNvPr id="185" name="Google Shape;185;p9"/>
          <p:cNvSpPr/>
          <p:nvPr/>
        </p:nvSpPr>
        <p:spPr>
          <a:xfrm>
            <a:off x="1558516" y="852114"/>
            <a:ext cx="10617045" cy="510888"/>
          </a:xfrm>
          <a:prstGeom prst="rect">
            <a:avLst/>
          </a:prstGeom>
          <a:solidFill>
            <a:srgbClr val="434A59"/>
          </a:solidFill>
          <a:ln w="25400" cap="flat" cmpd="sng">
            <a:solidFill>
              <a:srgbClr val="5757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86" name="Google Shape;186;p9"/>
          <p:cNvSpPr/>
          <p:nvPr/>
        </p:nvSpPr>
        <p:spPr>
          <a:xfrm rot="5400000">
            <a:off x="1693860" y="917381"/>
            <a:ext cx="227167" cy="125068"/>
          </a:xfrm>
          <a:custGeom>
            <a:avLst/>
            <a:gdLst/>
            <a:ahLst/>
            <a:cxnLst/>
            <a:rect l="l" t="t" r="r" b="b"/>
            <a:pathLst>
              <a:path w="4104456" h="864096" extrusionOk="0">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87" name="Google Shape;187;p9"/>
          <p:cNvSpPr txBox="1"/>
          <p:nvPr/>
        </p:nvSpPr>
        <p:spPr>
          <a:xfrm>
            <a:off x="2056371" y="853740"/>
            <a:ext cx="7590945" cy="510886"/>
          </a:xfrm>
          <a:prstGeom prst="rect">
            <a:avLst/>
          </a:prstGeom>
          <a:noFill/>
          <a:ln>
            <a:noFill/>
          </a:ln>
        </p:spPr>
        <p:txBody>
          <a:bodyPr spcFirstLastPara="1" wrap="square" lIns="91425" tIns="45700" rIns="91425" bIns="45700" anchor="t" anchorCtr="0">
            <a:noAutofit/>
          </a:bodyPr>
          <a:lstStyle/>
          <a:p>
            <a:pPr marL="0" marR="0" lvl="0" indent="0" algn="just" rtl="0">
              <a:lnSpc>
                <a:spcPct val="120000"/>
              </a:lnSpc>
              <a:spcBef>
                <a:spcPts val="0"/>
              </a:spcBef>
              <a:spcAft>
                <a:spcPts val="0"/>
              </a:spcAft>
              <a:buClr>
                <a:srgbClr val="E20613"/>
              </a:buClr>
              <a:buSzPts val="2500"/>
              <a:buFont typeface="Arial"/>
              <a:buNone/>
            </a:pPr>
            <a:endParaRPr sz="1000" b="0" i="0">
              <a:solidFill>
                <a:srgbClr val="FFFFFF"/>
              </a:solidFill>
              <a:latin typeface="Arial"/>
              <a:ea typeface="Arial"/>
              <a:cs typeface="Arial"/>
              <a:sym typeface="Arial"/>
            </a:endParaRPr>
          </a:p>
        </p:txBody>
      </p:sp>
      <p:sp>
        <p:nvSpPr>
          <p:cNvPr id="188" name="Google Shape;188;p9"/>
          <p:cNvSpPr/>
          <p:nvPr/>
        </p:nvSpPr>
        <p:spPr>
          <a:xfrm>
            <a:off x="1558518" y="1501612"/>
            <a:ext cx="453748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a:solidFill>
                  <a:schemeClr val="accent1"/>
                </a:solidFill>
                <a:latin typeface="Calibri"/>
                <a:ea typeface="Calibri"/>
                <a:cs typeface="Calibri"/>
                <a:sym typeface="Calibri"/>
              </a:rPr>
              <a:t>9. CARACTERIZACIÓN VISUAL</a:t>
            </a:r>
            <a:endParaRPr sz="1200" b="1" i="0" u="none" strike="noStrike" cap="none">
              <a:solidFill>
                <a:schemeClr val="accent1"/>
              </a:solidFill>
              <a:latin typeface="Calibri"/>
              <a:ea typeface="Calibri"/>
              <a:cs typeface="Calibri"/>
              <a:sym typeface="Calibri"/>
            </a:endParaRPr>
          </a:p>
        </p:txBody>
      </p:sp>
      <p:sp>
        <p:nvSpPr>
          <p:cNvPr id="189" name="Google Shape;189;p9"/>
          <p:cNvSpPr txBox="1"/>
          <p:nvPr/>
        </p:nvSpPr>
        <p:spPr>
          <a:xfrm>
            <a:off x="1558516" y="1958862"/>
            <a:ext cx="9462133" cy="23160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50">
                <a:solidFill>
                  <a:srgbClr val="575756"/>
                </a:solidFill>
                <a:latin typeface="Arial"/>
                <a:ea typeface="Arial"/>
                <a:cs typeface="Arial"/>
                <a:sym typeface="Arial"/>
              </a:rPr>
              <a:t>En la caracterización visual debes señalar qué elementos visuales pueden estar asociados al producto a nivel conceptual. Esto quiere decir que debes llevarlo a una tendencia, idea o dirección estética. Por ejemplo; “Un sistema enfocado a reportar información asociada a la inversión, a los impuestos, etc; debiese tener una línea corporativa, que evoque transparencia, seguridad y seriedad”  </a:t>
            </a:r>
            <a:endParaRPr/>
          </a:p>
          <a:p>
            <a:pPr marL="0" marR="0" lvl="0" indent="0" algn="l" rtl="0">
              <a:spcBef>
                <a:spcPts val="1202"/>
              </a:spcBef>
              <a:spcAft>
                <a:spcPts val="0"/>
              </a:spcAft>
              <a:buNone/>
            </a:pPr>
            <a:r>
              <a:rPr lang="es-ES" sz="1050">
                <a:solidFill>
                  <a:srgbClr val="575756"/>
                </a:solidFill>
                <a:latin typeface="Arial"/>
                <a:ea typeface="Arial"/>
                <a:cs typeface="Arial"/>
                <a:sym typeface="Arial"/>
              </a:rPr>
              <a:t>Se sugiere complementar lo siguiente: </a:t>
            </a:r>
            <a:endParaRPr/>
          </a:p>
          <a:p>
            <a:pPr marL="228600" marR="0" lvl="0" indent="-228600" algn="l" rtl="0">
              <a:spcBef>
                <a:spcPts val="1202"/>
              </a:spcBef>
              <a:spcAft>
                <a:spcPts val="0"/>
              </a:spcAft>
              <a:buClr>
                <a:srgbClr val="575756"/>
              </a:buClr>
              <a:buSzPts val="1050"/>
              <a:buFont typeface="Calibri"/>
              <a:buAutoNum type="arabicPeriod"/>
            </a:pPr>
            <a:r>
              <a:rPr lang="es-ES" sz="1050">
                <a:solidFill>
                  <a:srgbClr val="575756"/>
                </a:solidFill>
                <a:latin typeface="Arial"/>
                <a:ea typeface="Arial"/>
                <a:cs typeface="Arial"/>
                <a:sym typeface="Arial"/>
              </a:rPr>
              <a:t>¿Cuál es el look and feel del producto? Limpio, claro, tecnológico, rápido, inteligente y unido</a:t>
            </a:r>
            <a:endParaRPr/>
          </a:p>
          <a:p>
            <a:pPr marL="228600" marR="0" lvl="0" indent="-228600" algn="l" rtl="0">
              <a:spcBef>
                <a:spcPts val="1202"/>
              </a:spcBef>
              <a:spcAft>
                <a:spcPts val="0"/>
              </a:spcAft>
              <a:buClr>
                <a:srgbClr val="575756"/>
              </a:buClr>
              <a:buSzPts val="1050"/>
              <a:buFont typeface="Calibri"/>
              <a:buAutoNum type="arabicPeriod"/>
            </a:pPr>
            <a:r>
              <a:rPr lang="es-ES" sz="1050">
                <a:solidFill>
                  <a:srgbClr val="575756"/>
                </a:solidFill>
                <a:latin typeface="Arial"/>
                <a:ea typeface="Arial"/>
                <a:cs typeface="Arial"/>
                <a:sym typeface="Arial"/>
              </a:rPr>
              <a:t>¿Qué tipo de estilo visual debería tener? Pantalla dividida e interactiva, un mapa claro en un lado de la pantalla y una lista de con las categorías en la otra, luego en la misma pantalla de las categorías, se muestran los textos y explicaciones una vez que se hacen los filtros.</a:t>
            </a:r>
            <a:endParaRPr/>
          </a:p>
          <a:p>
            <a:pPr marL="228600" marR="0" lvl="0" indent="-228600" algn="l" rtl="0">
              <a:spcBef>
                <a:spcPts val="1202"/>
              </a:spcBef>
              <a:spcAft>
                <a:spcPts val="0"/>
              </a:spcAft>
              <a:buClr>
                <a:srgbClr val="575756"/>
              </a:buClr>
              <a:buSzPts val="1050"/>
              <a:buFont typeface="Calibri"/>
              <a:buAutoNum type="arabicPeriod"/>
            </a:pPr>
            <a:r>
              <a:rPr lang="es-ES" sz="1050">
                <a:solidFill>
                  <a:srgbClr val="575756"/>
                </a:solidFill>
                <a:latin typeface="Arial"/>
                <a:ea typeface="Arial"/>
                <a:cs typeface="Arial"/>
                <a:sym typeface="Arial"/>
              </a:rPr>
              <a:t>¿Qué elementos conceptuales están asociados al producto? Mapa geolocalizado y data de cada IPT</a:t>
            </a:r>
            <a:endParaRPr sz="1050">
              <a:solidFill>
                <a:srgbClr val="575756"/>
              </a:solidFill>
              <a:latin typeface="Arial"/>
              <a:ea typeface="Arial"/>
              <a:cs typeface="Arial"/>
              <a:sym typeface="Arial"/>
            </a:endParaRPr>
          </a:p>
          <a:p>
            <a:pPr marL="228600" marR="0" lvl="0" indent="-228600" algn="l" rtl="0">
              <a:spcBef>
                <a:spcPts val="1202"/>
              </a:spcBef>
              <a:spcAft>
                <a:spcPts val="0"/>
              </a:spcAft>
              <a:buClr>
                <a:srgbClr val="575756"/>
              </a:buClr>
              <a:buSzPts val="1050"/>
              <a:buFont typeface="Calibri"/>
              <a:buAutoNum type="arabicPeriod"/>
            </a:pPr>
            <a:r>
              <a:rPr lang="es-ES" sz="1050">
                <a:solidFill>
                  <a:srgbClr val="575756"/>
                </a:solidFill>
                <a:latin typeface="Arial"/>
                <a:ea typeface="Arial"/>
                <a:cs typeface="Arial"/>
                <a:sym typeface="Arial"/>
              </a:rPr>
              <a:t>¿Qué referentes visuales asocias a este producto? Mapa tipo Google earth (mapa que realizó Abner sobre la distribución socioeconómica en La Pintana)</a:t>
            </a:r>
            <a:endParaRPr/>
          </a:p>
        </p:txBody>
      </p:sp>
      <p:pic>
        <p:nvPicPr>
          <p:cNvPr id="190" name="Google Shape;190;p9"/>
          <p:cNvPicPr preferRelativeResize="0"/>
          <p:nvPr/>
        </p:nvPicPr>
        <p:blipFill rotWithShape="1">
          <a:blip r:embed="rId3">
            <a:alphaModFix/>
          </a:blip>
          <a:srcRect/>
          <a:stretch/>
        </p:blipFill>
        <p:spPr>
          <a:xfrm>
            <a:off x="9698169" y="262226"/>
            <a:ext cx="2485938" cy="531034"/>
          </a:xfrm>
          <a:prstGeom prst="rect">
            <a:avLst/>
          </a:prstGeom>
          <a:noFill/>
          <a:ln>
            <a:noFill/>
          </a:ln>
        </p:spPr>
      </p:pic>
    </p:spTree>
  </p:cSld>
  <p:clrMapOvr>
    <a:masterClrMapping/>
  </p:clrMapOvr>
</p:sld>
</file>

<file path=ppt/theme/theme1.xml><?xml version="1.0" encoding="utf-8"?>
<a:theme xmlns:a="http://schemas.openxmlformats.org/drawingml/2006/main" name="Тема Office">
  <a:themeElements>
    <a:clrScheme name="Azul">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TotalTime>
  <Words>3324</Words>
  <Application>Microsoft Office PowerPoint</Application>
  <PresentationFormat>Panorámica</PresentationFormat>
  <Paragraphs>406</Paragraphs>
  <Slides>21</Slides>
  <Notes>19</Notes>
  <HiddenSlides>1</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21</vt:i4>
      </vt:variant>
    </vt:vector>
  </HeadingPairs>
  <TitlesOfParts>
    <vt:vector size="24" baseType="lpstr">
      <vt:lpstr>Arial</vt:lpstr>
      <vt:lpstr>Calibri</vt:lpstr>
      <vt:lpstr>Тема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Señalar qué nombre previo ya tiene el producto o si te gustaría recomendar otro.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Patricio Emanuelli</dc:creator>
  <cp:lastModifiedBy>Fernanda Valentina Olivares Nunez</cp:lastModifiedBy>
  <cp:revision>39</cp:revision>
  <dcterms:created xsi:type="dcterms:W3CDTF">2020-08-01T02:59:29Z</dcterms:created>
  <dcterms:modified xsi:type="dcterms:W3CDTF">2020-09-07T21:18:02Z</dcterms:modified>
</cp:coreProperties>
</file>