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78AA8-1584-4589-A321-CB53433E4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1DFE5A-F39F-4C6D-A62B-F73C8D740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7E8B2-6824-4DCA-931F-2184F44F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F5DA5-D651-4661-9542-3DFA0662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9A02E-BB0C-4F45-9190-4622D5CD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943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8AF17-F24E-4856-9C03-D244F529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AF6F32-86A2-4DBE-AD5A-C54F9224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DF942-CEA1-465E-97A1-352DC9C6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408E5-A2D8-498C-BDCB-F219A5D9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E0C64-CB24-4C95-9F47-EA7C5D73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841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7548F-4B38-4649-BB49-5F0368AA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053461-0DEA-4A97-A7A3-E2B64A28F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37754-6C9C-44E6-BE8F-81D7FF71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1FE5F-443F-4820-A4FF-62144967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0E9B3-C3C0-45E5-A901-B27C1DEF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76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3E495-65C9-46FB-A3C8-6450C3B2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A685A-4237-43F9-B440-DCC23B72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7DF2E-BB8D-47CF-9FAE-CA445355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943E60-7EDD-432B-B529-27999B87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51592-351D-49B6-8C07-2C0AF460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65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7EA7D-FFC7-4590-BAC5-53B5C179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E05DA-DF98-4B8A-8356-0E33C1E1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374B8-67C3-4571-BF3D-0434E9EC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64AE32-0472-4F65-8331-5203830A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00A687-1713-4646-BFBA-1AC67B01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16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D207A-067E-4CF3-8C96-AD6D9DD4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6B349-A784-451C-86EF-6791BAB1B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ED0CA-619E-4819-A296-E0D9A04BB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6DCA4B-00B0-4DA4-B8A1-B8B0E74C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C04A62-3FB7-482B-8680-C8EACFF6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1A5A07-03EB-4247-842B-EE566EA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82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D671C-3D7A-47A2-A41B-D6298F0E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370E78-7540-42D6-ADB4-68A5C108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F3E0B8-B015-474B-8A6B-9CC7D038D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2F0681-9CFD-494A-93B9-A0BB358EE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18FFE9-0929-4370-B3E7-745559BE5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44ACF7-509C-4EEA-A1E4-E20A240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B415AD-AC62-4595-BEB4-BC05598C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5A186F-71BF-45F3-A974-C7C16279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22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19657-D8AD-467C-BDE0-87ABB9B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8A7AAD-BF25-45CE-ACF7-AF322242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3708F6-26BE-4505-A696-44F6E54F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A24DD3-2A4C-49A0-B012-0C22AC5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43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A9753-54FA-4EE4-B0C5-8B3DB6C2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BFDEBA-F5A7-4506-B33A-4B422490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A15F9A-78F2-4D5B-B9D3-8AC39582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03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3624D-EF6E-477A-941B-3123D959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F1511-1183-40C7-ADEE-9CE1A1957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CF5DDC-C886-4B89-B456-56AC41DA9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33FA5-2F1C-462B-BFA4-F2437B3D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C0F0B-D634-4AB2-BA99-1C4E7D5A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A93DAA-A983-450B-8AFB-3D4CF408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992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576FD-75D6-40D7-A64D-E42747E5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7F8E47-89F5-4AAB-B788-FFB57CA1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2EE82B-B68B-45F9-A983-2AACBEEE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7F0B31-8490-474D-843B-AC6D6B7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962A94-8C87-4ED0-9B37-F31E74A1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7CB8F-ACCA-465C-B1DA-C6300365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18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283832-0349-4EA6-BC90-5A7948E7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5AF38-C216-4183-80C2-87F6E1B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11E1A-102D-4284-8139-6C84F1434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1D3A-5BEF-4E27-BB8E-A20864BE74A8}" type="datetimeFigureOut">
              <a:rPr lang="es-CL" smtClean="0"/>
              <a:t>05-11-2020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FF005-96F1-435E-A56E-C6C2C4D03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57AB5-CBAA-4E44-B1AE-07632CA7A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216F-A915-4336-8E66-D57753F387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130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66807-3F65-4FFA-B7C9-59C001F5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CL" sz="4800" dirty="0"/>
              <a:t>DATA-TRABAJO</a:t>
            </a:r>
            <a:endParaRPr lang="es-CL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7E0D0-729F-4753-BCAE-576CF15C8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s-CL" sz="2000"/>
              <a:t>By</a:t>
            </a:r>
            <a:r>
              <a:rPr lang="es-CL" sz="2000" dirty="0"/>
              <a:t> Data </a:t>
            </a:r>
            <a:r>
              <a:rPr lang="es-CL" sz="2000"/>
              <a:t>Intelligence</a:t>
            </a:r>
            <a:endParaRPr lang="es-CL" sz="200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99CD-0ED7-4961-BA54-3C75D69B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L" dirty="0"/>
              <a:t>Posibles productos: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9375C6-7EE8-4DD8-96FC-7713BE1C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695372"/>
            <a:ext cx="9367204" cy="4796868"/>
          </a:xfrm>
        </p:spPr>
        <p:txBody>
          <a:bodyPr anchor="t">
            <a:normAutofit/>
          </a:bodyPr>
          <a:lstStyle/>
          <a:p>
            <a:r>
              <a:rPr lang="es-CL" sz="2400" dirty="0"/>
              <a:t>Entre cruzar bases “Número Empresas Regional por Sector Económico” con “Número Trabajadores Regional por Sector Económico” </a:t>
            </a:r>
          </a:p>
          <a:p>
            <a:pPr marL="0" indent="0">
              <a:buNone/>
            </a:pPr>
            <a:r>
              <a:rPr lang="es-CL" sz="2400" dirty="0"/>
              <a:t>En ambas </a:t>
            </a:r>
            <a:r>
              <a:rPr lang="es-CL" sz="2400" dirty="0" err="1"/>
              <a:t>BBDD</a:t>
            </a:r>
            <a:r>
              <a:rPr lang="es-CL" sz="2400" dirty="0"/>
              <a:t> hay un acumulado regional por lo que se puede mostrar la cantidad de trabajadores y empresas de cada región y hacer la suma país para luego mostrar cuantos trabajadores hay por las empresas seleccionadas. </a:t>
            </a:r>
          </a:p>
          <a:p>
            <a:pPr marL="0" indent="0">
              <a:buNone/>
            </a:pPr>
            <a:r>
              <a:rPr lang="es-CL" sz="2400" dirty="0"/>
              <a:t>Problema: la </a:t>
            </a:r>
            <a:r>
              <a:rPr lang="es-CL" sz="2400" dirty="0" err="1"/>
              <a:t>BBDD</a:t>
            </a:r>
            <a:r>
              <a:rPr lang="es-CL" sz="2400" dirty="0"/>
              <a:t> “Número Trabajadores Regional por Sector Económico” tiene más variables de sectores económicos que “Número Empresas Regional por Sector Económico”.</a:t>
            </a:r>
          </a:p>
          <a:p>
            <a:pPr marL="0" indent="0">
              <a:buNone/>
            </a:pPr>
            <a:r>
              <a:rPr lang="es-CL" sz="2400" dirty="0" err="1"/>
              <a:t>OBS</a:t>
            </a:r>
            <a:r>
              <a:rPr lang="es-CL" sz="2400" dirty="0"/>
              <a:t>: Todo lo que tenga que ver con Sector económico es difícil de tratar ya que en la mayoría de las </a:t>
            </a:r>
            <a:r>
              <a:rPr lang="es-CL" sz="2400" dirty="0" err="1"/>
              <a:t>BBDD</a:t>
            </a:r>
            <a:r>
              <a:rPr lang="es-CL" sz="2400" dirty="0"/>
              <a:t> las variables de sectores económicos no son todas las misma. 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04796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99CD-0ED7-4961-BA54-3C75D69B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L" dirty="0"/>
              <a:t>Posibles productos: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9375C6-7EE8-4DD8-96FC-7713BE1C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695372"/>
            <a:ext cx="9367204" cy="5023480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s-CL" sz="2400" dirty="0"/>
              <a:t>En cuanto a las bases por tipo de contrato, como estás son solo 2 variables (Plazo Fijo e Indefinido) es posible entrelazar “Número Trabajadores Regional por Tipo Contrato”, “Sueldos Regional por Tipo Contrato”, “</a:t>
            </a:r>
            <a:r>
              <a:rPr lang="es-MX" sz="2400" dirty="0"/>
              <a:t>Variación Número Trabajadores Regional por Tipo Contrato” y “Variación Sueldos Regional por Tipo Contrato” a esto se le puede agregar los datos comunales en las </a:t>
            </a:r>
            <a:r>
              <a:rPr lang="es-MX" sz="2400" dirty="0" err="1"/>
              <a:t>BBDD</a:t>
            </a:r>
            <a:r>
              <a:rPr lang="es-MX" sz="2400" dirty="0"/>
              <a:t> que hayan datos.</a:t>
            </a:r>
          </a:p>
          <a:p>
            <a:pPr algn="just"/>
            <a:r>
              <a:rPr lang="es-CL" sz="2400" dirty="0"/>
              <a:t>Se puede hacer con las Bases por tramo etario y sexo por la misma razón </a:t>
            </a: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Con estas bases se puede comparar los datos por región y quizá comuna, y unirse con la variación del sueldo mínimo en esas fechas y la variación en el desempleo </a:t>
            </a:r>
          </a:p>
          <a:p>
            <a:pPr algn="just"/>
            <a:r>
              <a:rPr lang="es-MX" sz="2400" dirty="0"/>
              <a:t>Se pueden unir las bases de sexo con la población por sexo de cada región y comuna y comparar la población por sexo con trabajo establecido y sin trabajo establecido. Además de comparar la brecha en los sueldos en cuanto a sexo.</a:t>
            </a:r>
          </a:p>
        </p:txBody>
      </p:sp>
    </p:spTree>
    <p:extLst>
      <p:ext uri="{BB962C8B-B14F-4D97-AF65-F5344CB8AC3E}">
        <p14:creationId xmlns:p14="http://schemas.microsoft.com/office/powerpoint/2010/main" val="92917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99CD-0ED7-4961-BA54-3C75D69B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L" dirty="0"/>
              <a:t>Posibles productos: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9375C6-7EE8-4DD8-96FC-7713BE1C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695372"/>
            <a:ext cx="9367204" cy="5023480"/>
          </a:xfrm>
        </p:spPr>
        <p:txBody>
          <a:bodyPr anchor="t">
            <a:normAutofit/>
          </a:bodyPr>
          <a:lstStyle/>
          <a:p>
            <a:pPr algn="just"/>
            <a:r>
              <a:rPr lang="es-MX" sz="2400" dirty="0"/>
              <a:t>Yendo un paso más allá, se pueden entrecruzar variables tales como las de “Sueldos Promedio Regional” y el número de personas empleadas por región con datos de delitos, para ver si hay alguna conducta en las comunas dónde hay más delitos vs. Menor cantidad de empleados. </a:t>
            </a:r>
          </a:p>
          <a:p>
            <a:pPr algn="just"/>
            <a:r>
              <a:rPr lang="es-MX" sz="2400" dirty="0"/>
              <a:t>La cantidad de trabajadores y empresas por comunas con índices de pobreza de tal lugar. </a:t>
            </a:r>
          </a:p>
          <a:p>
            <a:pPr marL="0" indent="0" algn="just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66515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364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DATA-TRABAJO</vt:lpstr>
      <vt:lpstr>Posibles productos:</vt:lpstr>
      <vt:lpstr>Posibles productos:</vt:lpstr>
      <vt:lpstr>Posibles productos: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DATA-TRABAJO</dc:title>
  <dc:creator>Fernanda Valentina Olivares Nunez</dc:creator>
  <cp:lastModifiedBy>Fernanda Valentina Olivares Nunez</cp:lastModifiedBy>
  <cp:revision>9</cp:revision>
  <dcterms:created xsi:type="dcterms:W3CDTF">2020-11-05T21:47:51Z</dcterms:created>
  <dcterms:modified xsi:type="dcterms:W3CDTF">2020-11-05T22:45:32Z</dcterms:modified>
</cp:coreProperties>
</file>