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A5CE8-0C87-4B6B-A7A6-3FED14AC0B4C}" v="1" dt="2020-09-30T15:54:28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BB1E-9022-4CA9-84DF-D1A9AD537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AF69C-5891-40B1-BA61-7E114F4E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8315B-2B93-445F-94F3-43805F08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CCC08-7C46-4EFE-BF2B-1A5F01E1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A5A0E-78B6-4BED-9142-AAF2654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8BA4-35D9-43D6-A72F-E4FF077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B1A631-2D96-4CDD-8FB1-E20C2DBF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F95F5-4CDB-4791-B6D8-CB4B894B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1C20F-8F87-4051-B2B7-05E6B376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528AE-FE95-45B6-9B78-3DFB35D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790EFA-0263-45BC-BC84-0A7E1C27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B03E19-DD64-4D0A-A846-10961D0B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1D50D-B772-4880-9343-091A1D58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DC90B-F451-43EA-8550-C783DF69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B8F6A-4907-451E-A23C-0C5C390A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21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29F06-6BB0-4538-932F-0E19525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C0443-AB2C-4DC2-BC25-907BC429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35125-9824-4886-9E8C-BE92228C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00E12-E51E-4249-AA80-655BE43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88C60-486A-477A-BED7-A569569C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0AEA-4F6E-427C-8581-2F579040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076C01-6B54-4E56-B134-DAF52642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F4292-D025-4D20-A629-5B6427CD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AB384-4A22-4496-843E-457A0EC6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9B442-F271-40CE-BE9F-BE2FE543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4C904-267C-48B1-A9EE-4DD55F19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B191C-9753-4475-8ECE-E99CD983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77CD91-89F9-4B89-BAAB-1C698CAC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89A34-DB46-447E-A3CB-92731BD8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F685C-C52C-4F61-8EA2-B846CD33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575A1C-B1B1-43B8-9B9A-0F4FD559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B2178-6CBF-46AB-BCD6-09AE696C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10D20-8721-4485-B745-D4ACA0A5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D0E699-19C3-4608-A3C3-68A44EB3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35188F-BDE6-484D-9B24-BF1BACF3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522D0D-C8FB-4D46-8B68-90BCE624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020662-98EB-4900-9383-D502004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150BEA-6A9E-4184-BE86-31D451E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BFA3A7-F916-4F72-AE42-315E8907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5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CACA-C6EB-487C-BA96-9093B17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1A55B2-494A-4FDD-B356-E27EFD0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E95AD2-396A-4CDB-A1A8-B62A266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36D953-0879-4E85-B96C-74B7EEB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1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0C182-39D1-40F0-BCA9-E3C0E8B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0BE42-8C76-4B85-8184-37B6B31B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40240-4C3E-4BE7-B83A-D9330C17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9BB8-4D0A-4081-87CD-39187E14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2E752-1605-4CD2-8094-039AC4E6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81FCC-1329-4E00-AE5E-F518DF01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7DDA7-E536-4D0B-AE49-E8BEFDF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90B66-6135-4B81-BCBC-AF77E13C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F4AF5-3E22-4410-9286-6D36637A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25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865BF-6278-43D9-8B4F-D40E04AF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4DD8AE-2AC9-45E6-9AE5-4CC5CD1E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1D39D-C936-42DB-9808-3DE4E146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EF51D6-9362-4C05-B76F-8756EEA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BEE8CB-2B39-4B8A-91FD-2BD9081E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AD903-E03F-4448-BB49-F08A46F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4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3FF472-0798-47AB-8202-0B1F191A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294B2-CBBE-4ED5-B615-C222D996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EDB33-6312-4E83-A846-6057847D3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3B89-E6AE-4AF2-AD2E-F84E113717A7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993D3-23C6-4DA7-BF1F-4DF29C97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55602-4757-479B-B936-6184871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1304-EDC3-4AD1-9808-273FAF6A3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4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15A360-4325-415B-8DB7-1DD970964806}"/>
              </a:ext>
            </a:extLst>
          </p:cNvPr>
          <p:cNvSpPr/>
          <p:nvPr/>
        </p:nvSpPr>
        <p:spPr>
          <a:xfrm>
            <a:off x="1443638" y="1489688"/>
            <a:ext cx="1943100" cy="32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</a:t>
            </a:r>
            <a:r>
              <a:rPr lang="es-ES" dirty="0" err="1"/>
              <a:t>Prod</a:t>
            </a:r>
            <a:r>
              <a:rPr lang="es-ES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003FB9-0C0D-4FDF-A2E8-9DC2378E9D46}"/>
              </a:ext>
            </a:extLst>
          </p:cNvPr>
          <p:cNvSpPr/>
          <p:nvPr/>
        </p:nvSpPr>
        <p:spPr>
          <a:xfrm>
            <a:off x="1443638" y="2554920"/>
            <a:ext cx="1943100" cy="48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Cliente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CACE96-BB61-4708-A5E2-B1CAFFAD7787}"/>
              </a:ext>
            </a:extLst>
          </p:cNvPr>
          <p:cNvSpPr/>
          <p:nvPr/>
        </p:nvSpPr>
        <p:spPr>
          <a:xfrm>
            <a:off x="4774335" y="910771"/>
            <a:ext cx="22479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LINK </a:t>
            </a:r>
            <a:r>
              <a:rPr lang="es-ES" dirty="0" err="1"/>
              <a:t>Prod</a:t>
            </a:r>
            <a:r>
              <a:rPr lang="es-ES" dirty="0"/>
              <a:t>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F41EDE-7803-4DE7-BBBA-527D0439781C}"/>
              </a:ext>
            </a:extLst>
          </p:cNvPr>
          <p:cNvSpPr/>
          <p:nvPr/>
        </p:nvSpPr>
        <p:spPr>
          <a:xfrm>
            <a:off x="4774334" y="1924453"/>
            <a:ext cx="3251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</a:t>
            </a:r>
            <a:r>
              <a:rPr lang="es-ES" dirty="0" err="1"/>
              <a:t>Prod</a:t>
            </a:r>
            <a:r>
              <a:rPr lang="es-ES" dirty="0"/>
              <a:t>-ID Cliente-LINK 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41D5A433-B3A4-4E47-8A6E-B9F0E967E08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5826905" y="1351484"/>
            <a:ext cx="644350" cy="501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B9AA170-D942-4AFA-8176-5B5897A13F2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386738" y="2293785"/>
            <a:ext cx="3013136" cy="501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9A3333E-14CB-4EFE-8C1C-298E51AD35C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86738" y="1653803"/>
            <a:ext cx="1387596" cy="455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D37307B-BC36-4563-829E-9637079FF517}"/>
              </a:ext>
            </a:extLst>
          </p:cNvPr>
          <p:cNvSpPr txBox="1"/>
          <p:nvPr/>
        </p:nvSpPr>
        <p:spPr>
          <a:xfrm>
            <a:off x="1784364" y="1121978"/>
            <a:ext cx="16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SHOPIFY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22386F1-1125-42E4-A4D6-818F1C2CEE94}"/>
              </a:ext>
            </a:extLst>
          </p:cNvPr>
          <p:cNvSpPr txBox="1"/>
          <p:nvPr/>
        </p:nvSpPr>
        <p:spPr>
          <a:xfrm>
            <a:off x="5097911" y="515139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ODOO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A0817DE-42D5-42E8-B5F3-53DC76FD2FC7}"/>
              </a:ext>
            </a:extLst>
          </p:cNvPr>
          <p:cNvSpPr txBox="1"/>
          <p:nvPr/>
        </p:nvSpPr>
        <p:spPr>
          <a:xfrm>
            <a:off x="8267337" y="1920318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¿¿¿?????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8AEA806-4E08-49E8-A413-F738FC902D0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386738" y="1095437"/>
            <a:ext cx="1387597" cy="558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Tabla 48">
            <a:extLst>
              <a:ext uri="{FF2B5EF4-FFF2-40B4-BE49-F238E27FC236}">
                <a16:creationId xmlns:a16="http://schemas.microsoft.com/office/drawing/2014/main" id="{591D3A95-2351-45D8-B984-F36A0AF0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41734"/>
              </p:ext>
            </p:extLst>
          </p:nvPr>
        </p:nvGraphicFramePr>
        <p:xfrm>
          <a:off x="6319722" y="4171599"/>
          <a:ext cx="43132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524">
                  <a:extLst>
                    <a:ext uri="{9D8B030D-6E8A-4147-A177-3AD203B41FA5}">
                      <a16:colId xmlns:a16="http://schemas.microsoft.com/office/drawing/2014/main" val="1279953"/>
                    </a:ext>
                  </a:extLst>
                </a:gridCol>
                <a:gridCol w="2163727">
                  <a:extLst>
                    <a:ext uri="{9D8B030D-6E8A-4147-A177-3AD203B41FA5}">
                      <a16:colId xmlns:a16="http://schemas.microsoft.com/office/drawing/2014/main" val="10791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 </a:t>
                      </a:r>
                      <a:r>
                        <a:rPr lang="es-ES" dirty="0" err="1"/>
                        <a:t>Prod</a:t>
                      </a:r>
                      <a:r>
                        <a:rPr lang="es-ES" dirty="0"/>
                        <a:t> SHOPIFY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LINK 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61094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F2129BE3-10CE-4686-8724-184CD8E92791}"/>
              </a:ext>
            </a:extLst>
          </p:cNvPr>
          <p:cNvSpPr txBox="1"/>
          <p:nvPr/>
        </p:nvSpPr>
        <p:spPr>
          <a:xfrm>
            <a:off x="3712462" y="4428426"/>
            <a:ext cx="189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INTERMEDIARIO</a:t>
            </a:r>
          </a:p>
          <a:p>
            <a:pPr algn="ctr"/>
            <a:r>
              <a:rPr lang="es-ES" b="1" dirty="0"/>
              <a:t>CLAVE ACCESO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4E60F2-D7B2-41D6-A4F4-DC2F772402A6}"/>
              </a:ext>
            </a:extLst>
          </p:cNvPr>
          <p:cNvCxnSpPr>
            <a:cxnSpLocks/>
            <a:stCxn id="6" idx="2"/>
            <a:endCxn id="57" idx="0"/>
          </p:cNvCxnSpPr>
          <p:nvPr/>
        </p:nvCxnSpPr>
        <p:spPr>
          <a:xfrm>
            <a:off x="2415188" y="3036163"/>
            <a:ext cx="2246007" cy="139226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1BD148B-1FD4-4BFA-9C11-9203092258EA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 flipH="1">
            <a:off x="4661195" y="2293785"/>
            <a:ext cx="1738679" cy="213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E78086B-51A3-409E-96CD-D21DF1D27132}"/>
              </a:ext>
            </a:extLst>
          </p:cNvPr>
          <p:cNvSpPr txBox="1"/>
          <p:nvPr/>
        </p:nvSpPr>
        <p:spPr>
          <a:xfrm rot="1945582">
            <a:off x="2829672" y="3427318"/>
            <a:ext cx="1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COMUNICACIÓN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C5F5A28-5A73-43CE-8238-54BAA626B4F6}"/>
              </a:ext>
            </a:extLst>
          </p:cNvPr>
          <p:cNvSpPr txBox="1"/>
          <p:nvPr/>
        </p:nvSpPr>
        <p:spPr>
          <a:xfrm>
            <a:off x="1784364" y="3611984"/>
            <a:ext cx="15102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b="1" dirty="0"/>
              <a:t>1. Christian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95DC12C-5F13-4CBF-83D5-E43767556ADD}"/>
              </a:ext>
            </a:extLst>
          </p:cNvPr>
          <p:cNvSpPr txBox="1"/>
          <p:nvPr/>
        </p:nvSpPr>
        <p:spPr>
          <a:xfrm>
            <a:off x="4001405" y="5123395"/>
            <a:ext cx="13849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2. Luis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345C791-306E-49C6-B305-9EF4F7152B12}"/>
              </a:ext>
            </a:extLst>
          </p:cNvPr>
          <p:cNvSpPr txBox="1"/>
          <p:nvPr/>
        </p:nvSpPr>
        <p:spPr>
          <a:xfrm>
            <a:off x="6706847" y="910771"/>
            <a:ext cx="13185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3. Clent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FD3910A-5532-42F0-9EB8-A1A04C6EB01A}"/>
              </a:ext>
            </a:extLst>
          </p:cNvPr>
          <p:cNvSpPr txBox="1"/>
          <p:nvPr/>
        </p:nvSpPr>
        <p:spPr>
          <a:xfrm>
            <a:off x="1435021" y="1489688"/>
            <a:ext cx="3296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CADBEB4D-C671-44BF-B680-6AF3365C3FC6}"/>
              </a:ext>
            </a:extLst>
          </p:cNvPr>
          <p:cNvSpPr txBox="1"/>
          <p:nvPr/>
        </p:nvSpPr>
        <p:spPr>
          <a:xfrm>
            <a:off x="4782952" y="908790"/>
            <a:ext cx="3296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A89D7317-7020-4597-9788-5950D2E985CE}"/>
              </a:ext>
            </a:extLst>
          </p:cNvPr>
          <p:cNvSpPr/>
          <p:nvPr/>
        </p:nvSpPr>
        <p:spPr>
          <a:xfrm>
            <a:off x="875919" y="2034858"/>
            <a:ext cx="1943100" cy="32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Pedido</a:t>
            </a:r>
          </a:p>
        </p:txBody>
      </p:sp>
    </p:spTree>
    <p:extLst>
      <p:ext uri="{BB962C8B-B14F-4D97-AF65-F5344CB8AC3E}">
        <p14:creationId xmlns:p14="http://schemas.microsoft.com/office/powerpoint/2010/main" val="213205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147A16-B30D-42FB-A5A5-44F361A8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99224"/>
            <a:ext cx="9915525" cy="5377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FDFD9E-7E9F-4E00-BE8C-D88DED9B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667013"/>
            <a:ext cx="9915525" cy="52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B66C40-2C27-4B83-909E-C69729C4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99224"/>
            <a:ext cx="9915525" cy="5377682"/>
          </a:xfrm>
          <a:prstGeom prst="rect">
            <a:avLst/>
          </a:prstGeom>
        </p:spPr>
      </p:pic>
      <p:pic>
        <p:nvPicPr>
          <p:cNvPr id="7" name="Imagen 6" descr="Imagen que contiene camino, computadora, camioneta, calle&#10;&#10;Descripción generada automáticamente">
            <a:extLst>
              <a:ext uri="{FF2B5EF4-FFF2-40B4-BE49-F238E27FC236}">
                <a16:creationId xmlns:a16="http://schemas.microsoft.com/office/drawing/2014/main" id="{003A629C-1407-4C98-B930-A244C58EA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9155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4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34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Patricio Emanuelli</cp:lastModifiedBy>
  <cp:revision>5</cp:revision>
  <dcterms:created xsi:type="dcterms:W3CDTF">2020-09-30T13:08:22Z</dcterms:created>
  <dcterms:modified xsi:type="dcterms:W3CDTF">2020-09-30T22:06:30Z</dcterms:modified>
</cp:coreProperties>
</file>