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E9E98-4CC9-4FA8-8B29-05A896C87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BE90F-82F9-476C-990B-AF00A3DE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00049D-3D5E-458B-8C64-515FCFB2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C033-1442-4A6A-B458-65CE6FE5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20AD2-5C1C-4B5E-8F75-E6249413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17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AF42E-7C18-4CCB-9C68-DCE1E2A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BD10CE-2767-4876-BBCC-F6F573A45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D73CD-56E4-4BE6-A7D2-7CF89A34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C46E9-4237-499C-AE11-E4C842CE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166EE-9950-4162-BB22-6EF272CE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471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9A6855-EEB1-495F-AEF0-4B7127AF4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B4878E-182A-4A77-A004-C1294A026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990D3-D78B-4873-91E8-547820B8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65E60-4C16-41C5-B7A5-6A7B0A5A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7ABBF-B88E-4C0F-A667-F0369A39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54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52865-A7C1-4975-BA60-A764D473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6DF8E-7534-4757-A25A-F1507481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A4B69-A3C0-4551-B738-90D9BF44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BA6688-6C6B-42EA-8618-44AA6299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52B73-E6F2-45EC-A434-14DF22C6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340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8146C-45E6-4F15-87AF-A7CF4846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4D5205-2300-487A-A849-05019A37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D76A8-8F31-4B66-8031-F8535B2D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0369E-A391-4C75-9363-53EA2DD5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1BB19-479B-41F0-9C06-D73B07B4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36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2C720-4F29-4DD6-9C2F-375811DE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8FB43-C7D7-4360-BF26-845A20DD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D4E006-96DE-4C89-891B-72D0DF09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B05EB0-F9BF-4EFB-A375-060A4AA6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540077-8D39-4C8A-9E3F-E540B508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9D29D0-7489-4CEA-A356-37F56A22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19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9C4C1-6587-4AAF-A6A5-20E5A8F0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C12A22-3089-4A04-B5AE-025E70CE7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BF784C-F1A7-4FC5-B989-80B722271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FB6F9A-8FCE-4AC9-A25F-A36E4169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523C11-1FBF-4236-BE34-3D57C5AF2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0F96D8-ADDB-4FA1-9430-2A2BA4F2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BE974C-3D50-41A9-9D43-FC4167BF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136F77-3A03-4B88-BF18-420662CC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56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9A06-34FD-452E-8EB8-FC9EED0A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FCCDE-1996-4B55-BEFD-DB1A88F3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7C78AA-7AA0-4462-9836-28A76941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7E2CF2-249B-49E6-BA74-2AE97886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252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2CC645-F2D0-45DC-80C7-17C4896A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0E2F80-78B7-4349-94B9-189DC825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440D36-14E5-49A2-A199-B31FF1A5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54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40C58-E0F6-45F3-9495-EA44CA7D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A063C3-8BF8-4928-A78F-B76062AE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928BE4-29A3-4842-AEE7-D13BD60A8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6FEDA2-6F5E-4878-A5D0-FEE9CFE8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446DB-C102-4003-BFB6-3FA75525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5DED0-E20A-4C05-A933-F940ACF6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92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6B33D-CB3D-4C31-B38A-BE10BEA6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70E421-569D-4587-BA54-9A3F6C1B4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35B475-C54E-4754-9F58-A923078D6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87924-226C-4296-AC65-D4A34F0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EF05FB-5AD9-4049-A0FA-03473247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B32188-2746-4B01-BD3D-5508FF7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47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A32E8C-9215-4AF4-B05F-A61ADEA0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165E9-2E2D-4934-A7FE-C43F7443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22FB81-5AFF-4FE7-9B45-D040C4C18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09F7-A83F-438E-A95F-2E2CB5A34CC4}" type="datetimeFigureOut">
              <a:rPr lang="es-CL" smtClean="0"/>
              <a:t>09-11-2020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F1F2F-4446-4943-84EF-12D41480A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AB77A-B2C1-4337-AAC3-9839C387F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15B1-88DB-45DE-9C7D-D4433087A1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70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rtaltransparencia.cl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rtaltransparencia.c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probidad.c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transparencia.c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13AF0-77FC-4DFE-9DD1-1880B545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072"/>
            <a:ext cx="10515600" cy="1325563"/>
          </a:xfrm>
        </p:spPr>
        <p:txBody>
          <a:bodyPr/>
          <a:lstStyle/>
          <a:p>
            <a:r>
              <a:rPr lang="es-CL" b="1" dirty="0">
                <a:solidFill>
                  <a:schemeClr val="bg1"/>
                </a:solidFill>
              </a:rPr>
              <a:t>¿Cómo descargar en Portal Transparencia?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9074C-8551-4A26-9FBF-68C49214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787" y="3023221"/>
            <a:ext cx="4502426" cy="811558"/>
          </a:xfrm>
        </p:spPr>
        <p:txBody>
          <a:bodyPr/>
          <a:lstStyle/>
          <a:p>
            <a:pPr marL="0" indent="0">
              <a:buNone/>
            </a:pPr>
            <a:r>
              <a:rPr lang="es-CL" dirty="0">
                <a:hlinkClick r:id="rId2"/>
              </a:rPr>
              <a:t>www.portaltransparencia.cl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305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4EE189-4389-4316-9A8D-DA8CF8D9C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17" b="10319"/>
          <a:stretch/>
        </p:blipFill>
        <p:spPr>
          <a:xfrm>
            <a:off x="0" y="710665"/>
            <a:ext cx="10336696" cy="61473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CF7265E-7E68-44D9-843B-27BB9AB98C29}"/>
              </a:ext>
            </a:extLst>
          </p:cNvPr>
          <p:cNvSpPr txBox="1"/>
          <p:nvPr/>
        </p:nvSpPr>
        <p:spPr>
          <a:xfrm>
            <a:off x="318052" y="278296"/>
            <a:ext cx="991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Hay otros sets que aparecen con archivos </a:t>
            </a:r>
            <a:r>
              <a:rPr lang="es-CL" dirty="0" err="1"/>
              <a:t>CSV</a:t>
            </a:r>
            <a:r>
              <a:rPr lang="es-CL" dirty="0"/>
              <a:t> y XML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377E55A-F216-4CCE-9186-78F17EC9F378}"/>
              </a:ext>
            </a:extLst>
          </p:cNvPr>
          <p:cNvSpPr/>
          <p:nvPr/>
        </p:nvSpPr>
        <p:spPr>
          <a:xfrm>
            <a:off x="9435548" y="2729948"/>
            <a:ext cx="795129" cy="410817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76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26561D-97E3-4F73-A222-208C6EE72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39" b="6259"/>
          <a:stretch/>
        </p:blipFill>
        <p:spPr>
          <a:xfrm>
            <a:off x="0" y="1673"/>
            <a:ext cx="10455965" cy="642563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0CB17DC-9E42-4702-BB8A-BC0A871AE27F}"/>
              </a:ext>
            </a:extLst>
          </p:cNvPr>
          <p:cNvSpPr/>
          <p:nvPr/>
        </p:nvSpPr>
        <p:spPr>
          <a:xfrm>
            <a:off x="8892209" y="2969323"/>
            <a:ext cx="1152939" cy="49033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D8410BD-E9EE-4D16-B344-253DE0A7AE7C}"/>
              </a:ext>
            </a:extLst>
          </p:cNvPr>
          <p:cNvCxnSpPr>
            <a:cxnSpLocks/>
          </p:cNvCxnSpPr>
          <p:nvPr/>
        </p:nvCxnSpPr>
        <p:spPr>
          <a:xfrm flipH="1">
            <a:off x="10045149" y="1510748"/>
            <a:ext cx="410816" cy="1722781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34F9E-4E03-4D99-97E1-D2C37A295E42}"/>
              </a:ext>
            </a:extLst>
          </p:cNvPr>
          <p:cNvSpPr txBox="1"/>
          <p:nvPr/>
        </p:nvSpPr>
        <p:spPr>
          <a:xfrm>
            <a:off x="10455965" y="1141416"/>
            <a:ext cx="1736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 tengo cómo abrir archivos XML así que no se qué debería pasar al </a:t>
            </a:r>
            <a:r>
              <a:rPr lang="es-CL" dirty="0" err="1"/>
              <a:t>desargar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510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26561D-97E3-4F73-A222-208C6EE72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39" b="6259"/>
          <a:stretch/>
        </p:blipFill>
        <p:spPr>
          <a:xfrm>
            <a:off x="0" y="1673"/>
            <a:ext cx="10455965" cy="642563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0CB17DC-9E42-4702-BB8A-BC0A871AE27F}"/>
              </a:ext>
            </a:extLst>
          </p:cNvPr>
          <p:cNvSpPr/>
          <p:nvPr/>
        </p:nvSpPr>
        <p:spPr>
          <a:xfrm>
            <a:off x="7460974" y="2988364"/>
            <a:ext cx="1470991" cy="49033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D8410BD-E9EE-4D16-B344-253DE0A7AE7C}"/>
              </a:ext>
            </a:extLst>
          </p:cNvPr>
          <p:cNvCxnSpPr>
            <a:cxnSpLocks/>
          </p:cNvCxnSpPr>
          <p:nvPr/>
        </p:nvCxnSpPr>
        <p:spPr>
          <a:xfrm flipH="1">
            <a:off x="8984974" y="1510748"/>
            <a:ext cx="1470991" cy="1477616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34F9E-4E03-4D99-97E1-D2C37A295E42}"/>
              </a:ext>
            </a:extLst>
          </p:cNvPr>
          <p:cNvSpPr txBox="1"/>
          <p:nvPr/>
        </p:nvSpPr>
        <p:spPr>
          <a:xfrm>
            <a:off x="10455965" y="1141416"/>
            <a:ext cx="173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ir a más información</a:t>
            </a:r>
          </a:p>
        </p:txBody>
      </p:sp>
    </p:spTree>
    <p:extLst>
      <p:ext uri="{BB962C8B-B14F-4D97-AF65-F5344CB8AC3E}">
        <p14:creationId xmlns:p14="http://schemas.microsoft.com/office/powerpoint/2010/main" val="422316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500133-43A3-44F5-9A75-F0F231891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r="15326" b="43016"/>
          <a:stretch/>
        </p:blipFill>
        <p:spPr>
          <a:xfrm>
            <a:off x="344556" y="60472"/>
            <a:ext cx="10323443" cy="39077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6B9D12-233B-4896-881B-B2AAE520E258}"/>
              </a:ext>
            </a:extLst>
          </p:cNvPr>
          <p:cNvSpPr txBox="1"/>
          <p:nvPr/>
        </p:nvSpPr>
        <p:spPr>
          <a:xfrm>
            <a:off x="609600" y="4625009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copiar el link y abrir en otro buscador pasa lo siguiente.</a:t>
            </a:r>
          </a:p>
        </p:txBody>
      </p:sp>
    </p:spTree>
    <p:extLst>
      <p:ext uri="{BB962C8B-B14F-4D97-AF65-F5344CB8AC3E}">
        <p14:creationId xmlns:p14="http://schemas.microsoft.com/office/powerpoint/2010/main" val="241253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7D34CD8-F487-4047-A0B3-3F4AEFE5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13" b="5292"/>
          <a:stretch/>
        </p:blipFill>
        <p:spPr>
          <a:xfrm>
            <a:off x="0" y="1674"/>
            <a:ext cx="6838122" cy="64918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A9C5D8-1D17-4EB1-B298-52C7D18B7E2F}"/>
              </a:ext>
            </a:extLst>
          </p:cNvPr>
          <p:cNvSpPr txBox="1"/>
          <p:nvPr/>
        </p:nvSpPr>
        <p:spPr>
          <a:xfrm>
            <a:off x="7726017" y="3239264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 siguiente archivo aparece…</a:t>
            </a:r>
          </a:p>
        </p:txBody>
      </p:sp>
    </p:spTree>
    <p:extLst>
      <p:ext uri="{BB962C8B-B14F-4D97-AF65-F5344CB8AC3E}">
        <p14:creationId xmlns:p14="http://schemas.microsoft.com/office/powerpoint/2010/main" val="141694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13AF0-77FC-4DFE-9DD1-1880B545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072"/>
            <a:ext cx="10515600" cy="1325563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bg1"/>
                </a:solidFill>
              </a:rPr>
              <a:t>¿Cómo descargar en </a:t>
            </a:r>
            <a:r>
              <a:rPr lang="es-CL" b="1" dirty="0" err="1">
                <a:solidFill>
                  <a:schemeClr val="bg1"/>
                </a:solidFill>
              </a:rPr>
              <a:t>InfoProbidad</a:t>
            </a:r>
            <a:r>
              <a:rPr lang="es-CL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9074C-8551-4A26-9FBF-68C49214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176" y="3023221"/>
            <a:ext cx="3377648" cy="811558"/>
          </a:xfrm>
        </p:spPr>
        <p:txBody>
          <a:bodyPr/>
          <a:lstStyle/>
          <a:p>
            <a:pPr marL="0" indent="0">
              <a:buNone/>
            </a:pPr>
            <a:r>
              <a:rPr lang="es-CL" dirty="0">
                <a:hlinkClick r:id="rId2"/>
              </a:rPr>
              <a:t>www.infoprobidad.cl</a:t>
            </a:r>
            <a:endParaRPr lang="es-CL" dirty="0"/>
          </a:p>
          <a:p>
            <a:pPr marL="0" indent="0" algn="r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735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0F7BFD-2F18-48CA-A234-8A03F22D0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9" r="68044" b="86685"/>
          <a:stretch/>
        </p:blipFill>
        <p:spPr>
          <a:xfrm>
            <a:off x="132521" y="265044"/>
            <a:ext cx="11926957" cy="2133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92C9F6-2FB6-46DE-88E9-B8903839646E}"/>
              </a:ext>
            </a:extLst>
          </p:cNvPr>
          <p:cNvSpPr txBox="1"/>
          <p:nvPr/>
        </p:nvSpPr>
        <p:spPr>
          <a:xfrm>
            <a:off x="2120348" y="3429000"/>
            <a:ext cx="78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Al Ingresar a </a:t>
            </a:r>
            <a:r>
              <a:rPr lang="es-CL" dirty="0">
                <a:hlinkClick r:id="rId3"/>
              </a:rPr>
              <a:t>www.infoprobidad.cl</a:t>
            </a:r>
            <a:r>
              <a:rPr lang="es-CL" dirty="0"/>
              <a:t> aparece la 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28728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31A68B-38B1-4F32-85C5-531BB6BD4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9" b="5292"/>
          <a:stretch/>
        </p:blipFill>
        <p:spPr>
          <a:xfrm>
            <a:off x="0" y="1674"/>
            <a:ext cx="10551521" cy="608107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AE6684B-7F8B-4A55-BBA1-15C83726CAFC}"/>
              </a:ext>
            </a:extLst>
          </p:cNvPr>
          <p:cNvSpPr/>
          <p:nvPr/>
        </p:nvSpPr>
        <p:spPr>
          <a:xfrm>
            <a:off x="7116418" y="1030689"/>
            <a:ext cx="967408" cy="49033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CC1EED7-80E0-4519-9409-DDBE78C6564D}"/>
              </a:ext>
            </a:extLst>
          </p:cNvPr>
          <p:cNvCxnSpPr>
            <a:cxnSpLocks/>
          </p:cNvCxnSpPr>
          <p:nvPr/>
        </p:nvCxnSpPr>
        <p:spPr>
          <a:xfrm flipH="1">
            <a:off x="8083826" y="1030689"/>
            <a:ext cx="2467695" cy="0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F8E0B9D4-01D6-4E96-8F47-B0279A8B601D}"/>
              </a:ext>
            </a:extLst>
          </p:cNvPr>
          <p:cNvSpPr txBox="1"/>
          <p:nvPr/>
        </p:nvSpPr>
        <p:spPr>
          <a:xfrm>
            <a:off x="10681252" y="265043"/>
            <a:ext cx="1510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Aquí en la página inicial se debe ingresar a “Datos Abiertos”</a:t>
            </a:r>
          </a:p>
        </p:txBody>
      </p:sp>
    </p:spTree>
    <p:extLst>
      <p:ext uri="{BB962C8B-B14F-4D97-AF65-F5344CB8AC3E}">
        <p14:creationId xmlns:p14="http://schemas.microsoft.com/office/powerpoint/2010/main" val="72809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9D3975-CAFA-47B4-8D57-41C2EEB28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r="12262" b="4104"/>
          <a:stretch/>
        </p:blipFill>
        <p:spPr>
          <a:xfrm>
            <a:off x="0" y="0"/>
            <a:ext cx="9477829" cy="657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EBF62D2-0AF2-449E-8E4F-E6C0BFA74C71}"/>
              </a:ext>
            </a:extLst>
          </p:cNvPr>
          <p:cNvSpPr/>
          <p:nvPr/>
        </p:nvSpPr>
        <p:spPr>
          <a:xfrm>
            <a:off x="304800" y="6082967"/>
            <a:ext cx="967408" cy="49033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D971C4E-8E9D-4B80-9B6D-066421D7B016}"/>
              </a:ext>
            </a:extLst>
          </p:cNvPr>
          <p:cNvCxnSpPr>
            <a:cxnSpLocks/>
          </p:cNvCxnSpPr>
          <p:nvPr/>
        </p:nvCxnSpPr>
        <p:spPr>
          <a:xfrm flipH="1">
            <a:off x="1272209" y="6228522"/>
            <a:ext cx="8322365" cy="103037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ADB7D5C-DC96-4DA1-964E-E9C482987C6B}"/>
              </a:ext>
            </a:extLst>
          </p:cNvPr>
          <p:cNvCxnSpPr>
            <a:cxnSpLocks/>
          </p:cNvCxnSpPr>
          <p:nvPr/>
        </p:nvCxnSpPr>
        <p:spPr>
          <a:xfrm flipV="1">
            <a:off x="9594574" y="1060174"/>
            <a:ext cx="0" cy="5168349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B0ED3D-9714-4AF6-909A-5263BDA4DDEF}"/>
              </a:ext>
            </a:extLst>
          </p:cNvPr>
          <p:cNvSpPr txBox="1"/>
          <p:nvPr/>
        </p:nvSpPr>
        <p:spPr>
          <a:xfrm>
            <a:off x="9711320" y="165433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ingresar al set de datos en formato </a:t>
            </a:r>
            <a:r>
              <a:rPr lang="es-CL" dirty="0" err="1"/>
              <a:t>CSV</a:t>
            </a:r>
            <a:r>
              <a:rPr lang="es-CL" dirty="0"/>
              <a:t> se debe presionar el botón “Catálogos”</a:t>
            </a:r>
          </a:p>
        </p:txBody>
      </p:sp>
    </p:spTree>
    <p:extLst>
      <p:ext uri="{BB962C8B-B14F-4D97-AF65-F5344CB8AC3E}">
        <p14:creationId xmlns:p14="http://schemas.microsoft.com/office/powerpoint/2010/main" val="380880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C188A6-1684-4993-891C-B51709DA5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8" r="12174" b="5872"/>
          <a:stretch/>
        </p:blipFill>
        <p:spPr>
          <a:xfrm>
            <a:off x="92765" y="202932"/>
            <a:ext cx="9475305" cy="64521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9E3071E-4A40-4C45-A98F-9BCBEE732725}"/>
              </a:ext>
            </a:extLst>
          </p:cNvPr>
          <p:cNvSpPr/>
          <p:nvPr/>
        </p:nvSpPr>
        <p:spPr>
          <a:xfrm>
            <a:off x="6652591" y="2938670"/>
            <a:ext cx="384313" cy="49033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570FB7D-8709-4CC8-8A74-2A468FF51A86}"/>
              </a:ext>
            </a:extLst>
          </p:cNvPr>
          <p:cNvCxnSpPr>
            <a:cxnSpLocks/>
          </p:cNvCxnSpPr>
          <p:nvPr/>
        </p:nvCxnSpPr>
        <p:spPr>
          <a:xfrm flipH="1">
            <a:off x="7036904" y="1577009"/>
            <a:ext cx="2796209" cy="1606826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04D8B7-C346-425D-B8CF-53C6A5E32D13}"/>
              </a:ext>
            </a:extLst>
          </p:cNvPr>
          <p:cNvSpPr txBox="1"/>
          <p:nvPr/>
        </p:nvSpPr>
        <p:spPr>
          <a:xfrm>
            <a:off x="9839740" y="665302"/>
            <a:ext cx="198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 presionar el símbolo en la columna que dice </a:t>
            </a:r>
            <a:r>
              <a:rPr lang="es-CL" dirty="0" err="1"/>
              <a:t>CSV</a:t>
            </a:r>
            <a:r>
              <a:rPr lang="es-CL" dirty="0"/>
              <a:t>, se descargará el archivo en este formato</a:t>
            </a:r>
          </a:p>
        </p:txBody>
      </p:sp>
    </p:spTree>
    <p:extLst>
      <p:ext uri="{BB962C8B-B14F-4D97-AF65-F5344CB8AC3E}">
        <p14:creationId xmlns:p14="http://schemas.microsoft.com/office/powerpoint/2010/main" val="235469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D1A21B-4EB5-4266-9E6D-6838BE545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3" r="67724" b="87094"/>
          <a:stretch/>
        </p:blipFill>
        <p:spPr>
          <a:xfrm>
            <a:off x="1457739" y="702366"/>
            <a:ext cx="8352034" cy="13782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8D843F9-E02B-4B38-9657-7F19C694B8FB}"/>
              </a:ext>
            </a:extLst>
          </p:cNvPr>
          <p:cNvSpPr txBox="1"/>
          <p:nvPr/>
        </p:nvSpPr>
        <p:spPr>
          <a:xfrm>
            <a:off x="1537252" y="2598291"/>
            <a:ext cx="911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Ingresar a </a:t>
            </a:r>
            <a:r>
              <a:rPr lang="es-CL" dirty="0">
                <a:hlinkClick r:id="rId3"/>
              </a:rPr>
              <a:t>www.portaltransparencia.cl</a:t>
            </a:r>
            <a:r>
              <a:rPr lang="es-CL" dirty="0"/>
              <a:t> y dirigirá al sitio mostrado en el banner</a:t>
            </a:r>
          </a:p>
        </p:txBody>
      </p:sp>
    </p:spTree>
    <p:extLst>
      <p:ext uri="{BB962C8B-B14F-4D97-AF65-F5344CB8AC3E}">
        <p14:creationId xmlns:p14="http://schemas.microsoft.com/office/powerpoint/2010/main" val="4185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59D64F9-57CF-47C9-A5CD-1C6DD6636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13" b="4712"/>
          <a:stretch/>
        </p:blipFill>
        <p:spPr>
          <a:xfrm>
            <a:off x="0" y="0"/>
            <a:ext cx="10495722" cy="653164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413B33B-D1E7-416D-9F1C-A9536B1C60BC}"/>
              </a:ext>
            </a:extLst>
          </p:cNvPr>
          <p:cNvSpPr/>
          <p:nvPr/>
        </p:nvSpPr>
        <p:spPr>
          <a:xfrm>
            <a:off x="6533322" y="1802296"/>
            <a:ext cx="1338469" cy="58309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41A8DD-C884-4954-B7AC-E8D3DF0125FA}"/>
              </a:ext>
            </a:extLst>
          </p:cNvPr>
          <p:cNvCxnSpPr>
            <a:stCxn id="7" idx="2"/>
          </p:cNvCxnSpPr>
          <p:nvPr/>
        </p:nvCxnSpPr>
        <p:spPr>
          <a:xfrm flipH="1">
            <a:off x="7182678" y="2385391"/>
            <a:ext cx="19879" cy="371061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CDFF057-52ED-4A19-8092-3FCF5B67AD7C}"/>
              </a:ext>
            </a:extLst>
          </p:cNvPr>
          <p:cNvCxnSpPr>
            <a:cxnSpLocks/>
          </p:cNvCxnSpPr>
          <p:nvPr/>
        </p:nvCxnSpPr>
        <p:spPr>
          <a:xfrm flipH="1">
            <a:off x="7182678" y="2756452"/>
            <a:ext cx="3670853" cy="0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A6B8F1-9FA8-4F9C-BE23-442563AAD80E}"/>
              </a:ext>
            </a:extLst>
          </p:cNvPr>
          <p:cNvSpPr txBox="1"/>
          <p:nvPr/>
        </p:nvSpPr>
        <p:spPr>
          <a:xfrm>
            <a:off x="10853531" y="2017788"/>
            <a:ext cx="1351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Ingresar al encabezado que dice “Datos e Informes”</a:t>
            </a:r>
          </a:p>
        </p:txBody>
      </p:sp>
    </p:spTree>
    <p:extLst>
      <p:ext uri="{BB962C8B-B14F-4D97-AF65-F5344CB8AC3E}">
        <p14:creationId xmlns:p14="http://schemas.microsoft.com/office/powerpoint/2010/main" val="9985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162DED-CE7B-4317-8413-7A6972BF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70" r="14675" b="4520"/>
          <a:stretch/>
        </p:blipFill>
        <p:spPr>
          <a:xfrm>
            <a:off x="-106017" y="0"/>
            <a:ext cx="10508974" cy="65449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DB15768-8B21-4226-9A3D-2D2630F89E9B}"/>
              </a:ext>
            </a:extLst>
          </p:cNvPr>
          <p:cNvSpPr/>
          <p:nvPr/>
        </p:nvSpPr>
        <p:spPr>
          <a:xfrm>
            <a:off x="5963479" y="2845905"/>
            <a:ext cx="2743199" cy="480391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4EC1FFB-791D-4400-9481-0483B9CF7695}"/>
              </a:ext>
            </a:extLst>
          </p:cNvPr>
          <p:cNvCxnSpPr>
            <a:cxnSpLocks/>
          </p:cNvCxnSpPr>
          <p:nvPr/>
        </p:nvCxnSpPr>
        <p:spPr>
          <a:xfrm flipH="1">
            <a:off x="8706679" y="3087756"/>
            <a:ext cx="1696278" cy="0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41A66C-FF22-4CF9-9500-E3D610DD1ED8}"/>
              </a:ext>
            </a:extLst>
          </p:cNvPr>
          <p:cNvSpPr txBox="1"/>
          <p:nvPr/>
        </p:nvSpPr>
        <p:spPr>
          <a:xfrm>
            <a:off x="10402956" y="2292916"/>
            <a:ext cx="16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Clickear</a:t>
            </a:r>
            <a:r>
              <a:rPr lang="es-CL" dirty="0"/>
              <a:t> donde dice “Catálogo de datos abiertos de Transparencia”</a:t>
            </a:r>
          </a:p>
        </p:txBody>
      </p:sp>
    </p:spTree>
    <p:extLst>
      <p:ext uri="{BB962C8B-B14F-4D97-AF65-F5344CB8AC3E}">
        <p14:creationId xmlns:p14="http://schemas.microsoft.com/office/powerpoint/2010/main" val="13184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73F9CBA-E067-4CD8-9047-46D376C0D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09" b="5292"/>
          <a:stretch/>
        </p:blipFill>
        <p:spPr>
          <a:xfrm>
            <a:off x="0" y="1674"/>
            <a:ext cx="10349948" cy="64918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36C5ABC-D170-422F-9B7B-620BD87F3BC2}"/>
              </a:ext>
            </a:extLst>
          </p:cNvPr>
          <p:cNvSpPr txBox="1"/>
          <p:nvPr/>
        </p:nvSpPr>
        <p:spPr>
          <a:xfrm>
            <a:off x="10561982" y="3105834"/>
            <a:ext cx="141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Esto es lo que se verá</a:t>
            </a:r>
          </a:p>
        </p:txBody>
      </p:sp>
    </p:spTree>
    <p:extLst>
      <p:ext uri="{BB962C8B-B14F-4D97-AF65-F5344CB8AC3E}">
        <p14:creationId xmlns:p14="http://schemas.microsoft.com/office/powerpoint/2010/main" val="17543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313A17-9FE9-4EF3-B20F-8F0C74DA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21" b="4905"/>
          <a:stretch/>
        </p:blipFill>
        <p:spPr>
          <a:xfrm>
            <a:off x="0" y="1673"/>
            <a:ext cx="10482470" cy="65183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EE36C6E-7E78-4C9A-9E3B-B98884F1CFC7}"/>
              </a:ext>
            </a:extLst>
          </p:cNvPr>
          <p:cNvSpPr/>
          <p:nvPr/>
        </p:nvSpPr>
        <p:spPr>
          <a:xfrm>
            <a:off x="4015409" y="1099930"/>
            <a:ext cx="3485321" cy="437322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928E6E0-6B13-4374-A36F-40A616AEFD0F}"/>
              </a:ext>
            </a:extLst>
          </p:cNvPr>
          <p:cNvCxnSpPr>
            <a:cxnSpLocks/>
          </p:cNvCxnSpPr>
          <p:nvPr/>
        </p:nvCxnSpPr>
        <p:spPr>
          <a:xfrm flipH="1">
            <a:off x="7500731" y="1311965"/>
            <a:ext cx="2769704" cy="0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72A852-10B2-4577-BC6B-1699B6A1BD22}"/>
              </a:ext>
            </a:extLst>
          </p:cNvPr>
          <p:cNvSpPr txBox="1"/>
          <p:nvPr/>
        </p:nvSpPr>
        <p:spPr>
          <a:xfrm>
            <a:off x="10270435" y="579927"/>
            <a:ext cx="1815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Seleccionar cualquiera de los encabezados en Rojo/Anaranjado para ingresar a ese set de datos</a:t>
            </a:r>
          </a:p>
        </p:txBody>
      </p:sp>
    </p:spTree>
    <p:extLst>
      <p:ext uri="{BB962C8B-B14F-4D97-AF65-F5344CB8AC3E}">
        <p14:creationId xmlns:p14="http://schemas.microsoft.com/office/powerpoint/2010/main" val="7452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70672A-B0F4-47A4-8E31-5FF933CE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09" b="22305"/>
          <a:stretch/>
        </p:blipFill>
        <p:spPr>
          <a:xfrm>
            <a:off x="0" y="962456"/>
            <a:ext cx="10349948" cy="53257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6EAF2A-6ADA-4553-A88B-802851476046}"/>
              </a:ext>
            </a:extLst>
          </p:cNvPr>
          <p:cNvSpPr txBox="1"/>
          <p:nvPr/>
        </p:nvSpPr>
        <p:spPr>
          <a:xfrm>
            <a:off x="424070" y="385177"/>
            <a:ext cx="103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Hay Sets de datos que solo muestran archivos </a:t>
            </a:r>
            <a:r>
              <a:rPr lang="es-CL" dirty="0" err="1"/>
              <a:t>csv</a:t>
            </a:r>
            <a:r>
              <a:rPr lang="es-CL" dirty="0"/>
              <a:t>, tal cómo este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9744DDB-AA85-412C-9196-BC178B24D048}"/>
              </a:ext>
            </a:extLst>
          </p:cNvPr>
          <p:cNvSpPr/>
          <p:nvPr/>
        </p:nvSpPr>
        <p:spPr>
          <a:xfrm>
            <a:off x="8892209" y="2796209"/>
            <a:ext cx="1179443" cy="49033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C7B85FF-D19F-4A04-9A72-482A45732011}"/>
              </a:ext>
            </a:extLst>
          </p:cNvPr>
          <p:cNvCxnSpPr>
            <a:cxnSpLocks/>
          </p:cNvCxnSpPr>
          <p:nvPr/>
        </p:nvCxnSpPr>
        <p:spPr>
          <a:xfrm flipH="1">
            <a:off x="10084906" y="3047999"/>
            <a:ext cx="265042" cy="0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417E62-0BE4-4EE0-B95E-D995FE5CD71D}"/>
              </a:ext>
            </a:extLst>
          </p:cNvPr>
          <p:cNvSpPr txBox="1"/>
          <p:nvPr/>
        </p:nvSpPr>
        <p:spPr>
          <a:xfrm>
            <a:off x="10363202" y="2424977"/>
            <a:ext cx="1669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Una opción es  presionar el botón de “Descarga”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68F583-4D26-4F0E-BB46-97C2EDEEE5BB}"/>
              </a:ext>
            </a:extLst>
          </p:cNvPr>
          <p:cNvSpPr txBox="1"/>
          <p:nvPr/>
        </p:nvSpPr>
        <p:spPr>
          <a:xfrm>
            <a:off x="9144000" y="15072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chemeClr val="accent2">
                    <a:lumMod val="75000"/>
                  </a:schemeClr>
                </a:solidFill>
              </a:rPr>
              <a:t>Opción 1</a:t>
            </a:r>
          </a:p>
        </p:txBody>
      </p:sp>
    </p:spTree>
    <p:extLst>
      <p:ext uri="{BB962C8B-B14F-4D97-AF65-F5344CB8AC3E}">
        <p14:creationId xmlns:p14="http://schemas.microsoft.com/office/powerpoint/2010/main" val="303865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70672A-B0F4-47A4-8E31-5FF933CE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09" b="22305"/>
          <a:stretch/>
        </p:blipFill>
        <p:spPr>
          <a:xfrm>
            <a:off x="0" y="962456"/>
            <a:ext cx="10349948" cy="53257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6EAF2A-6ADA-4553-A88B-802851476046}"/>
              </a:ext>
            </a:extLst>
          </p:cNvPr>
          <p:cNvSpPr txBox="1"/>
          <p:nvPr/>
        </p:nvSpPr>
        <p:spPr>
          <a:xfrm>
            <a:off x="424070" y="385177"/>
            <a:ext cx="103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Hay Sets de datos que solo muestran archivos </a:t>
            </a:r>
            <a:r>
              <a:rPr lang="es-CL" dirty="0" err="1"/>
              <a:t>csv</a:t>
            </a:r>
            <a:r>
              <a:rPr lang="es-CL" dirty="0"/>
              <a:t>, tal cómo este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9744DDB-AA85-412C-9196-BC178B24D048}"/>
              </a:ext>
            </a:extLst>
          </p:cNvPr>
          <p:cNvSpPr/>
          <p:nvPr/>
        </p:nvSpPr>
        <p:spPr>
          <a:xfrm>
            <a:off x="7421218" y="2779976"/>
            <a:ext cx="1563756" cy="49033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C7B85FF-D19F-4A04-9A72-482A4573201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8984974" y="3025141"/>
            <a:ext cx="1364974" cy="22858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417E62-0BE4-4EE0-B95E-D995FE5CD71D}"/>
              </a:ext>
            </a:extLst>
          </p:cNvPr>
          <p:cNvSpPr txBox="1"/>
          <p:nvPr/>
        </p:nvSpPr>
        <p:spPr>
          <a:xfrm>
            <a:off x="10363202" y="2424977"/>
            <a:ext cx="1669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Otra Opción es presionar el botón de </a:t>
            </a:r>
            <a:r>
              <a:rPr lang="es-CL" dirty="0" err="1"/>
              <a:t>Previsualizavión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D02C49F-F582-4C1B-94BE-A7D5EBF37BE3}"/>
              </a:ext>
            </a:extLst>
          </p:cNvPr>
          <p:cNvSpPr txBox="1"/>
          <p:nvPr/>
        </p:nvSpPr>
        <p:spPr>
          <a:xfrm>
            <a:off x="9144000" y="15072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chemeClr val="accent2">
                    <a:lumMod val="75000"/>
                  </a:schemeClr>
                </a:solidFill>
              </a:rPr>
              <a:t>Opción 2</a:t>
            </a:r>
          </a:p>
        </p:txBody>
      </p:sp>
    </p:spTree>
    <p:extLst>
      <p:ext uri="{BB962C8B-B14F-4D97-AF65-F5344CB8AC3E}">
        <p14:creationId xmlns:p14="http://schemas.microsoft.com/office/powerpoint/2010/main" val="389595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5D3483-E3B7-4EB5-98E1-54B723D5C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r="14239" b="7612"/>
          <a:stretch/>
        </p:blipFill>
        <p:spPr>
          <a:xfrm>
            <a:off x="0" y="261730"/>
            <a:ext cx="10455965" cy="633453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234851F-8E83-4EBF-A7F1-48030C5351B8}"/>
              </a:ext>
            </a:extLst>
          </p:cNvPr>
          <p:cNvSpPr/>
          <p:nvPr/>
        </p:nvSpPr>
        <p:spPr>
          <a:xfrm>
            <a:off x="3935895" y="2040835"/>
            <a:ext cx="4797287" cy="27829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DE74C17-B61F-4A3B-9274-AF6ECD43BE4C}"/>
              </a:ext>
            </a:extLst>
          </p:cNvPr>
          <p:cNvCxnSpPr>
            <a:cxnSpLocks/>
          </p:cNvCxnSpPr>
          <p:nvPr/>
        </p:nvCxnSpPr>
        <p:spPr>
          <a:xfrm flipH="1" flipV="1">
            <a:off x="8733182" y="2168553"/>
            <a:ext cx="1722783" cy="11429"/>
          </a:xfrm>
          <a:prstGeom prst="lin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D27170-B334-4FFC-A77C-9FC485E53211}"/>
              </a:ext>
            </a:extLst>
          </p:cNvPr>
          <p:cNvSpPr txBox="1"/>
          <p:nvPr/>
        </p:nvSpPr>
        <p:spPr>
          <a:xfrm>
            <a:off x="10455965" y="1145568"/>
            <a:ext cx="1643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Aquí se debe copiar el link y al abrir en un nuevo buscador se descarga automáticamente el archivo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1117AF-E9BE-4F97-88C1-2446F1EB89D4}"/>
              </a:ext>
            </a:extLst>
          </p:cNvPr>
          <p:cNvSpPr txBox="1"/>
          <p:nvPr/>
        </p:nvSpPr>
        <p:spPr>
          <a:xfrm>
            <a:off x="10058400" y="-423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chemeClr val="accent2">
                    <a:lumMod val="75000"/>
                  </a:schemeClr>
                </a:solidFill>
              </a:rPr>
              <a:t>Opción 2</a:t>
            </a:r>
          </a:p>
        </p:txBody>
      </p:sp>
    </p:spTree>
    <p:extLst>
      <p:ext uri="{BB962C8B-B14F-4D97-AF65-F5344CB8AC3E}">
        <p14:creationId xmlns:p14="http://schemas.microsoft.com/office/powerpoint/2010/main" val="1742547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257</Words>
  <Application>Microsoft Office PowerPoint</Application>
  <PresentationFormat>Panorámica</PresentationFormat>
  <Paragraphs>26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¿Cómo descargar en Portal Transparencia?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descargar en InfoProbidad?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Valentina Olivares Nunez</dc:creator>
  <cp:lastModifiedBy>Fernanda Valentina Olivares Nunez</cp:lastModifiedBy>
  <cp:revision>11</cp:revision>
  <dcterms:created xsi:type="dcterms:W3CDTF">2020-11-09T11:09:00Z</dcterms:created>
  <dcterms:modified xsi:type="dcterms:W3CDTF">2020-11-09T11:57:03Z</dcterms:modified>
</cp:coreProperties>
</file>