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65" r:id="rId4"/>
    <p:sldId id="258" r:id="rId5"/>
    <p:sldId id="260" r:id="rId6"/>
    <p:sldId id="261" r:id="rId7"/>
    <p:sldId id="263" r:id="rId8"/>
    <p:sldId id="262" r:id="rId9"/>
    <p:sldId id="264"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2A0A4-C131-4CFA-9EBC-C99C875476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L"/>
        </a:p>
      </dgm:t>
    </dgm:pt>
    <dgm:pt modelId="{EF271D1B-E1DB-4040-8DD4-60B4617471AF}">
      <dgm:prSet phldrT="[Texto]" custT="1"/>
      <dgm:spPr/>
      <dgm:t>
        <a:bodyPr/>
        <a:lstStyle/>
        <a:p>
          <a:r>
            <a:rPr lang="es-CL" sz="1600" b="1" dirty="0"/>
            <a:t>Data-Transparencia</a:t>
          </a:r>
          <a:r>
            <a:rPr lang="es-CL" sz="1300" dirty="0"/>
            <a:t> </a:t>
          </a:r>
        </a:p>
      </dgm:t>
    </dgm:pt>
    <dgm:pt modelId="{C0057CD6-9E1F-46BE-B87C-9D5201A900C3}" type="parTrans" cxnId="{BA683DC0-2DD5-4991-8C9C-BE0584CCC26C}">
      <dgm:prSet/>
      <dgm:spPr/>
      <dgm:t>
        <a:bodyPr/>
        <a:lstStyle/>
        <a:p>
          <a:endParaRPr lang="es-CL"/>
        </a:p>
      </dgm:t>
    </dgm:pt>
    <dgm:pt modelId="{6F2D5C00-EC27-4338-9AEF-D4132469987F}" type="sibTrans" cxnId="{BA683DC0-2DD5-4991-8C9C-BE0584CCC26C}">
      <dgm:prSet/>
      <dgm:spPr/>
      <dgm:t>
        <a:bodyPr/>
        <a:lstStyle/>
        <a:p>
          <a:endParaRPr lang="es-CL"/>
        </a:p>
      </dgm:t>
    </dgm:pt>
    <dgm:pt modelId="{8DFC54DE-B9FE-4653-A1B4-FDC1E5997DB3}">
      <dgm:prSet phldrT="[Texto]"/>
      <dgm:spPr/>
      <dgm:t>
        <a:bodyPr/>
        <a:lstStyle/>
        <a:p>
          <a:r>
            <a:rPr lang="es-CL" dirty="0"/>
            <a:t>Data-Partidos</a:t>
          </a:r>
        </a:p>
      </dgm:t>
    </dgm:pt>
    <dgm:pt modelId="{45D498BE-C611-41F7-8095-8081EA6EDB86}" type="parTrans" cxnId="{9B869B3E-F323-4335-B0D9-3F85BF266D9B}">
      <dgm:prSet/>
      <dgm:spPr/>
      <dgm:t>
        <a:bodyPr/>
        <a:lstStyle/>
        <a:p>
          <a:endParaRPr lang="es-CL"/>
        </a:p>
      </dgm:t>
    </dgm:pt>
    <dgm:pt modelId="{A96350F0-54B6-4F65-BABD-A67DF25C8E3E}" type="sibTrans" cxnId="{9B869B3E-F323-4335-B0D9-3F85BF266D9B}">
      <dgm:prSet/>
      <dgm:spPr/>
      <dgm:t>
        <a:bodyPr/>
        <a:lstStyle/>
        <a:p>
          <a:endParaRPr lang="es-CL"/>
        </a:p>
      </dgm:t>
    </dgm:pt>
    <dgm:pt modelId="{A3260CFE-3601-48C7-9409-B971DDAFA076}">
      <dgm:prSet phldrT="[Texto]"/>
      <dgm:spPr/>
      <dgm:t>
        <a:bodyPr/>
        <a:lstStyle/>
        <a:p>
          <a:r>
            <a:rPr lang="es-CL" dirty="0"/>
            <a:t>Data-Lazos</a:t>
          </a:r>
        </a:p>
      </dgm:t>
    </dgm:pt>
    <dgm:pt modelId="{058ADCF7-1DB1-4B8E-974D-D00D7DA6A1C2}" type="parTrans" cxnId="{337D4247-7377-4B3F-95B4-0F0A9C84F934}">
      <dgm:prSet/>
      <dgm:spPr/>
      <dgm:t>
        <a:bodyPr/>
        <a:lstStyle/>
        <a:p>
          <a:endParaRPr lang="es-CL"/>
        </a:p>
      </dgm:t>
    </dgm:pt>
    <dgm:pt modelId="{133444D4-4E57-43E1-B5D2-A5BE885AFF37}" type="sibTrans" cxnId="{337D4247-7377-4B3F-95B4-0F0A9C84F934}">
      <dgm:prSet/>
      <dgm:spPr/>
      <dgm:t>
        <a:bodyPr/>
        <a:lstStyle/>
        <a:p>
          <a:endParaRPr lang="es-CL"/>
        </a:p>
      </dgm:t>
    </dgm:pt>
    <dgm:pt modelId="{074DE0CD-90EE-421F-8217-9E599F1E3221}">
      <dgm:prSet phldrT="[Texto]"/>
      <dgm:spPr/>
      <dgm:t>
        <a:bodyPr/>
        <a:lstStyle/>
        <a:p>
          <a:r>
            <a:rPr lang="es-CL" dirty="0"/>
            <a:t>Data-Transparencia monetaria</a:t>
          </a:r>
        </a:p>
      </dgm:t>
    </dgm:pt>
    <dgm:pt modelId="{C81E0E71-EAB6-4A61-B915-64A07E443CE8}" type="parTrans" cxnId="{B722EC49-2451-426C-8F23-85A4523D4704}">
      <dgm:prSet/>
      <dgm:spPr/>
      <dgm:t>
        <a:bodyPr/>
        <a:lstStyle/>
        <a:p>
          <a:endParaRPr lang="es-CL"/>
        </a:p>
      </dgm:t>
    </dgm:pt>
    <dgm:pt modelId="{F56CD829-C47E-4FC9-B359-72A3C64BCBCD}" type="sibTrans" cxnId="{B722EC49-2451-426C-8F23-85A4523D4704}">
      <dgm:prSet/>
      <dgm:spPr/>
      <dgm:t>
        <a:bodyPr/>
        <a:lstStyle/>
        <a:p>
          <a:endParaRPr lang="es-CL"/>
        </a:p>
      </dgm:t>
    </dgm:pt>
    <dgm:pt modelId="{02A95F02-2BB4-40F1-AECC-649337B9F000}">
      <dgm:prSet/>
      <dgm:spPr/>
      <dgm:t>
        <a:bodyPr/>
        <a:lstStyle/>
        <a:p>
          <a:r>
            <a:rPr lang="es-CL" dirty="0"/>
            <a:t>Data-Organismos</a:t>
          </a:r>
        </a:p>
      </dgm:t>
    </dgm:pt>
    <dgm:pt modelId="{144793A0-4446-47E1-8F04-12794C7CC0EC}" type="parTrans" cxnId="{9D357FD5-6BC9-4B02-8956-168FFCD73ADC}">
      <dgm:prSet/>
      <dgm:spPr/>
      <dgm:t>
        <a:bodyPr/>
        <a:lstStyle/>
        <a:p>
          <a:endParaRPr lang="es-CL"/>
        </a:p>
      </dgm:t>
    </dgm:pt>
    <dgm:pt modelId="{088D1947-A983-4DCE-A1B6-364A7107D615}" type="sibTrans" cxnId="{9D357FD5-6BC9-4B02-8956-168FFCD73ADC}">
      <dgm:prSet/>
      <dgm:spPr/>
      <dgm:t>
        <a:bodyPr/>
        <a:lstStyle/>
        <a:p>
          <a:endParaRPr lang="es-CL"/>
        </a:p>
      </dgm:t>
    </dgm:pt>
    <dgm:pt modelId="{E3912559-6C6C-4C91-BC9B-45BA064B184A}">
      <dgm:prSet/>
      <dgm:spPr/>
      <dgm:t>
        <a:bodyPr/>
        <a:lstStyle/>
        <a:p>
          <a:r>
            <a:rPr lang="es-CL" dirty="0"/>
            <a:t> Data-Reclamos</a:t>
          </a:r>
        </a:p>
      </dgm:t>
    </dgm:pt>
    <dgm:pt modelId="{390FAFB4-BC33-4144-8FD7-7E472024627E}" type="parTrans" cxnId="{33F3F470-4784-4458-801B-6146FDD38FFC}">
      <dgm:prSet/>
      <dgm:spPr/>
      <dgm:t>
        <a:bodyPr/>
        <a:lstStyle/>
        <a:p>
          <a:endParaRPr lang="es-CL"/>
        </a:p>
      </dgm:t>
    </dgm:pt>
    <dgm:pt modelId="{DB113178-5138-4B0F-8AF6-42290BADF675}" type="sibTrans" cxnId="{33F3F470-4784-4458-801B-6146FDD38FFC}">
      <dgm:prSet/>
      <dgm:spPr/>
      <dgm:t>
        <a:bodyPr/>
        <a:lstStyle/>
        <a:p>
          <a:endParaRPr lang="es-CL"/>
        </a:p>
      </dgm:t>
    </dgm:pt>
    <dgm:pt modelId="{41523E08-305D-4315-933E-B0B92B4776B2}">
      <dgm:prSet/>
      <dgm:spPr/>
      <dgm:t>
        <a:bodyPr/>
        <a:lstStyle/>
        <a:p>
          <a:r>
            <a:rPr lang="es-CL" dirty="0"/>
            <a:t>Data-Transparencia monetaria Organismos</a:t>
          </a:r>
        </a:p>
      </dgm:t>
    </dgm:pt>
    <dgm:pt modelId="{5F7DDC22-F94C-4710-A9B3-ADBB8342B445}" type="parTrans" cxnId="{574B2CFE-0E9F-49DC-8114-B529340DED17}">
      <dgm:prSet/>
      <dgm:spPr/>
      <dgm:t>
        <a:bodyPr/>
        <a:lstStyle/>
        <a:p>
          <a:endParaRPr lang="es-CL"/>
        </a:p>
      </dgm:t>
    </dgm:pt>
    <dgm:pt modelId="{7361D76D-34D4-4C5D-8D30-E1835BCB7588}" type="sibTrans" cxnId="{574B2CFE-0E9F-49DC-8114-B529340DED17}">
      <dgm:prSet/>
      <dgm:spPr/>
      <dgm:t>
        <a:bodyPr/>
        <a:lstStyle/>
        <a:p>
          <a:endParaRPr lang="es-CL"/>
        </a:p>
      </dgm:t>
    </dgm:pt>
    <dgm:pt modelId="{FB226344-4798-41C7-A022-90907DA09082}" type="pres">
      <dgm:prSet presAssocID="{9D62A0A4-C131-4CFA-9EBC-C99C87547673}" presName="hierChild1" presStyleCnt="0">
        <dgm:presLayoutVars>
          <dgm:orgChart val="1"/>
          <dgm:chPref val="1"/>
          <dgm:dir/>
          <dgm:animOne val="branch"/>
          <dgm:animLvl val="lvl"/>
          <dgm:resizeHandles/>
        </dgm:presLayoutVars>
      </dgm:prSet>
      <dgm:spPr/>
    </dgm:pt>
    <dgm:pt modelId="{5CA8AC9B-B4DE-432F-BAF0-FD2F6F7120F5}" type="pres">
      <dgm:prSet presAssocID="{EF271D1B-E1DB-4040-8DD4-60B4617471AF}" presName="hierRoot1" presStyleCnt="0">
        <dgm:presLayoutVars>
          <dgm:hierBranch val="init"/>
        </dgm:presLayoutVars>
      </dgm:prSet>
      <dgm:spPr/>
    </dgm:pt>
    <dgm:pt modelId="{54641FA5-F9DF-42AF-9028-D9143005FCA1}" type="pres">
      <dgm:prSet presAssocID="{EF271D1B-E1DB-4040-8DD4-60B4617471AF}" presName="rootComposite1" presStyleCnt="0"/>
      <dgm:spPr/>
    </dgm:pt>
    <dgm:pt modelId="{284CED27-A5DA-4FC5-ACD5-3377FE56A651}" type="pres">
      <dgm:prSet presAssocID="{EF271D1B-E1DB-4040-8DD4-60B4617471AF}" presName="rootText1" presStyleLbl="node0" presStyleIdx="0" presStyleCnt="1" custScaleX="145514" custScaleY="97906" custLinFactNeighborX="0" custLinFactNeighborY="-98152">
        <dgm:presLayoutVars>
          <dgm:chPref val="3"/>
        </dgm:presLayoutVars>
      </dgm:prSet>
      <dgm:spPr/>
    </dgm:pt>
    <dgm:pt modelId="{7988CC44-4AD0-424A-BFC2-C9D0A5BC5F5C}" type="pres">
      <dgm:prSet presAssocID="{EF271D1B-E1DB-4040-8DD4-60B4617471AF}" presName="rootConnector1" presStyleLbl="node1" presStyleIdx="0" presStyleCnt="0"/>
      <dgm:spPr/>
    </dgm:pt>
    <dgm:pt modelId="{DDFEE804-1A6E-47C9-B8A9-671D5C817933}" type="pres">
      <dgm:prSet presAssocID="{EF271D1B-E1DB-4040-8DD4-60B4617471AF}" presName="hierChild2" presStyleCnt="0"/>
      <dgm:spPr/>
    </dgm:pt>
    <dgm:pt modelId="{15BFB2BF-7CAA-4154-8BD7-AA604AB9F3B9}" type="pres">
      <dgm:prSet presAssocID="{45D498BE-C611-41F7-8095-8081EA6EDB86}" presName="Name37" presStyleLbl="parChTrans1D2" presStyleIdx="0" presStyleCnt="6"/>
      <dgm:spPr/>
    </dgm:pt>
    <dgm:pt modelId="{69376BB2-ADA6-41C4-B30D-1AB56FE61F2F}" type="pres">
      <dgm:prSet presAssocID="{8DFC54DE-B9FE-4653-A1B4-FDC1E5997DB3}" presName="hierRoot2" presStyleCnt="0">
        <dgm:presLayoutVars>
          <dgm:hierBranch val="init"/>
        </dgm:presLayoutVars>
      </dgm:prSet>
      <dgm:spPr/>
    </dgm:pt>
    <dgm:pt modelId="{307A2127-C66D-4F4F-BC6E-7081CD5B14E9}" type="pres">
      <dgm:prSet presAssocID="{8DFC54DE-B9FE-4653-A1B4-FDC1E5997DB3}" presName="rootComposite" presStyleCnt="0"/>
      <dgm:spPr/>
    </dgm:pt>
    <dgm:pt modelId="{FEB27423-4854-4DC2-AAA7-8F2135AB3BD2}" type="pres">
      <dgm:prSet presAssocID="{8DFC54DE-B9FE-4653-A1B4-FDC1E5997DB3}" presName="rootText" presStyleLbl="node2" presStyleIdx="0" presStyleCnt="6" custLinFactNeighborX="5932" custLinFactNeighborY="474">
        <dgm:presLayoutVars>
          <dgm:chPref val="3"/>
        </dgm:presLayoutVars>
      </dgm:prSet>
      <dgm:spPr/>
    </dgm:pt>
    <dgm:pt modelId="{D82A0BD2-42C8-4C21-8E0C-FAE1D880A570}" type="pres">
      <dgm:prSet presAssocID="{8DFC54DE-B9FE-4653-A1B4-FDC1E5997DB3}" presName="rootConnector" presStyleLbl="node2" presStyleIdx="0" presStyleCnt="6"/>
      <dgm:spPr/>
    </dgm:pt>
    <dgm:pt modelId="{35F899F2-1DD2-4B15-AB31-8EA5362159F1}" type="pres">
      <dgm:prSet presAssocID="{8DFC54DE-B9FE-4653-A1B4-FDC1E5997DB3}" presName="hierChild4" presStyleCnt="0"/>
      <dgm:spPr/>
    </dgm:pt>
    <dgm:pt modelId="{499F9BD1-5599-4F66-85E0-6FA73881EDE6}" type="pres">
      <dgm:prSet presAssocID="{8DFC54DE-B9FE-4653-A1B4-FDC1E5997DB3}" presName="hierChild5" presStyleCnt="0"/>
      <dgm:spPr/>
    </dgm:pt>
    <dgm:pt modelId="{C054DCE1-7D74-45F9-8E02-F9E6739F1F53}" type="pres">
      <dgm:prSet presAssocID="{058ADCF7-1DB1-4B8E-974D-D00D7DA6A1C2}" presName="Name37" presStyleLbl="parChTrans1D2" presStyleIdx="1" presStyleCnt="6"/>
      <dgm:spPr/>
    </dgm:pt>
    <dgm:pt modelId="{EB49FD52-0ED2-43E4-A276-8DD5DA16D002}" type="pres">
      <dgm:prSet presAssocID="{A3260CFE-3601-48C7-9409-B971DDAFA076}" presName="hierRoot2" presStyleCnt="0">
        <dgm:presLayoutVars>
          <dgm:hierBranch val="init"/>
        </dgm:presLayoutVars>
      </dgm:prSet>
      <dgm:spPr/>
    </dgm:pt>
    <dgm:pt modelId="{1640B879-DD50-436E-ADCB-C0F64F41F606}" type="pres">
      <dgm:prSet presAssocID="{A3260CFE-3601-48C7-9409-B971DDAFA076}" presName="rootComposite" presStyleCnt="0"/>
      <dgm:spPr/>
    </dgm:pt>
    <dgm:pt modelId="{77B6B3A3-DCD6-47AA-9A19-4902872F22AC}" type="pres">
      <dgm:prSet presAssocID="{A3260CFE-3601-48C7-9409-B971DDAFA076}" presName="rootText" presStyleLbl="node2" presStyleIdx="1" presStyleCnt="6">
        <dgm:presLayoutVars>
          <dgm:chPref val="3"/>
        </dgm:presLayoutVars>
      </dgm:prSet>
      <dgm:spPr/>
    </dgm:pt>
    <dgm:pt modelId="{11DE1750-CD81-48D9-BA9E-7E4155FC3C75}" type="pres">
      <dgm:prSet presAssocID="{A3260CFE-3601-48C7-9409-B971DDAFA076}" presName="rootConnector" presStyleLbl="node2" presStyleIdx="1" presStyleCnt="6"/>
      <dgm:spPr/>
    </dgm:pt>
    <dgm:pt modelId="{C02EA75A-E915-4F75-8747-072B56BC4778}" type="pres">
      <dgm:prSet presAssocID="{A3260CFE-3601-48C7-9409-B971DDAFA076}" presName="hierChild4" presStyleCnt="0"/>
      <dgm:spPr/>
    </dgm:pt>
    <dgm:pt modelId="{104EE63E-34A5-4C16-831C-377294FEDBD7}" type="pres">
      <dgm:prSet presAssocID="{A3260CFE-3601-48C7-9409-B971DDAFA076}" presName="hierChild5" presStyleCnt="0"/>
      <dgm:spPr/>
    </dgm:pt>
    <dgm:pt modelId="{4F5A97BF-5BE7-44EC-99D6-D966E0DE5EFF}" type="pres">
      <dgm:prSet presAssocID="{C81E0E71-EAB6-4A61-B915-64A07E443CE8}" presName="Name37" presStyleLbl="parChTrans1D2" presStyleIdx="2" presStyleCnt="6"/>
      <dgm:spPr/>
    </dgm:pt>
    <dgm:pt modelId="{BA909063-E0B8-4FDF-9D16-994D4AE96A9E}" type="pres">
      <dgm:prSet presAssocID="{074DE0CD-90EE-421F-8217-9E599F1E3221}" presName="hierRoot2" presStyleCnt="0">
        <dgm:presLayoutVars>
          <dgm:hierBranch val="init"/>
        </dgm:presLayoutVars>
      </dgm:prSet>
      <dgm:spPr/>
    </dgm:pt>
    <dgm:pt modelId="{C024551B-5748-449C-AE38-3CB545375AEE}" type="pres">
      <dgm:prSet presAssocID="{074DE0CD-90EE-421F-8217-9E599F1E3221}" presName="rootComposite" presStyleCnt="0"/>
      <dgm:spPr/>
    </dgm:pt>
    <dgm:pt modelId="{48FD60F5-324D-4382-83BA-C6D9D276D50C}" type="pres">
      <dgm:prSet presAssocID="{074DE0CD-90EE-421F-8217-9E599F1E3221}" presName="rootText" presStyleLbl="node2" presStyleIdx="2" presStyleCnt="6">
        <dgm:presLayoutVars>
          <dgm:chPref val="3"/>
        </dgm:presLayoutVars>
      </dgm:prSet>
      <dgm:spPr/>
    </dgm:pt>
    <dgm:pt modelId="{B118DA93-6445-44D1-92D8-E223585D338B}" type="pres">
      <dgm:prSet presAssocID="{074DE0CD-90EE-421F-8217-9E599F1E3221}" presName="rootConnector" presStyleLbl="node2" presStyleIdx="2" presStyleCnt="6"/>
      <dgm:spPr/>
    </dgm:pt>
    <dgm:pt modelId="{1689C429-B39E-4793-88D8-968179B8C16D}" type="pres">
      <dgm:prSet presAssocID="{074DE0CD-90EE-421F-8217-9E599F1E3221}" presName="hierChild4" presStyleCnt="0"/>
      <dgm:spPr/>
    </dgm:pt>
    <dgm:pt modelId="{DB688125-134F-4545-9C6B-1A984E0E1019}" type="pres">
      <dgm:prSet presAssocID="{074DE0CD-90EE-421F-8217-9E599F1E3221}" presName="hierChild5" presStyleCnt="0"/>
      <dgm:spPr/>
    </dgm:pt>
    <dgm:pt modelId="{28B41F7F-01F7-454A-85AB-C6BFD45A6AEB}" type="pres">
      <dgm:prSet presAssocID="{144793A0-4446-47E1-8F04-12794C7CC0EC}" presName="Name37" presStyleLbl="parChTrans1D2" presStyleIdx="3" presStyleCnt="6"/>
      <dgm:spPr/>
    </dgm:pt>
    <dgm:pt modelId="{CD23580E-4504-4848-B822-54491F291A25}" type="pres">
      <dgm:prSet presAssocID="{02A95F02-2BB4-40F1-AECC-649337B9F000}" presName="hierRoot2" presStyleCnt="0">
        <dgm:presLayoutVars>
          <dgm:hierBranch val="init"/>
        </dgm:presLayoutVars>
      </dgm:prSet>
      <dgm:spPr/>
    </dgm:pt>
    <dgm:pt modelId="{EFE121D8-5ACE-4FBB-9D84-11713E6BDEF7}" type="pres">
      <dgm:prSet presAssocID="{02A95F02-2BB4-40F1-AECC-649337B9F000}" presName="rootComposite" presStyleCnt="0"/>
      <dgm:spPr/>
    </dgm:pt>
    <dgm:pt modelId="{D2EEC826-C43C-410F-9272-B0A9883D228F}" type="pres">
      <dgm:prSet presAssocID="{02A95F02-2BB4-40F1-AECC-649337B9F000}" presName="rootText" presStyleLbl="node2" presStyleIdx="3" presStyleCnt="6">
        <dgm:presLayoutVars>
          <dgm:chPref val="3"/>
        </dgm:presLayoutVars>
      </dgm:prSet>
      <dgm:spPr/>
    </dgm:pt>
    <dgm:pt modelId="{4CBBE223-01BD-4CC4-BD8B-B1288CD81A92}" type="pres">
      <dgm:prSet presAssocID="{02A95F02-2BB4-40F1-AECC-649337B9F000}" presName="rootConnector" presStyleLbl="node2" presStyleIdx="3" presStyleCnt="6"/>
      <dgm:spPr/>
    </dgm:pt>
    <dgm:pt modelId="{94F343A0-0039-49EF-8C5C-B54DB133615D}" type="pres">
      <dgm:prSet presAssocID="{02A95F02-2BB4-40F1-AECC-649337B9F000}" presName="hierChild4" presStyleCnt="0"/>
      <dgm:spPr/>
    </dgm:pt>
    <dgm:pt modelId="{DBBFDE6F-A742-4EAC-94AF-641FE5403E18}" type="pres">
      <dgm:prSet presAssocID="{02A95F02-2BB4-40F1-AECC-649337B9F000}" presName="hierChild5" presStyleCnt="0"/>
      <dgm:spPr/>
    </dgm:pt>
    <dgm:pt modelId="{74C961F3-7D39-473D-831A-7226893D2F1D}" type="pres">
      <dgm:prSet presAssocID="{390FAFB4-BC33-4144-8FD7-7E472024627E}" presName="Name37" presStyleLbl="parChTrans1D2" presStyleIdx="4" presStyleCnt="6"/>
      <dgm:spPr/>
    </dgm:pt>
    <dgm:pt modelId="{739655F8-25F5-4368-902F-0F7D33FAA834}" type="pres">
      <dgm:prSet presAssocID="{E3912559-6C6C-4C91-BC9B-45BA064B184A}" presName="hierRoot2" presStyleCnt="0">
        <dgm:presLayoutVars>
          <dgm:hierBranch val="init"/>
        </dgm:presLayoutVars>
      </dgm:prSet>
      <dgm:spPr/>
    </dgm:pt>
    <dgm:pt modelId="{D32E79F3-AA13-49E4-96CE-FCBC848FF932}" type="pres">
      <dgm:prSet presAssocID="{E3912559-6C6C-4C91-BC9B-45BA064B184A}" presName="rootComposite" presStyleCnt="0"/>
      <dgm:spPr/>
    </dgm:pt>
    <dgm:pt modelId="{EDED8DCE-7BFD-4F95-AF74-0F3402EA56A6}" type="pres">
      <dgm:prSet presAssocID="{E3912559-6C6C-4C91-BC9B-45BA064B184A}" presName="rootText" presStyleLbl="node2" presStyleIdx="4" presStyleCnt="6">
        <dgm:presLayoutVars>
          <dgm:chPref val="3"/>
        </dgm:presLayoutVars>
      </dgm:prSet>
      <dgm:spPr/>
    </dgm:pt>
    <dgm:pt modelId="{70B9A7C6-83C5-49F5-81E1-8F241F886279}" type="pres">
      <dgm:prSet presAssocID="{E3912559-6C6C-4C91-BC9B-45BA064B184A}" presName="rootConnector" presStyleLbl="node2" presStyleIdx="4" presStyleCnt="6"/>
      <dgm:spPr/>
    </dgm:pt>
    <dgm:pt modelId="{11F8DEFC-7959-49DE-BB27-0EF122DA3BFA}" type="pres">
      <dgm:prSet presAssocID="{E3912559-6C6C-4C91-BC9B-45BA064B184A}" presName="hierChild4" presStyleCnt="0"/>
      <dgm:spPr/>
    </dgm:pt>
    <dgm:pt modelId="{600C3045-CEDB-482B-A61E-92EAB1A26FA8}" type="pres">
      <dgm:prSet presAssocID="{E3912559-6C6C-4C91-BC9B-45BA064B184A}" presName="hierChild5" presStyleCnt="0"/>
      <dgm:spPr/>
    </dgm:pt>
    <dgm:pt modelId="{D7EB2BF9-8B9B-4DDD-BFCA-C2E3FA144D17}" type="pres">
      <dgm:prSet presAssocID="{5F7DDC22-F94C-4710-A9B3-ADBB8342B445}" presName="Name37" presStyleLbl="parChTrans1D2" presStyleIdx="5" presStyleCnt="6"/>
      <dgm:spPr/>
    </dgm:pt>
    <dgm:pt modelId="{3460C4A0-6FDA-46AB-878C-A66B9783BA52}" type="pres">
      <dgm:prSet presAssocID="{41523E08-305D-4315-933E-B0B92B4776B2}" presName="hierRoot2" presStyleCnt="0">
        <dgm:presLayoutVars>
          <dgm:hierBranch val="init"/>
        </dgm:presLayoutVars>
      </dgm:prSet>
      <dgm:spPr/>
    </dgm:pt>
    <dgm:pt modelId="{BD678A64-3FD2-4AEA-9F26-61747D4712A5}" type="pres">
      <dgm:prSet presAssocID="{41523E08-305D-4315-933E-B0B92B4776B2}" presName="rootComposite" presStyleCnt="0"/>
      <dgm:spPr/>
    </dgm:pt>
    <dgm:pt modelId="{9322BDC5-315A-4273-A7FD-0F0A2468FF00}" type="pres">
      <dgm:prSet presAssocID="{41523E08-305D-4315-933E-B0B92B4776B2}" presName="rootText" presStyleLbl="node2" presStyleIdx="5" presStyleCnt="6">
        <dgm:presLayoutVars>
          <dgm:chPref val="3"/>
        </dgm:presLayoutVars>
      </dgm:prSet>
      <dgm:spPr/>
    </dgm:pt>
    <dgm:pt modelId="{20FAAAB5-40D5-41A0-B93E-E455EBAD04C1}" type="pres">
      <dgm:prSet presAssocID="{41523E08-305D-4315-933E-B0B92B4776B2}" presName="rootConnector" presStyleLbl="node2" presStyleIdx="5" presStyleCnt="6"/>
      <dgm:spPr/>
    </dgm:pt>
    <dgm:pt modelId="{1662C41F-DE49-4B00-AD6A-187E2AAEF4EB}" type="pres">
      <dgm:prSet presAssocID="{41523E08-305D-4315-933E-B0B92B4776B2}" presName="hierChild4" presStyleCnt="0"/>
      <dgm:spPr/>
    </dgm:pt>
    <dgm:pt modelId="{7645B50E-7806-4087-A8EB-601EC2D12CCD}" type="pres">
      <dgm:prSet presAssocID="{41523E08-305D-4315-933E-B0B92B4776B2}" presName="hierChild5" presStyleCnt="0"/>
      <dgm:spPr/>
    </dgm:pt>
    <dgm:pt modelId="{D9941B44-990B-402F-B615-9A83E5D8728A}" type="pres">
      <dgm:prSet presAssocID="{EF271D1B-E1DB-4040-8DD4-60B4617471AF}" presName="hierChild3" presStyleCnt="0"/>
      <dgm:spPr/>
    </dgm:pt>
  </dgm:ptLst>
  <dgm:cxnLst>
    <dgm:cxn modelId="{62C74407-C42F-44D8-B4D9-36CA0BA0EE80}" type="presOf" srcId="{45D498BE-C611-41F7-8095-8081EA6EDB86}" destId="{15BFB2BF-7CAA-4154-8BD7-AA604AB9F3B9}" srcOrd="0" destOrd="0" presId="urn:microsoft.com/office/officeart/2005/8/layout/orgChart1"/>
    <dgm:cxn modelId="{1C951922-8E0C-499C-9980-9F7529C9472B}" type="presOf" srcId="{5F7DDC22-F94C-4710-A9B3-ADBB8342B445}" destId="{D7EB2BF9-8B9B-4DDD-BFCA-C2E3FA144D17}" srcOrd="0" destOrd="0" presId="urn:microsoft.com/office/officeart/2005/8/layout/orgChart1"/>
    <dgm:cxn modelId="{20F9F934-D736-4596-A3D4-083C5A7B4BE0}" type="presOf" srcId="{144793A0-4446-47E1-8F04-12794C7CC0EC}" destId="{28B41F7F-01F7-454A-85AB-C6BFD45A6AEB}" srcOrd="0" destOrd="0" presId="urn:microsoft.com/office/officeart/2005/8/layout/orgChart1"/>
    <dgm:cxn modelId="{1E423236-3AAF-41CF-98A4-C80B2164AD13}" type="presOf" srcId="{390FAFB4-BC33-4144-8FD7-7E472024627E}" destId="{74C961F3-7D39-473D-831A-7226893D2F1D}" srcOrd="0" destOrd="0" presId="urn:microsoft.com/office/officeart/2005/8/layout/orgChart1"/>
    <dgm:cxn modelId="{9B869B3E-F323-4335-B0D9-3F85BF266D9B}" srcId="{EF271D1B-E1DB-4040-8DD4-60B4617471AF}" destId="{8DFC54DE-B9FE-4653-A1B4-FDC1E5997DB3}" srcOrd="0" destOrd="0" parTransId="{45D498BE-C611-41F7-8095-8081EA6EDB86}" sibTransId="{A96350F0-54B6-4F65-BABD-A67DF25C8E3E}"/>
    <dgm:cxn modelId="{337D4247-7377-4B3F-95B4-0F0A9C84F934}" srcId="{EF271D1B-E1DB-4040-8DD4-60B4617471AF}" destId="{A3260CFE-3601-48C7-9409-B971DDAFA076}" srcOrd="1" destOrd="0" parTransId="{058ADCF7-1DB1-4B8E-974D-D00D7DA6A1C2}" sibTransId="{133444D4-4E57-43E1-B5D2-A5BE885AFF37}"/>
    <dgm:cxn modelId="{E509DB47-292E-430F-A696-F6E430C80804}" type="presOf" srcId="{E3912559-6C6C-4C91-BC9B-45BA064B184A}" destId="{70B9A7C6-83C5-49F5-81E1-8F241F886279}" srcOrd="1" destOrd="0" presId="urn:microsoft.com/office/officeart/2005/8/layout/orgChart1"/>
    <dgm:cxn modelId="{B722EC49-2451-426C-8F23-85A4523D4704}" srcId="{EF271D1B-E1DB-4040-8DD4-60B4617471AF}" destId="{074DE0CD-90EE-421F-8217-9E599F1E3221}" srcOrd="2" destOrd="0" parTransId="{C81E0E71-EAB6-4A61-B915-64A07E443CE8}" sibTransId="{F56CD829-C47E-4FC9-B359-72A3C64BCBCD}"/>
    <dgm:cxn modelId="{F9E87F4C-D87B-4D68-86B6-28449E921BC6}" type="presOf" srcId="{02A95F02-2BB4-40F1-AECC-649337B9F000}" destId="{4CBBE223-01BD-4CC4-BD8B-B1288CD81A92}" srcOrd="1" destOrd="0" presId="urn:microsoft.com/office/officeart/2005/8/layout/orgChart1"/>
    <dgm:cxn modelId="{C4B7206F-CD97-4B53-A2EA-111BD035F717}" type="presOf" srcId="{A3260CFE-3601-48C7-9409-B971DDAFA076}" destId="{77B6B3A3-DCD6-47AA-9A19-4902872F22AC}" srcOrd="0" destOrd="0" presId="urn:microsoft.com/office/officeart/2005/8/layout/orgChart1"/>
    <dgm:cxn modelId="{33F3F470-4784-4458-801B-6146FDD38FFC}" srcId="{EF271D1B-E1DB-4040-8DD4-60B4617471AF}" destId="{E3912559-6C6C-4C91-BC9B-45BA064B184A}" srcOrd="4" destOrd="0" parTransId="{390FAFB4-BC33-4144-8FD7-7E472024627E}" sibTransId="{DB113178-5138-4B0F-8AF6-42290BADF675}"/>
    <dgm:cxn modelId="{72B43252-3F40-4956-92B6-DB1959DA1E29}" type="presOf" srcId="{8DFC54DE-B9FE-4653-A1B4-FDC1E5997DB3}" destId="{FEB27423-4854-4DC2-AAA7-8F2135AB3BD2}" srcOrd="0" destOrd="0" presId="urn:microsoft.com/office/officeart/2005/8/layout/orgChart1"/>
    <dgm:cxn modelId="{7BF6A158-D68D-49C6-AD42-DF7B06CBF9FD}" type="presOf" srcId="{E3912559-6C6C-4C91-BC9B-45BA064B184A}" destId="{EDED8DCE-7BFD-4F95-AF74-0F3402EA56A6}" srcOrd="0" destOrd="0" presId="urn:microsoft.com/office/officeart/2005/8/layout/orgChart1"/>
    <dgm:cxn modelId="{C3DDD281-127C-4C60-BECD-1C1997A33BEE}" type="presOf" srcId="{EF271D1B-E1DB-4040-8DD4-60B4617471AF}" destId="{7988CC44-4AD0-424A-BFC2-C9D0A5BC5F5C}" srcOrd="1" destOrd="0" presId="urn:microsoft.com/office/officeart/2005/8/layout/orgChart1"/>
    <dgm:cxn modelId="{D2361786-9946-41BB-85EB-9BA309E7E17D}" type="presOf" srcId="{41523E08-305D-4315-933E-B0B92B4776B2}" destId="{20FAAAB5-40D5-41A0-B93E-E455EBAD04C1}" srcOrd="1" destOrd="0" presId="urn:microsoft.com/office/officeart/2005/8/layout/orgChart1"/>
    <dgm:cxn modelId="{C080D586-24CC-4A2B-B31A-7DDCDB4AC054}" type="presOf" srcId="{41523E08-305D-4315-933E-B0B92B4776B2}" destId="{9322BDC5-315A-4273-A7FD-0F0A2468FF00}" srcOrd="0" destOrd="0" presId="urn:microsoft.com/office/officeart/2005/8/layout/orgChart1"/>
    <dgm:cxn modelId="{F6897DA7-8A36-4A67-9A27-DB75E5A9D023}" type="presOf" srcId="{058ADCF7-1DB1-4B8E-974D-D00D7DA6A1C2}" destId="{C054DCE1-7D74-45F9-8E02-F9E6739F1F53}" srcOrd="0" destOrd="0" presId="urn:microsoft.com/office/officeart/2005/8/layout/orgChart1"/>
    <dgm:cxn modelId="{F16CB9A9-DD23-4BA8-90F3-1340A21A0E4A}" type="presOf" srcId="{8DFC54DE-B9FE-4653-A1B4-FDC1E5997DB3}" destId="{D82A0BD2-42C8-4C21-8E0C-FAE1D880A570}" srcOrd="1" destOrd="0" presId="urn:microsoft.com/office/officeart/2005/8/layout/orgChart1"/>
    <dgm:cxn modelId="{0AE9DEAF-7E42-4AAD-8860-4B50B134D9E9}" type="presOf" srcId="{A3260CFE-3601-48C7-9409-B971DDAFA076}" destId="{11DE1750-CD81-48D9-BA9E-7E4155FC3C75}" srcOrd="1" destOrd="0" presId="urn:microsoft.com/office/officeart/2005/8/layout/orgChart1"/>
    <dgm:cxn modelId="{96495BB4-8FE3-4443-8A88-3CE2CA0B2F2C}" type="presOf" srcId="{C81E0E71-EAB6-4A61-B915-64A07E443CE8}" destId="{4F5A97BF-5BE7-44EC-99D6-D966E0DE5EFF}" srcOrd="0" destOrd="0" presId="urn:microsoft.com/office/officeart/2005/8/layout/orgChart1"/>
    <dgm:cxn modelId="{BA683DC0-2DD5-4991-8C9C-BE0584CCC26C}" srcId="{9D62A0A4-C131-4CFA-9EBC-C99C87547673}" destId="{EF271D1B-E1DB-4040-8DD4-60B4617471AF}" srcOrd="0" destOrd="0" parTransId="{C0057CD6-9E1F-46BE-B87C-9D5201A900C3}" sibTransId="{6F2D5C00-EC27-4338-9AEF-D4132469987F}"/>
    <dgm:cxn modelId="{DA92CFC0-93BB-453D-B328-2BF42EF83940}" type="presOf" srcId="{02A95F02-2BB4-40F1-AECC-649337B9F000}" destId="{D2EEC826-C43C-410F-9272-B0A9883D228F}" srcOrd="0" destOrd="0" presId="urn:microsoft.com/office/officeart/2005/8/layout/orgChart1"/>
    <dgm:cxn modelId="{958117CD-58C0-419C-BF95-17E40AAD0618}" type="presOf" srcId="{074DE0CD-90EE-421F-8217-9E599F1E3221}" destId="{48FD60F5-324D-4382-83BA-C6D9D276D50C}" srcOrd="0" destOrd="0" presId="urn:microsoft.com/office/officeart/2005/8/layout/orgChart1"/>
    <dgm:cxn modelId="{9D357FD5-6BC9-4B02-8956-168FFCD73ADC}" srcId="{EF271D1B-E1DB-4040-8DD4-60B4617471AF}" destId="{02A95F02-2BB4-40F1-AECC-649337B9F000}" srcOrd="3" destOrd="0" parTransId="{144793A0-4446-47E1-8F04-12794C7CC0EC}" sibTransId="{088D1947-A983-4DCE-A1B6-364A7107D615}"/>
    <dgm:cxn modelId="{E1C04ED6-32AB-4C4F-82A1-ED208C90D1AB}" type="presOf" srcId="{EF271D1B-E1DB-4040-8DD4-60B4617471AF}" destId="{284CED27-A5DA-4FC5-ACD5-3377FE56A651}" srcOrd="0" destOrd="0" presId="urn:microsoft.com/office/officeart/2005/8/layout/orgChart1"/>
    <dgm:cxn modelId="{15BF3BE1-D4CA-43E0-AD17-5EA5C4F15F1E}" type="presOf" srcId="{9D62A0A4-C131-4CFA-9EBC-C99C87547673}" destId="{FB226344-4798-41C7-A022-90907DA09082}" srcOrd="0" destOrd="0" presId="urn:microsoft.com/office/officeart/2005/8/layout/orgChart1"/>
    <dgm:cxn modelId="{2E2AC1F9-9B0D-4309-B598-8B1E381D589F}" type="presOf" srcId="{074DE0CD-90EE-421F-8217-9E599F1E3221}" destId="{B118DA93-6445-44D1-92D8-E223585D338B}" srcOrd="1" destOrd="0" presId="urn:microsoft.com/office/officeart/2005/8/layout/orgChart1"/>
    <dgm:cxn modelId="{574B2CFE-0E9F-49DC-8114-B529340DED17}" srcId="{EF271D1B-E1DB-4040-8DD4-60B4617471AF}" destId="{41523E08-305D-4315-933E-B0B92B4776B2}" srcOrd="5" destOrd="0" parTransId="{5F7DDC22-F94C-4710-A9B3-ADBB8342B445}" sibTransId="{7361D76D-34D4-4C5D-8D30-E1835BCB7588}"/>
    <dgm:cxn modelId="{93BC6230-84FD-4342-841E-622EC7FD930B}" type="presParOf" srcId="{FB226344-4798-41C7-A022-90907DA09082}" destId="{5CA8AC9B-B4DE-432F-BAF0-FD2F6F7120F5}" srcOrd="0" destOrd="0" presId="urn:microsoft.com/office/officeart/2005/8/layout/orgChart1"/>
    <dgm:cxn modelId="{1B5D6A2C-4AEF-447F-96C1-1C3C9FE7B603}" type="presParOf" srcId="{5CA8AC9B-B4DE-432F-BAF0-FD2F6F7120F5}" destId="{54641FA5-F9DF-42AF-9028-D9143005FCA1}" srcOrd="0" destOrd="0" presId="urn:microsoft.com/office/officeart/2005/8/layout/orgChart1"/>
    <dgm:cxn modelId="{3641D17F-3968-4F81-B9A3-56FDB877F2F6}" type="presParOf" srcId="{54641FA5-F9DF-42AF-9028-D9143005FCA1}" destId="{284CED27-A5DA-4FC5-ACD5-3377FE56A651}" srcOrd="0" destOrd="0" presId="urn:microsoft.com/office/officeart/2005/8/layout/orgChart1"/>
    <dgm:cxn modelId="{9FA507E1-46D7-49D0-931A-0A57712F8A97}" type="presParOf" srcId="{54641FA5-F9DF-42AF-9028-D9143005FCA1}" destId="{7988CC44-4AD0-424A-BFC2-C9D0A5BC5F5C}" srcOrd="1" destOrd="0" presId="urn:microsoft.com/office/officeart/2005/8/layout/orgChart1"/>
    <dgm:cxn modelId="{3B428B17-92DC-46A5-96B9-3F4CAA20CB89}" type="presParOf" srcId="{5CA8AC9B-B4DE-432F-BAF0-FD2F6F7120F5}" destId="{DDFEE804-1A6E-47C9-B8A9-671D5C817933}" srcOrd="1" destOrd="0" presId="urn:microsoft.com/office/officeart/2005/8/layout/orgChart1"/>
    <dgm:cxn modelId="{DC8C5481-A273-4898-82C3-754C19545A8B}" type="presParOf" srcId="{DDFEE804-1A6E-47C9-B8A9-671D5C817933}" destId="{15BFB2BF-7CAA-4154-8BD7-AA604AB9F3B9}" srcOrd="0" destOrd="0" presId="urn:microsoft.com/office/officeart/2005/8/layout/orgChart1"/>
    <dgm:cxn modelId="{A25486EF-1CCA-4E01-9812-2ECC7365692E}" type="presParOf" srcId="{DDFEE804-1A6E-47C9-B8A9-671D5C817933}" destId="{69376BB2-ADA6-41C4-B30D-1AB56FE61F2F}" srcOrd="1" destOrd="0" presId="urn:microsoft.com/office/officeart/2005/8/layout/orgChart1"/>
    <dgm:cxn modelId="{6211D36C-50FE-4490-8B10-E5F7FDFB582D}" type="presParOf" srcId="{69376BB2-ADA6-41C4-B30D-1AB56FE61F2F}" destId="{307A2127-C66D-4F4F-BC6E-7081CD5B14E9}" srcOrd="0" destOrd="0" presId="urn:microsoft.com/office/officeart/2005/8/layout/orgChart1"/>
    <dgm:cxn modelId="{3CFC5777-8EBA-4EFA-BF1E-7CC95DAE1470}" type="presParOf" srcId="{307A2127-C66D-4F4F-BC6E-7081CD5B14E9}" destId="{FEB27423-4854-4DC2-AAA7-8F2135AB3BD2}" srcOrd="0" destOrd="0" presId="urn:microsoft.com/office/officeart/2005/8/layout/orgChart1"/>
    <dgm:cxn modelId="{BF52EAB5-D41B-4699-B8D2-364651E6D95C}" type="presParOf" srcId="{307A2127-C66D-4F4F-BC6E-7081CD5B14E9}" destId="{D82A0BD2-42C8-4C21-8E0C-FAE1D880A570}" srcOrd="1" destOrd="0" presId="urn:microsoft.com/office/officeart/2005/8/layout/orgChart1"/>
    <dgm:cxn modelId="{078B5F6C-D597-4768-8EA3-DDB1A0952F34}" type="presParOf" srcId="{69376BB2-ADA6-41C4-B30D-1AB56FE61F2F}" destId="{35F899F2-1DD2-4B15-AB31-8EA5362159F1}" srcOrd="1" destOrd="0" presId="urn:microsoft.com/office/officeart/2005/8/layout/orgChart1"/>
    <dgm:cxn modelId="{76611FD7-C7BD-44A5-879A-6299969E1886}" type="presParOf" srcId="{69376BB2-ADA6-41C4-B30D-1AB56FE61F2F}" destId="{499F9BD1-5599-4F66-85E0-6FA73881EDE6}" srcOrd="2" destOrd="0" presId="urn:microsoft.com/office/officeart/2005/8/layout/orgChart1"/>
    <dgm:cxn modelId="{AD9C1969-D506-47D6-9FD1-AD9E0919D5D4}" type="presParOf" srcId="{DDFEE804-1A6E-47C9-B8A9-671D5C817933}" destId="{C054DCE1-7D74-45F9-8E02-F9E6739F1F53}" srcOrd="2" destOrd="0" presId="urn:microsoft.com/office/officeart/2005/8/layout/orgChart1"/>
    <dgm:cxn modelId="{80DAABFC-BCDD-4BB1-B796-875F7512CEFF}" type="presParOf" srcId="{DDFEE804-1A6E-47C9-B8A9-671D5C817933}" destId="{EB49FD52-0ED2-43E4-A276-8DD5DA16D002}" srcOrd="3" destOrd="0" presId="urn:microsoft.com/office/officeart/2005/8/layout/orgChart1"/>
    <dgm:cxn modelId="{0253B20B-7EC9-420C-88BC-82EEE74A9781}" type="presParOf" srcId="{EB49FD52-0ED2-43E4-A276-8DD5DA16D002}" destId="{1640B879-DD50-436E-ADCB-C0F64F41F606}" srcOrd="0" destOrd="0" presId="urn:microsoft.com/office/officeart/2005/8/layout/orgChart1"/>
    <dgm:cxn modelId="{2E46B292-9595-4DB7-B555-A2E596E7DEFA}" type="presParOf" srcId="{1640B879-DD50-436E-ADCB-C0F64F41F606}" destId="{77B6B3A3-DCD6-47AA-9A19-4902872F22AC}" srcOrd="0" destOrd="0" presId="urn:microsoft.com/office/officeart/2005/8/layout/orgChart1"/>
    <dgm:cxn modelId="{D9236033-6704-4A71-9B05-5C16064381E8}" type="presParOf" srcId="{1640B879-DD50-436E-ADCB-C0F64F41F606}" destId="{11DE1750-CD81-48D9-BA9E-7E4155FC3C75}" srcOrd="1" destOrd="0" presId="urn:microsoft.com/office/officeart/2005/8/layout/orgChart1"/>
    <dgm:cxn modelId="{C9181208-FE5F-40AC-85F5-822C911A2694}" type="presParOf" srcId="{EB49FD52-0ED2-43E4-A276-8DD5DA16D002}" destId="{C02EA75A-E915-4F75-8747-072B56BC4778}" srcOrd="1" destOrd="0" presId="urn:microsoft.com/office/officeart/2005/8/layout/orgChart1"/>
    <dgm:cxn modelId="{C3B576FC-8915-4B20-B3FD-7D113837F285}" type="presParOf" srcId="{EB49FD52-0ED2-43E4-A276-8DD5DA16D002}" destId="{104EE63E-34A5-4C16-831C-377294FEDBD7}" srcOrd="2" destOrd="0" presId="urn:microsoft.com/office/officeart/2005/8/layout/orgChart1"/>
    <dgm:cxn modelId="{E5FB547F-D3B2-40E6-BE72-39F52969BEA9}" type="presParOf" srcId="{DDFEE804-1A6E-47C9-B8A9-671D5C817933}" destId="{4F5A97BF-5BE7-44EC-99D6-D966E0DE5EFF}" srcOrd="4" destOrd="0" presId="urn:microsoft.com/office/officeart/2005/8/layout/orgChart1"/>
    <dgm:cxn modelId="{5BA4132B-8344-4D62-BF9A-5AAFDE32C4F9}" type="presParOf" srcId="{DDFEE804-1A6E-47C9-B8A9-671D5C817933}" destId="{BA909063-E0B8-4FDF-9D16-994D4AE96A9E}" srcOrd="5" destOrd="0" presId="urn:microsoft.com/office/officeart/2005/8/layout/orgChart1"/>
    <dgm:cxn modelId="{D48DD736-4426-46D2-8EF6-5B21D6E56ED8}" type="presParOf" srcId="{BA909063-E0B8-4FDF-9D16-994D4AE96A9E}" destId="{C024551B-5748-449C-AE38-3CB545375AEE}" srcOrd="0" destOrd="0" presId="urn:microsoft.com/office/officeart/2005/8/layout/orgChart1"/>
    <dgm:cxn modelId="{16C4CFCF-D1D8-47ED-B58C-BDF3F0820D43}" type="presParOf" srcId="{C024551B-5748-449C-AE38-3CB545375AEE}" destId="{48FD60F5-324D-4382-83BA-C6D9D276D50C}" srcOrd="0" destOrd="0" presId="urn:microsoft.com/office/officeart/2005/8/layout/orgChart1"/>
    <dgm:cxn modelId="{88E6C5AE-CF4A-4C86-ABF1-B5DC3B96CA79}" type="presParOf" srcId="{C024551B-5748-449C-AE38-3CB545375AEE}" destId="{B118DA93-6445-44D1-92D8-E223585D338B}" srcOrd="1" destOrd="0" presId="urn:microsoft.com/office/officeart/2005/8/layout/orgChart1"/>
    <dgm:cxn modelId="{8009D014-2E45-4278-AB9D-C3014A967B04}" type="presParOf" srcId="{BA909063-E0B8-4FDF-9D16-994D4AE96A9E}" destId="{1689C429-B39E-4793-88D8-968179B8C16D}" srcOrd="1" destOrd="0" presId="urn:microsoft.com/office/officeart/2005/8/layout/orgChart1"/>
    <dgm:cxn modelId="{168CFF52-0D43-4E87-80C0-07B0D20C0262}" type="presParOf" srcId="{BA909063-E0B8-4FDF-9D16-994D4AE96A9E}" destId="{DB688125-134F-4545-9C6B-1A984E0E1019}" srcOrd="2" destOrd="0" presId="urn:microsoft.com/office/officeart/2005/8/layout/orgChart1"/>
    <dgm:cxn modelId="{C061910F-992E-4E96-A630-52D683E5788A}" type="presParOf" srcId="{DDFEE804-1A6E-47C9-B8A9-671D5C817933}" destId="{28B41F7F-01F7-454A-85AB-C6BFD45A6AEB}" srcOrd="6" destOrd="0" presId="urn:microsoft.com/office/officeart/2005/8/layout/orgChart1"/>
    <dgm:cxn modelId="{A6DD8EF4-3728-4F0F-8E75-AD4BB6413411}" type="presParOf" srcId="{DDFEE804-1A6E-47C9-B8A9-671D5C817933}" destId="{CD23580E-4504-4848-B822-54491F291A25}" srcOrd="7" destOrd="0" presId="urn:microsoft.com/office/officeart/2005/8/layout/orgChart1"/>
    <dgm:cxn modelId="{1E7FD748-E968-4132-989F-CD09474F242D}" type="presParOf" srcId="{CD23580E-4504-4848-B822-54491F291A25}" destId="{EFE121D8-5ACE-4FBB-9D84-11713E6BDEF7}" srcOrd="0" destOrd="0" presId="urn:microsoft.com/office/officeart/2005/8/layout/orgChart1"/>
    <dgm:cxn modelId="{5527AEA9-2DB5-433B-B7BF-B0CC2CE7C598}" type="presParOf" srcId="{EFE121D8-5ACE-4FBB-9D84-11713E6BDEF7}" destId="{D2EEC826-C43C-410F-9272-B0A9883D228F}" srcOrd="0" destOrd="0" presId="urn:microsoft.com/office/officeart/2005/8/layout/orgChart1"/>
    <dgm:cxn modelId="{BD954982-E1A1-4868-9425-C8CA21AD4F0B}" type="presParOf" srcId="{EFE121D8-5ACE-4FBB-9D84-11713E6BDEF7}" destId="{4CBBE223-01BD-4CC4-BD8B-B1288CD81A92}" srcOrd="1" destOrd="0" presId="urn:microsoft.com/office/officeart/2005/8/layout/orgChart1"/>
    <dgm:cxn modelId="{D14B7277-3436-4D53-BCA7-C6705AC5006F}" type="presParOf" srcId="{CD23580E-4504-4848-B822-54491F291A25}" destId="{94F343A0-0039-49EF-8C5C-B54DB133615D}" srcOrd="1" destOrd="0" presId="urn:microsoft.com/office/officeart/2005/8/layout/orgChart1"/>
    <dgm:cxn modelId="{5D3A9211-1E72-428E-AE4F-DB8C77223182}" type="presParOf" srcId="{CD23580E-4504-4848-B822-54491F291A25}" destId="{DBBFDE6F-A742-4EAC-94AF-641FE5403E18}" srcOrd="2" destOrd="0" presId="urn:microsoft.com/office/officeart/2005/8/layout/orgChart1"/>
    <dgm:cxn modelId="{1A4FC618-19AE-43A4-BB8D-2615E083570A}" type="presParOf" srcId="{DDFEE804-1A6E-47C9-B8A9-671D5C817933}" destId="{74C961F3-7D39-473D-831A-7226893D2F1D}" srcOrd="8" destOrd="0" presId="urn:microsoft.com/office/officeart/2005/8/layout/orgChart1"/>
    <dgm:cxn modelId="{1DB81765-22EC-4533-BB94-B4D82E711AD3}" type="presParOf" srcId="{DDFEE804-1A6E-47C9-B8A9-671D5C817933}" destId="{739655F8-25F5-4368-902F-0F7D33FAA834}" srcOrd="9" destOrd="0" presId="urn:microsoft.com/office/officeart/2005/8/layout/orgChart1"/>
    <dgm:cxn modelId="{3A5AD8AF-A621-45B4-AB87-5B13A2E0E8FA}" type="presParOf" srcId="{739655F8-25F5-4368-902F-0F7D33FAA834}" destId="{D32E79F3-AA13-49E4-96CE-FCBC848FF932}" srcOrd="0" destOrd="0" presId="urn:microsoft.com/office/officeart/2005/8/layout/orgChart1"/>
    <dgm:cxn modelId="{B3F0C57A-304C-4A42-906E-492660FB1A76}" type="presParOf" srcId="{D32E79F3-AA13-49E4-96CE-FCBC848FF932}" destId="{EDED8DCE-7BFD-4F95-AF74-0F3402EA56A6}" srcOrd="0" destOrd="0" presId="urn:microsoft.com/office/officeart/2005/8/layout/orgChart1"/>
    <dgm:cxn modelId="{556F27F5-21B4-431A-A9E8-4F539B1451B7}" type="presParOf" srcId="{D32E79F3-AA13-49E4-96CE-FCBC848FF932}" destId="{70B9A7C6-83C5-49F5-81E1-8F241F886279}" srcOrd="1" destOrd="0" presId="urn:microsoft.com/office/officeart/2005/8/layout/orgChart1"/>
    <dgm:cxn modelId="{64FF18CA-588F-4C7D-B8BD-4D48A881D1FA}" type="presParOf" srcId="{739655F8-25F5-4368-902F-0F7D33FAA834}" destId="{11F8DEFC-7959-49DE-BB27-0EF122DA3BFA}" srcOrd="1" destOrd="0" presId="urn:microsoft.com/office/officeart/2005/8/layout/orgChart1"/>
    <dgm:cxn modelId="{F6F9E2F0-C351-488F-8307-2840A20CAEDE}" type="presParOf" srcId="{739655F8-25F5-4368-902F-0F7D33FAA834}" destId="{600C3045-CEDB-482B-A61E-92EAB1A26FA8}" srcOrd="2" destOrd="0" presId="urn:microsoft.com/office/officeart/2005/8/layout/orgChart1"/>
    <dgm:cxn modelId="{DA9E78DC-F877-412F-A406-7DA4B2663315}" type="presParOf" srcId="{DDFEE804-1A6E-47C9-B8A9-671D5C817933}" destId="{D7EB2BF9-8B9B-4DDD-BFCA-C2E3FA144D17}" srcOrd="10" destOrd="0" presId="urn:microsoft.com/office/officeart/2005/8/layout/orgChart1"/>
    <dgm:cxn modelId="{46165A10-85B9-40FF-ABEA-08FABC07882D}" type="presParOf" srcId="{DDFEE804-1A6E-47C9-B8A9-671D5C817933}" destId="{3460C4A0-6FDA-46AB-878C-A66B9783BA52}" srcOrd="11" destOrd="0" presId="urn:microsoft.com/office/officeart/2005/8/layout/orgChart1"/>
    <dgm:cxn modelId="{79449E66-0678-4B9C-B27B-F69C33971AFA}" type="presParOf" srcId="{3460C4A0-6FDA-46AB-878C-A66B9783BA52}" destId="{BD678A64-3FD2-4AEA-9F26-61747D4712A5}" srcOrd="0" destOrd="0" presId="urn:microsoft.com/office/officeart/2005/8/layout/orgChart1"/>
    <dgm:cxn modelId="{C0E62F61-2F9F-4111-911B-8AA916FF2F66}" type="presParOf" srcId="{BD678A64-3FD2-4AEA-9F26-61747D4712A5}" destId="{9322BDC5-315A-4273-A7FD-0F0A2468FF00}" srcOrd="0" destOrd="0" presId="urn:microsoft.com/office/officeart/2005/8/layout/orgChart1"/>
    <dgm:cxn modelId="{E746EEB5-C619-4E94-AFDB-E3309DB924BE}" type="presParOf" srcId="{BD678A64-3FD2-4AEA-9F26-61747D4712A5}" destId="{20FAAAB5-40D5-41A0-B93E-E455EBAD04C1}" srcOrd="1" destOrd="0" presId="urn:microsoft.com/office/officeart/2005/8/layout/orgChart1"/>
    <dgm:cxn modelId="{EA739FE2-E530-4D5C-86BE-5B1F92458B82}" type="presParOf" srcId="{3460C4A0-6FDA-46AB-878C-A66B9783BA52}" destId="{1662C41F-DE49-4B00-AD6A-187E2AAEF4EB}" srcOrd="1" destOrd="0" presId="urn:microsoft.com/office/officeart/2005/8/layout/orgChart1"/>
    <dgm:cxn modelId="{BFB64D18-CCEC-4336-AB19-1198E9226320}" type="presParOf" srcId="{3460C4A0-6FDA-46AB-878C-A66B9783BA52}" destId="{7645B50E-7806-4087-A8EB-601EC2D12CCD}" srcOrd="2" destOrd="0" presId="urn:microsoft.com/office/officeart/2005/8/layout/orgChart1"/>
    <dgm:cxn modelId="{1F1F3F33-51D7-485F-B7F8-2B8814272347}" type="presParOf" srcId="{5CA8AC9B-B4DE-432F-BAF0-FD2F6F7120F5}" destId="{D9941B44-990B-402F-B615-9A83E5D872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62A0A4-C131-4CFA-9EBC-C99C8754767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CL"/>
        </a:p>
      </dgm:t>
    </dgm:pt>
    <dgm:pt modelId="{EF271D1B-E1DB-4040-8DD4-60B4617471AF}">
      <dgm:prSet phldrT="[Texto]"/>
      <dgm:spPr/>
      <dgm:t>
        <a:bodyPr/>
        <a:lstStyle/>
        <a:p>
          <a:r>
            <a:rPr lang="es-CL" b="1" dirty="0"/>
            <a:t>Data-Transparencia</a:t>
          </a:r>
          <a:r>
            <a:rPr lang="es-CL" dirty="0"/>
            <a:t> </a:t>
          </a:r>
        </a:p>
      </dgm:t>
    </dgm:pt>
    <dgm:pt modelId="{C0057CD6-9E1F-46BE-B87C-9D5201A900C3}" type="parTrans" cxnId="{BA683DC0-2DD5-4991-8C9C-BE0584CCC26C}">
      <dgm:prSet/>
      <dgm:spPr/>
      <dgm:t>
        <a:bodyPr/>
        <a:lstStyle/>
        <a:p>
          <a:endParaRPr lang="es-CL"/>
        </a:p>
      </dgm:t>
    </dgm:pt>
    <dgm:pt modelId="{6F2D5C00-EC27-4338-9AEF-D4132469987F}" type="sibTrans" cxnId="{BA683DC0-2DD5-4991-8C9C-BE0584CCC26C}">
      <dgm:prSet/>
      <dgm:spPr/>
      <dgm:t>
        <a:bodyPr/>
        <a:lstStyle/>
        <a:p>
          <a:endParaRPr lang="es-CL"/>
        </a:p>
      </dgm:t>
    </dgm:pt>
    <dgm:pt modelId="{8DFC54DE-B9FE-4653-A1B4-FDC1E5997DB3}">
      <dgm:prSet phldrT="[Texto]"/>
      <dgm:spPr/>
      <dgm:t>
        <a:bodyPr/>
        <a:lstStyle/>
        <a:p>
          <a:r>
            <a:rPr lang="es-CL" dirty="0"/>
            <a:t>Data-</a:t>
          </a:r>
        </a:p>
      </dgm:t>
    </dgm:pt>
    <dgm:pt modelId="{45D498BE-C611-41F7-8095-8081EA6EDB86}" type="parTrans" cxnId="{9B869B3E-F323-4335-B0D9-3F85BF266D9B}">
      <dgm:prSet/>
      <dgm:spPr/>
      <dgm:t>
        <a:bodyPr/>
        <a:lstStyle/>
        <a:p>
          <a:endParaRPr lang="es-CL"/>
        </a:p>
      </dgm:t>
    </dgm:pt>
    <dgm:pt modelId="{A96350F0-54B6-4F65-BABD-A67DF25C8E3E}" type="sibTrans" cxnId="{9B869B3E-F323-4335-B0D9-3F85BF266D9B}">
      <dgm:prSet/>
      <dgm:spPr/>
      <dgm:t>
        <a:bodyPr/>
        <a:lstStyle/>
        <a:p>
          <a:endParaRPr lang="es-CL"/>
        </a:p>
      </dgm:t>
    </dgm:pt>
    <dgm:pt modelId="{A3260CFE-3601-48C7-9409-B971DDAFA076}">
      <dgm:prSet phldrT="[Texto]"/>
      <dgm:spPr/>
      <dgm:t>
        <a:bodyPr/>
        <a:lstStyle/>
        <a:p>
          <a:r>
            <a:rPr lang="es-CL" dirty="0"/>
            <a:t>Data-</a:t>
          </a:r>
        </a:p>
      </dgm:t>
    </dgm:pt>
    <dgm:pt modelId="{058ADCF7-1DB1-4B8E-974D-D00D7DA6A1C2}" type="parTrans" cxnId="{337D4247-7377-4B3F-95B4-0F0A9C84F934}">
      <dgm:prSet/>
      <dgm:spPr/>
      <dgm:t>
        <a:bodyPr/>
        <a:lstStyle/>
        <a:p>
          <a:endParaRPr lang="es-CL"/>
        </a:p>
      </dgm:t>
    </dgm:pt>
    <dgm:pt modelId="{133444D4-4E57-43E1-B5D2-A5BE885AFF37}" type="sibTrans" cxnId="{337D4247-7377-4B3F-95B4-0F0A9C84F934}">
      <dgm:prSet/>
      <dgm:spPr/>
      <dgm:t>
        <a:bodyPr/>
        <a:lstStyle/>
        <a:p>
          <a:endParaRPr lang="es-CL"/>
        </a:p>
      </dgm:t>
    </dgm:pt>
    <dgm:pt modelId="{074DE0CD-90EE-421F-8217-9E599F1E3221}">
      <dgm:prSet phldrT="[Texto]"/>
      <dgm:spPr/>
      <dgm:t>
        <a:bodyPr/>
        <a:lstStyle/>
        <a:p>
          <a:r>
            <a:rPr lang="es-CL" dirty="0"/>
            <a:t>Data-</a:t>
          </a:r>
        </a:p>
      </dgm:t>
    </dgm:pt>
    <dgm:pt modelId="{C81E0E71-EAB6-4A61-B915-64A07E443CE8}" type="parTrans" cxnId="{B722EC49-2451-426C-8F23-85A4523D4704}">
      <dgm:prSet/>
      <dgm:spPr/>
      <dgm:t>
        <a:bodyPr/>
        <a:lstStyle/>
        <a:p>
          <a:endParaRPr lang="es-CL"/>
        </a:p>
      </dgm:t>
    </dgm:pt>
    <dgm:pt modelId="{F56CD829-C47E-4FC9-B359-72A3C64BCBCD}" type="sibTrans" cxnId="{B722EC49-2451-426C-8F23-85A4523D4704}">
      <dgm:prSet/>
      <dgm:spPr/>
      <dgm:t>
        <a:bodyPr/>
        <a:lstStyle/>
        <a:p>
          <a:endParaRPr lang="es-CL"/>
        </a:p>
      </dgm:t>
    </dgm:pt>
    <dgm:pt modelId="{02A95F02-2BB4-40F1-AECC-649337B9F000}">
      <dgm:prSet/>
      <dgm:spPr/>
      <dgm:t>
        <a:bodyPr/>
        <a:lstStyle/>
        <a:p>
          <a:r>
            <a:rPr lang="es-CL" dirty="0"/>
            <a:t>Data-</a:t>
          </a:r>
        </a:p>
      </dgm:t>
    </dgm:pt>
    <dgm:pt modelId="{144793A0-4446-47E1-8F04-12794C7CC0EC}" type="parTrans" cxnId="{9D357FD5-6BC9-4B02-8956-168FFCD73ADC}">
      <dgm:prSet/>
      <dgm:spPr/>
      <dgm:t>
        <a:bodyPr/>
        <a:lstStyle/>
        <a:p>
          <a:endParaRPr lang="es-CL"/>
        </a:p>
      </dgm:t>
    </dgm:pt>
    <dgm:pt modelId="{088D1947-A983-4DCE-A1B6-364A7107D615}" type="sibTrans" cxnId="{9D357FD5-6BC9-4B02-8956-168FFCD73ADC}">
      <dgm:prSet/>
      <dgm:spPr/>
      <dgm:t>
        <a:bodyPr/>
        <a:lstStyle/>
        <a:p>
          <a:endParaRPr lang="es-CL"/>
        </a:p>
      </dgm:t>
    </dgm:pt>
    <dgm:pt modelId="{E3912559-6C6C-4C91-BC9B-45BA064B184A}">
      <dgm:prSet/>
      <dgm:spPr/>
      <dgm:t>
        <a:bodyPr/>
        <a:lstStyle/>
        <a:p>
          <a:r>
            <a:rPr lang="es-CL" dirty="0"/>
            <a:t> Data-</a:t>
          </a:r>
        </a:p>
      </dgm:t>
    </dgm:pt>
    <dgm:pt modelId="{390FAFB4-BC33-4144-8FD7-7E472024627E}" type="parTrans" cxnId="{33F3F470-4784-4458-801B-6146FDD38FFC}">
      <dgm:prSet/>
      <dgm:spPr/>
      <dgm:t>
        <a:bodyPr/>
        <a:lstStyle/>
        <a:p>
          <a:endParaRPr lang="es-CL"/>
        </a:p>
      </dgm:t>
    </dgm:pt>
    <dgm:pt modelId="{DB113178-5138-4B0F-8AF6-42290BADF675}" type="sibTrans" cxnId="{33F3F470-4784-4458-801B-6146FDD38FFC}">
      <dgm:prSet/>
      <dgm:spPr/>
      <dgm:t>
        <a:bodyPr/>
        <a:lstStyle/>
        <a:p>
          <a:endParaRPr lang="es-CL"/>
        </a:p>
      </dgm:t>
    </dgm:pt>
    <dgm:pt modelId="{41523E08-305D-4315-933E-B0B92B4776B2}">
      <dgm:prSet/>
      <dgm:spPr/>
      <dgm:t>
        <a:bodyPr/>
        <a:lstStyle/>
        <a:p>
          <a:r>
            <a:rPr lang="es-CL" dirty="0"/>
            <a:t>Data-</a:t>
          </a:r>
        </a:p>
      </dgm:t>
    </dgm:pt>
    <dgm:pt modelId="{5F7DDC22-F94C-4710-A9B3-ADBB8342B445}" type="parTrans" cxnId="{574B2CFE-0E9F-49DC-8114-B529340DED17}">
      <dgm:prSet/>
      <dgm:spPr/>
      <dgm:t>
        <a:bodyPr/>
        <a:lstStyle/>
        <a:p>
          <a:endParaRPr lang="es-CL"/>
        </a:p>
      </dgm:t>
    </dgm:pt>
    <dgm:pt modelId="{7361D76D-34D4-4C5D-8D30-E1835BCB7588}" type="sibTrans" cxnId="{574B2CFE-0E9F-49DC-8114-B529340DED17}">
      <dgm:prSet/>
      <dgm:spPr/>
      <dgm:t>
        <a:bodyPr/>
        <a:lstStyle/>
        <a:p>
          <a:endParaRPr lang="es-CL"/>
        </a:p>
      </dgm:t>
    </dgm:pt>
    <dgm:pt modelId="{FB226344-4798-41C7-A022-90907DA09082}" type="pres">
      <dgm:prSet presAssocID="{9D62A0A4-C131-4CFA-9EBC-C99C87547673}" presName="hierChild1" presStyleCnt="0">
        <dgm:presLayoutVars>
          <dgm:orgChart val="1"/>
          <dgm:chPref val="1"/>
          <dgm:dir/>
          <dgm:animOne val="branch"/>
          <dgm:animLvl val="lvl"/>
          <dgm:resizeHandles/>
        </dgm:presLayoutVars>
      </dgm:prSet>
      <dgm:spPr/>
    </dgm:pt>
    <dgm:pt modelId="{5CA8AC9B-B4DE-432F-BAF0-FD2F6F7120F5}" type="pres">
      <dgm:prSet presAssocID="{EF271D1B-E1DB-4040-8DD4-60B4617471AF}" presName="hierRoot1" presStyleCnt="0">
        <dgm:presLayoutVars>
          <dgm:hierBranch val="init"/>
        </dgm:presLayoutVars>
      </dgm:prSet>
      <dgm:spPr/>
    </dgm:pt>
    <dgm:pt modelId="{54641FA5-F9DF-42AF-9028-D9143005FCA1}" type="pres">
      <dgm:prSet presAssocID="{EF271D1B-E1DB-4040-8DD4-60B4617471AF}" presName="rootComposite1" presStyleCnt="0"/>
      <dgm:spPr/>
    </dgm:pt>
    <dgm:pt modelId="{284CED27-A5DA-4FC5-ACD5-3377FE56A651}" type="pres">
      <dgm:prSet presAssocID="{EF271D1B-E1DB-4040-8DD4-60B4617471AF}" presName="rootText1" presStyleLbl="node0" presStyleIdx="0" presStyleCnt="1" custScaleX="127968" custScaleY="94397" custLinFactNeighborX="0" custLinFactNeighborY="-98152">
        <dgm:presLayoutVars>
          <dgm:chPref val="3"/>
        </dgm:presLayoutVars>
      </dgm:prSet>
      <dgm:spPr/>
    </dgm:pt>
    <dgm:pt modelId="{7988CC44-4AD0-424A-BFC2-C9D0A5BC5F5C}" type="pres">
      <dgm:prSet presAssocID="{EF271D1B-E1DB-4040-8DD4-60B4617471AF}" presName="rootConnector1" presStyleLbl="node1" presStyleIdx="0" presStyleCnt="0"/>
      <dgm:spPr/>
    </dgm:pt>
    <dgm:pt modelId="{DDFEE804-1A6E-47C9-B8A9-671D5C817933}" type="pres">
      <dgm:prSet presAssocID="{EF271D1B-E1DB-4040-8DD4-60B4617471AF}" presName="hierChild2" presStyleCnt="0"/>
      <dgm:spPr/>
    </dgm:pt>
    <dgm:pt modelId="{15BFB2BF-7CAA-4154-8BD7-AA604AB9F3B9}" type="pres">
      <dgm:prSet presAssocID="{45D498BE-C611-41F7-8095-8081EA6EDB86}" presName="Name37" presStyleLbl="parChTrans1D2" presStyleIdx="0" presStyleCnt="6"/>
      <dgm:spPr/>
    </dgm:pt>
    <dgm:pt modelId="{69376BB2-ADA6-41C4-B30D-1AB56FE61F2F}" type="pres">
      <dgm:prSet presAssocID="{8DFC54DE-B9FE-4653-A1B4-FDC1E5997DB3}" presName="hierRoot2" presStyleCnt="0">
        <dgm:presLayoutVars>
          <dgm:hierBranch val="init"/>
        </dgm:presLayoutVars>
      </dgm:prSet>
      <dgm:spPr/>
    </dgm:pt>
    <dgm:pt modelId="{307A2127-C66D-4F4F-BC6E-7081CD5B14E9}" type="pres">
      <dgm:prSet presAssocID="{8DFC54DE-B9FE-4653-A1B4-FDC1E5997DB3}" presName="rootComposite" presStyleCnt="0"/>
      <dgm:spPr/>
    </dgm:pt>
    <dgm:pt modelId="{FEB27423-4854-4DC2-AAA7-8F2135AB3BD2}" type="pres">
      <dgm:prSet presAssocID="{8DFC54DE-B9FE-4653-A1B4-FDC1E5997DB3}" presName="rootText" presStyleLbl="node2" presStyleIdx="0" presStyleCnt="6" custLinFactNeighborX="5932" custLinFactNeighborY="474">
        <dgm:presLayoutVars>
          <dgm:chPref val="3"/>
        </dgm:presLayoutVars>
      </dgm:prSet>
      <dgm:spPr/>
    </dgm:pt>
    <dgm:pt modelId="{D82A0BD2-42C8-4C21-8E0C-FAE1D880A570}" type="pres">
      <dgm:prSet presAssocID="{8DFC54DE-B9FE-4653-A1B4-FDC1E5997DB3}" presName="rootConnector" presStyleLbl="node2" presStyleIdx="0" presStyleCnt="6"/>
      <dgm:spPr/>
    </dgm:pt>
    <dgm:pt modelId="{35F899F2-1DD2-4B15-AB31-8EA5362159F1}" type="pres">
      <dgm:prSet presAssocID="{8DFC54DE-B9FE-4653-A1B4-FDC1E5997DB3}" presName="hierChild4" presStyleCnt="0"/>
      <dgm:spPr/>
    </dgm:pt>
    <dgm:pt modelId="{499F9BD1-5599-4F66-85E0-6FA73881EDE6}" type="pres">
      <dgm:prSet presAssocID="{8DFC54DE-B9FE-4653-A1B4-FDC1E5997DB3}" presName="hierChild5" presStyleCnt="0"/>
      <dgm:spPr/>
    </dgm:pt>
    <dgm:pt modelId="{C054DCE1-7D74-45F9-8E02-F9E6739F1F53}" type="pres">
      <dgm:prSet presAssocID="{058ADCF7-1DB1-4B8E-974D-D00D7DA6A1C2}" presName="Name37" presStyleLbl="parChTrans1D2" presStyleIdx="1" presStyleCnt="6"/>
      <dgm:spPr/>
    </dgm:pt>
    <dgm:pt modelId="{EB49FD52-0ED2-43E4-A276-8DD5DA16D002}" type="pres">
      <dgm:prSet presAssocID="{A3260CFE-3601-48C7-9409-B971DDAFA076}" presName="hierRoot2" presStyleCnt="0">
        <dgm:presLayoutVars>
          <dgm:hierBranch val="init"/>
        </dgm:presLayoutVars>
      </dgm:prSet>
      <dgm:spPr/>
    </dgm:pt>
    <dgm:pt modelId="{1640B879-DD50-436E-ADCB-C0F64F41F606}" type="pres">
      <dgm:prSet presAssocID="{A3260CFE-3601-48C7-9409-B971DDAFA076}" presName="rootComposite" presStyleCnt="0"/>
      <dgm:spPr/>
    </dgm:pt>
    <dgm:pt modelId="{77B6B3A3-DCD6-47AA-9A19-4902872F22AC}" type="pres">
      <dgm:prSet presAssocID="{A3260CFE-3601-48C7-9409-B971DDAFA076}" presName="rootText" presStyleLbl="node2" presStyleIdx="1" presStyleCnt="6">
        <dgm:presLayoutVars>
          <dgm:chPref val="3"/>
        </dgm:presLayoutVars>
      </dgm:prSet>
      <dgm:spPr/>
    </dgm:pt>
    <dgm:pt modelId="{11DE1750-CD81-48D9-BA9E-7E4155FC3C75}" type="pres">
      <dgm:prSet presAssocID="{A3260CFE-3601-48C7-9409-B971DDAFA076}" presName="rootConnector" presStyleLbl="node2" presStyleIdx="1" presStyleCnt="6"/>
      <dgm:spPr/>
    </dgm:pt>
    <dgm:pt modelId="{C02EA75A-E915-4F75-8747-072B56BC4778}" type="pres">
      <dgm:prSet presAssocID="{A3260CFE-3601-48C7-9409-B971DDAFA076}" presName="hierChild4" presStyleCnt="0"/>
      <dgm:spPr/>
    </dgm:pt>
    <dgm:pt modelId="{104EE63E-34A5-4C16-831C-377294FEDBD7}" type="pres">
      <dgm:prSet presAssocID="{A3260CFE-3601-48C7-9409-B971DDAFA076}" presName="hierChild5" presStyleCnt="0"/>
      <dgm:spPr/>
    </dgm:pt>
    <dgm:pt modelId="{4F5A97BF-5BE7-44EC-99D6-D966E0DE5EFF}" type="pres">
      <dgm:prSet presAssocID="{C81E0E71-EAB6-4A61-B915-64A07E443CE8}" presName="Name37" presStyleLbl="parChTrans1D2" presStyleIdx="2" presStyleCnt="6"/>
      <dgm:spPr/>
    </dgm:pt>
    <dgm:pt modelId="{BA909063-E0B8-4FDF-9D16-994D4AE96A9E}" type="pres">
      <dgm:prSet presAssocID="{074DE0CD-90EE-421F-8217-9E599F1E3221}" presName="hierRoot2" presStyleCnt="0">
        <dgm:presLayoutVars>
          <dgm:hierBranch val="init"/>
        </dgm:presLayoutVars>
      </dgm:prSet>
      <dgm:spPr/>
    </dgm:pt>
    <dgm:pt modelId="{C024551B-5748-449C-AE38-3CB545375AEE}" type="pres">
      <dgm:prSet presAssocID="{074DE0CD-90EE-421F-8217-9E599F1E3221}" presName="rootComposite" presStyleCnt="0"/>
      <dgm:spPr/>
    </dgm:pt>
    <dgm:pt modelId="{48FD60F5-324D-4382-83BA-C6D9D276D50C}" type="pres">
      <dgm:prSet presAssocID="{074DE0CD-90EE-421F-8217-9E599F1E3221}" presName="rootText" presStyleLbl="node2" presStyleIdx="2" presStyleCnt="6">
        <dgm:presLayoutVars>
          <dgm:chPref val="3"/>
        </dgm:presLayoutVars>
      </dgm:prSet>
      <dgm:spPr/>
    </dgm:pt>
    <dgm:pt modelId="{B118DA93-6445-44D1-92D8-E223585D338B}" type="pres">
      <dgm:prSet presAssocID="{074DE0CD-90EE-421F-8217-9E599F1E3221}" presName="rootConnector" presStyleLbl="node2" presStyleIdx="2" presStyleCnt="6"/>
      <dgm:spPr/>
    </dgm:pt>
    <dgm:pt modelId="{1689C429-B39E-4793-88D8-968179B8C16D}" type="pres">
      <dgm:prSet presAssocID="{074DE0CD-90EE-421F-8217-9E599F1E3221}" presName="hierChild4" presStyleCnt="0"/>
      <dgm:spPr/>
    </dgm:pt>
    <dgm:pt modelId="{DB688125-134F-4545-9C6B-1A984E0E1019}" type="pres">
      <dgm:prSet presAssocID="{074DE0CD-90EE-421F-8217-9E599F1E3221}" presName="hierChild5" presStyleCnt="0"/>
      <dgm:spPr/>
    </dgm:pt>
    <dgm:pt modelId="{28B41F7F-01F7-454A-85AB-C6BFD45A6AEB}" type="pres">
      <dgm:prSet presAssocID="{144793A0-4446-47E1-8F04-12794C7CC0EC}" presName="Name37" presStyleLbl="parChTrans1D2" presStyleIdx="3" presStyleCnt="6"/>
      <dgm:spPr/>
    </dgm:pt>
    <dgm:pt modelId="{CD23580E-4504-4848-B822-54491F291A25}" type="pres">
      <dgm:prSet presAssocID="{02A95F02-2BB4-40F1-AECC-649337B9F000}" presName="hierRoot2" presStyleCnt="0">
        <dgm:presLayoutVars>
          <dgm:hierBranch val="init"/>
        </dgm:presLayoutVars>
      </dgm:prSet>
      <dgm:spPr/>
    </dgm:pt>
    <dgm:pt modelId="{EFE121D8-5ACE-4FBB-9D84-11713E6BDEF7}" type="pres">
      <dgm:prSet presAssocID="{02A95F02-2BB4-40F1-AECC-649337B9F000}" presName="rootComposite" presStyleCnt="0"/>
      <dgm:spPr/>
    </dgm:pt>
    <dgm:pt modelId="{D2EEC826-C43C-410F-9272-B0A9883D228F}" type="pres">
      <dgm:prSet presAssocID="{02A95F02-2BB4-40F1-AECC-649337B9F000}" presName="rootText" presStyleLbl="node2" presStyleIdx="3" presStyleCnt="6">
        <dgm:presLayoutVars>
          <dgm:chPref val="3"/>
        </dgm:presLayoutVars>
      </dgm:prSet>
      <dgm:spPr/>
    </dgm:pt>
    <dgm:pt modelId="{4CBBE223-01BD-4CC4-BD8B-B1288CD81A92}" type="pres">
      <dgm:prSet presAssocID="{02A95F02-2BB4-40F1-AECC-649337B9F000}" presName="rootConnector" presStyleLbl="node2" presStyleIdx="3" presStyleCnt="6"/>
      <dgm:spPr/>
    </dgm:pt>
    <dgm:pt modelId="{94F343A0-0039-49EF-8C5C-B54DB133615D}" type="pres">
      <dgm:prSet presAssocID="{02A95F02-2BB4-40F1-AECC-649337B9F000}" presName="hierChild4" presStyleCnt="0"/>
      <dgm:spPr/>
    </dgm:pt>
    <dgm:pt modelId="{DBBFDE6F-A742-4EAC-94AF-641FE5403E18}" type="pres">
      <dgm:prSet presAssocID="{02A95F02-2BB4-40F1-AECC-649337B9F000}" presName="hierChild5" presStyleCnt="0"/>
      <dgm:spPr/>
    </dgm:pt>
    <dgm:pt modelId="{74C961F3-7D39-473D-831A-7226893D2F1D}" type="pres">
      <dgm:prSet presAssocID="{390FAFB4-BC33-4144-8FD7-7E472024627E}" presName="Name37" presStyleLbl="parChTrans1D2" presStyleIdx="4" presStyleCnt="6"/>
      <dgm:spPr/>
    </dgm:pt>
    <dgm:pt modelId="{739655F8-25F5-4368-902F-0F7D33FAA834}" type="pres">
      <dgm:prSet presAssocID="{E3912559-6C6C-4C91-BC9B-45BA064B184A}" presName="hierRoot2" presStyleCnt="0">
        <dgm:presLayoutVars>
          <dgm:hierBranch val="init"/>
        </dgm:presLayoutVars>
      </dgm:prSet>
      <dgm:spPr/>
    </dgm:pt>
    <dgm:pt modelId="{D32E79F3-AA13-49E4-96CE-FCBC848FF932}" type="pres">
      <dgm:prSet presAssocID="{E3912559-6C6C-4C91-BC9B-45BA064B184A}" presName="rootComposite" presStyleCnt="0"/>
      <dgm:spPr/>
    </dgm:pt>
    <dgm:pt modelId="{EDED8DCE-7BFD-4F95-AF74-0F3402EA56A6}" type="pres">
      <dgm:prSet presAssocID="{E3912559-6C6C-4C91-BC9B-45BA064B184A}" presName="rootText" presStyleLbl="node2" presStyleIdx="4" presStyleCnt="6">
        <dgm:presLayoutVars>
          <dgm:chPref val="3"/>
        </dgm:presLayoutVars>
      </dgm:prSet>
      <dgm:spPr/>
    </dgm:pt>
    <dgm:pt modelId="{70B9A7C6-83C5-49F5-81E1-8F241F886279}" type="pres">
      <dgm:prSet presAssocID="{E3912559-6C6C-4C91-BC9B-45BA064B184A}" presName="rootConnector" presStyleLbl="node2" presStyleIdx="4" presStyleCnt="6"/>
      <dgm:spPr/>
    </dgm:pt>
    <dgm:pt modelId="{11F8DEFC-7959-49DE-BB27-0EF122DA3BFA}" type="pres">
      <dgm:prSet presAssocID="{E3912559-6C6C-4C91-BC9B-45BA064B184A}" presName="hierChild4" presStyleCnt="0"/>
      <dgm:spPr/>
    </dgm:pt>
    <dgm:pt modelId="{600C3045-CEDB-482B-A61E-92EAB1A26FA8}" type="pres">
      <dgm:prSet presAssocID="{E3912559-6C6C-4C91-BC9B-45BA064B184A}" presName="hierChild5" presStyleCnt="0"/>
      <dgm:spPr/>
    </dgm:pt>
    <dgm:pt modelId="{D7EB2BF9-8B9B-4DDD-BFCA-C2E3FA144D17}" type="pres">
      <dgm:prSet presAssocID="{5F7DDC22-F94C-4710-A9B3-ADBB8342B445}" presName="Name37" presStyleLbl="parChTrans1D2" presStyleIdx="5" presStyleCnt="6"/>
      <dgm:spPr/>
    </dgm:pt>
    <dgm:pt modelId="{3460C4A0-6FDA-46AB-878C-A66B9783BA52}" type="pres">
      <dgm:prSet presAssocID="{41523E08-305D-4315-933E-B0B92B4776B2}" presName="hierRoot2" presStyleCnt="0">
        <dgm:presLayoutVars>
          <dgm:hierBranch val="init"/>
        </dgm:presLayoutVars>
      </dgm:prSet>
      <dgm:spPr/>
    </dgm:pt>
    <dgm:pt modelId="{BD678A64-3FD2-4AEA-9F26-61747D4712A5}" type="pres">
      <dgm:prSet presAssocID="{41523E08-305D-4315-933E-B0B92B4776B2}" presName="rootComposite" presStyleCnt="0"/>
      <dgm:spPr/>
    </dgm:pt>
    <dgm:pt modelId="{9322BDC5-315A-4273-A7FD-0F0A2468FF00}" type="pres">
      <dgm:prSet presAssocID="{41523E08-305D-4315-933E-B0B92B4776B2}" presName="rootText" presStyleLbl="node2" presStyleIdx="5" presStyleCnt="6">
        <dgm:presLayoutVars>
          <dgm:chPref val="3"/>
        </dgm:presLayoutVars>
      </dgm:prSet>
      <dgm:spPr/>
    </dgm:pt>
    <dgm:pt modelId="{20FAAAB5-40D5-41A0-B93E-E455EBAD04C1}" type="pres">
      <dgm:prSet presAssocID="{41523E08-305D-4315-933E-B0B92B4776B2}" presName="rootConnector" presStyleLbl="node2" presStyleIdx="5" presStyleCnt="6"/>
      <dgm:spPr/>
    </dgm:pt>
    <dgm:pt modelId="{1662C41F-DE49-4B00-AD6A-187E2AAEF4EB}" type="pres">
      <dgm:prSet presAssocID="{41523E08-305D-4315-933E-B0B92B4776B2}" presName="hierChild4" presStyleCnt="0"/>
      <dgm:spPr/>
    </dgm:pt>
    <dgm:pt modelId="{7645B50E-7806-4087-A8EB-601EC2D12CCD}" type="pres">
      <dgm:prSet presAssocID="{41523E08-305D-4315-933E-B0B92B4776B2}" presName="hierChild5" presStyleCnt="0"/>
      <dgm:spPr/>
    </dgm:pt>
    <dgm:pt modelId="{D9941B44-990B-402F-B615-9A83E5D8728A}" type="pres">
      <dgm:prSet presAssocID="{EF271D1B-E1DB-4040-8DD4-60B4617471AF}" presName="hierChild3" presStyleCnt="0"/>
      <dgm:spPr/>
    </dgm:pt>
  </dgm:ptLst>
  <dgm:cxnLst>
    <dgm:cxn modelId="{62C74407-C42F-44D8-B4D9-36CA0BA0EE80}" type="presOf" srcId="{45D498BE-C611-41F7-8095-8081EA6EDB86}" destId="{15BFB2BF-7CAA-4154-8BD7-AA604AB9F3B9}" srcOrd="0" destOrd="0" presId="urn:microsoft.com/office/officeart/2005/8/layout/orgChart1"/>
    <dgm:cxn modelId="{1C951922-8E0C-499C-9980-9F7529C9472B}" type="presOf" srcId="{5F7DDC22-F94C-4710-A9B3-ADBB8342B445}" destId="{D7EB2BF9-8B9B-4DDD-BFCA-C2E3FA144D17}" srcOrd="0" destOrd="0" presId="urn:microsoft.com/office/officeart/2005/8/layout/orgChart1"/>
    <dgm:cxn modelId="{20F9F934-D736-4596-A3D4-083C5A7B4BE0}" type="presOf" srcId="{144793A0-4446-47E1-8F04-12794C7CC0EC}" destId="{28B41F7F-01F7-454A-85AB-C6BFD45A6AEB}" srcOrd="0" destOrd="0" presId="urn:microsoft.com/office/officeart/2005/8/layout/orgChart1"/>
    <dgm:cxn modelId="{1E423236-3AAF-41CF-98A4-C80B2164AD13}" type="presOf" srcId="{390FAFB4-BC33-4144-8FD7-7E472024627E}" destId="{74C961F3-7D39-473D-831A-7226893D2F1D}" srcOrd="0" destOrd="0" presId="urn:microsoft.com/office/officeart/2005/8/layout/orgChart1"/>
    <dgm:cxn modelId="{9B869B3E-F323-4335-B0D9-3F85BF266D9B}" srcId="{EF271D1B-E1DB-4040-8DD4-60B4617471AF}" destId="{8DFC54DE-B9FE-4653-A1B4-FDC1E5997DB3}" srcOrd="0" destOrd="0" parTransId="{45D498BE-C611-41F7-8095-8081EA6EDB86}" sibTransId="{A96350F0-54B6-4F65-BABD-A67DF25C8E3E}"/>
    <dgm:cxn modelId="{337D4247-7377-4B3F-95B4-0F0A9C84F934}" srcId="{EF271D1B-E1DB-4040-8DD4-60B4617471AF}" destId="{A3260CFE-3601-48C7-9409-B971DDAFA076}" srcOrd="1" destOrd="0" parTransId="{058ADCF7-1DB1-4B8E-974D-D00D7DA6A1C2}" sibTransId="{133444D4-4E57-43E1-B5D2-A5BE885AFF37}"/>
    <dgm:cxn modelId="{E509DB47-292E-430F-A696-F6E430C80804}" type="presOf" srcId="{E3912559-6C6C-4C91-BC9B-45BA064B184A}" destId="{70B9A7C6-83C5-49F5-81E1-8F241F886279}" srcOrd="1" destOrd="0" presId="urn:microsoft.com/office/officeart/2005/8/layout/orgChart1"/>
    <dgm:cxn modelId="{B722EC49-2451-426C-8F23-85A4523D4704}" srcId="{EF271D1B-E1DB-4040-8DD4-60B4617471AF}" destId="{074DE0CD-90EE-421F-8217-9E599F1E3221}" srcOrd="2" destOrd="0" parTransId="{C81E0E71-EAB6-4A61-B915-64A07E443CE8}" sibTransId="{F56CD829-C47E-4FC9-B359-72A3C64BCBCD}"/>
    <dgm:cxn modelId="{F9E87F4C-D87B-4D68-86B6-28449E921BC6}" type="presOf" srcId="{02A95F02-2BB4-40F1-AECC-649337B9F000}" destId="{4CBBE223-01BD-4CC4-BD8B-B1288CD81A92}" srcOrd="1" destOrd="0" presId="urn:microsoft.com/office/officeart/2005/8/layout/orgChart1"/>
    <dgm:cxn modelId="{C4B7206F-CD97-4B53-A2EA-111BD035F717}" type="presOf" srcId="{A3260CFE-3601-48C7-9409-B971DDAFA076}" destId="{77B6B3A3-DCD6-47AA-9A19-4902872F22AC}" srcOrd="0" destOrd="0" presId="urn:microsoft.com/office/officeart/2005/8/layout/orgChart1"/>
    <dgm:cxn modelId="{33F3F470-4784-4458-801B-6146FDD38FFC}" srcId="{EF271D1B-E1DB-4040-8DD4-60B4617471AF}" destId="{E3912559-6C6C-4C91-BC9B-45BA064B184A}" srcOrd="4" destOrd="0" parTransId="{390FAFB4-BC33-4144-8FD7-7E472024627E}" sibTransId="{DB113178-5138-4B0F-8AF6-42290BADF675}"/>
    <dgm:cxn modelId="{72B43252-3F40-4956-92B6-DB1959DA1E29}" type="presOf" srcId="{8DFC54DE-B9FE-4653-A1B4-FDC1E5997DB3}" destId="{FEB27423-4854-4DC2-AAA7-8F2135AB3BD2}" srcOrd="0" destOrd="0" presId="urn:microsoft.com/office/officeart/2005/8/layout/orgChart1"/>
    <dgm:cxn modelId="{7BF6A158-D68D-49C6-AD42-DF7B06CBF9FD}" type="presOf" srcId="{E3912559-6C6C-4C91-BC9B-45BA064B184A}" destId="{EDED8DCE-7BFD-4F95-AF74-0F3402EA56A6}" srcOrd="0" destOrd="0" presId="urn:microsoft.com/office/officeart/2005/8/layout/orgChart1"/>
    <dgm:cxn modelId="{C3DDD281-127C-4C60-BECD-1C1997A33BEE}" type="presOf" srcId="{EF271D1B-E1DB-4040-8DD4-60B4617471AF}" destId="{7988CC44-4AD0-424A-BFC2-C9D0A5BC5F5C}" srcOrd="1" destOrd="0" presId="urn:microsoft.com/office/officeart/2005/8/layout/orgChart1"/>
    <dgm:cxn modelId="{D2361786-9946-41BB-85EB-9BA309E7E17D}" type="presOf" srcId="{41523E08-305D-4315-933E-B0B92B4776B2}" destId="{20FAAAB5-40D5-41A0-B93E-E455EBAD04C1}" srcOrd="1" destOrd="0" presId="urn:microsoft.com/office/officeart/2005/8/layout/orgChart1"/>
    <dgm:cxn modelId="{C080D586-24CC-4A2B-B31A-7DDCDB4AC054}" type="presOf" srcId="{41523E08-305D-4315-933E-B0B92B4776B2}" destId="{9322BDC5-315A-4273-A7FD-0F0A2468FF00}" srcOrd="0" destOrd="0" presId="urn:microsoft.com/office/officeart/2005/8/layout/orgChart1"/>
    <dgm:cxn modelId="{F6897DA7-8A36-4A67-9A27-DB75E5A9D023}" type="presOf" srcId="{058ADCF7-1DB1-4B8E-974D-D00D7DA6A1C2}" destId="{C054DCE1-7D74-45F9-8E02-F9E6739F1F53}" srcOrd="0" destOrd="0" presId="urn:microsoft.com/office/officeart/2005/8/layout/orgChart1"/>
    <dgm:cxn modelId="{F16CB9A9-DD23-4BA8-90F3-1340A21A0E4A}" type="presOf" srcId="{8DFC54DE-B9FE-4653-A1B4-FDC1E5997DB3}" destId="{D82A0BD2-42C8-4C21-8E0C-FAE1D880A570}" srcOrd="1" destOrd="0" presId="urn:microsoft.com/office/officeart/2005/8/layout/orgChart1"/>
    <dgm:cxn modelId="{0AE9DEAF-7E42-4AAD-8860-4B50B134D9E9}" type="presOf" srcId="{A3260CFE-3601-48C7-9409-B971DDAFA076}" destId="{11DE1750-CD81-48D9-BA9E-7E4155FC3C75}" srcOrd="1" destOrd="0" presId="urn:microsoft.com/office/officeart/2005/8/layout/orgChart1"/>
    <dgm:cxn modelId="{96495BB4-8FE3-4443-8A88-3CE2CA0B2F2C}" type="presOf" srcId="{C81E0E71-EAB6-4A61-B915-64A07E443CE8}" destId="{4F5A97BF-5BE7-44EC-99D6-D966E0DE5EFF}" srcOrd="0" destOrd="0" presId="urn:microsoft.com/office/officeart/2005/8/layout/orgChart1"/>
    <dgm:cxn modelId="{BA683DC0-2DD5-4991-8C9C-BE0584CCC26C}" srcId="{9D62A0A4-C131-4CFA-9EBC-C99C87547673}" destId="{EF271D1B-E1DB-4040-8DD4-60B4617471AF}" srcOrd="0" destOrd="0" parTransId="{C0057CD6-9E1F-46BE-B87C-9D5201A900C3}" sibTransId="{6F2D5C00-EC27-4338-9AEF-D4132469987F}"/>
    <dgm:cxn modelId="{DA92CFC0-93BB-453D-B328-2BF42EF83940}" type="presOf" srcId="{02A95F02-2BB4-40F1-AECC-649337B9F000}" destId="{D2EEC826-C43C-410F-9272-B0A9883D228F}" srcOrd="0" destOrd="0" presId="urn:microsoft.com/office/officeart/2005/8/layout/orgChart1"/>
    <dgm:cxn modelId="{958117CD-58C0-419C-BF95-17E40AAD0618}" type="presOf" srcId="{074DE0CD-90EE-421F-8217-9E599F1E3221}" destId="{48FD60F5-324D-4382-83BA-C6D9D276D50C}" srcOrd="0" destOrd="0" presId="urn:microsoft.com/office/officeart/2005/8/layout/orgChart1"/>
    <dgm:cxn modelId="{9D357FD5-6BC9-4B02-8956-168FFCD73ADC}" srcId="{EF271D1B-E1DB-4040-8DD4-60B4617471AF}" destId="{02A95F02-2BB4-40F1-AECC-649337B9F000}" srcOrd="3" destOrd="0" parTransId="{144793A0-4446-47E1-8F04-12794C7CC0EC}" sibTransId="{088D1947-A983-4DCE-A1B6-364A7107D615}"/>
    <dgm:cxn modelId="{E1C04ED6-32AB-4C4F-82A1-ED208C90D1AB}" type="presOf" srcId="{EF271D1B-E1DB-4040-8DD4-60B4617471AF}" destId="{284CED27-A5DA-4FC5-ACD5-3377FE56A651}" srcOrd="0" destOrd="0" presId="urn:microsoft.com/office/officeart/2005/8/layout/orgChart1"/>
    <dgm:cxn modelId="{15BF3BE1-D4CA-43E0-AD17-5EA5C4F15F1E}" type="presOf" srcId="{9D62A0A4-C131-4CFA-9EBC-C99C87547673}" destId="{FB226344-4798-41C7-A022-90907DA09082}" srcOrd="0" destOrd="0" presId="urn:microsoft.com/office/officeart/2005/8/layout/orgChart1"/>
    <dgm:cxn modelId="{2E2AC1F9-9B0D-4309-B598-8B1E381D589F}" type="presOf" srcId="{074DE0CD-90EE-421F-8217-9E599F1E3221}" destId="{B118DA93-6445-44D1-92D8-E223585D338B}" srcOrd="1" destOrd="0" presId="urn:microsoft.com/office/officeart/2005/8/layout/orgChart1"/>
    <dgm:cxn modelId="{574B2CFE-0E9F-49DC-8114-B529340DED17}" srcId="{EF271D1B-E1DB-4040-8DD4-60B4617471AF}" destId="{41523E08-305D-4315-933E-B0B92B4776B2}" srcOrd="5" destOrd="0" parTransId="{5F7DDC22-F94C-4710-A9B3-ADBB8342B445}" sibTransId="{7361D76D-34D4-4C5D-8D30-E1835BCB7588}"/>
    <dgm:cxn modelId="{93BC6230-84FD-4342-841E-622EC7FD930B}" type="presParOf" srcId="{FB226344-4798-41C7-A022-90907DA09082}" destId="{5CA8AC9B-B4DE-432F-BAF0-FD2F6F7120F5}" srcOrd="0" destOrd="0" presId="urn:microsoft.com/office/officeart/2005/8/layout/orgChart1"/>
    <dgm:cxn modelId="{1B5D6A2C-4AEF-447F-96C1-1C3C9FE7B603}" type="presParOf" srcId="{5CA8AC9B-B4DE-432F-BAF0-FD2F6F7120F5}" destId="{54641FA5-F9DF-42AF-9028-D9143005FCA1}" srcOrd="0" destOrd="0" presId="urn:microsoft.com/office/officeart/2005/8/layout/orgChart1"/>
    <dgm:cxn modelId="{3641D17F-3968-4F81-B9A3-56FDB877F2F6}" type="presParOf" srcId="{54641FA5-F9DF-42AF-9028-D9143005FCA1}" destId="{284CED27-A5DA-4FC5-ACD5-3377FE56A651}" srcOrd="0" destOrd="0" presId="urn:microsoft.com/office/officeart/2005/8/layout/orgChart1"/>
    <dgm:cxn modelId="{9FA507E1-46D7-49D0-931A-0A57712F8A97}" type="presParOf" srcId="{54641FA5-F9DF-42AF-9028-D9143005FCA1}" destId="{7988CC44-4AD0-424A-BFC2-C9D0A5BC5F5C}" srcOrd="1" destOrd="0" presId="urn:microsoft.com/office/officeart/2005/8/layout/orgChart1"/>
    <dgm:cxn modelId="{3B428B17-92DC-46A5-96B9-3F4CAA20CB89}" type="presParOf" srcId="{5CA8AC9B-B4DE-432F-BAF0-FD2F6F7120F5}" destId="{DDFEE804-1A6E-47C9-B8A9-671D5C817933}" srcOrd="1" destOrd="0" presId="urn:microsoft.com/office/officeart/2005/8/layout/orgChart1"/>
    <dgm:cxn modelId="{DC8C5481-A273-4898-82C3-754C19545A8B}" type="presParOf" srcId="{DDFEE804-1A6E-47C9-B8A9-671D5C817933}" destId="{15BFB2BF-7CAA-4154-8BD7-AA604AB9F3B9}" srcOrd="0" destOrd="0" presId="urn:microsoft.com/office/officeart/2005/8/layout/orgChart1"/>
    <dgm:cxn modelId="{A25486EF-1CCA-4E01-9812-2ECC7365692E}" type="presParOf" srcId="{DDFEE804-1A6E-47C9-B8A9-671D5C817933}" destId="{69376BB2-ADA6-41C4-B30D-1AB56FE61F2F}" srcOrd="1" destOrd="0" presId="urn:microsoft.com/office/officeart/2005/8/layout/orgChart1"/>
    <dgm:cxn modelId="{6211D36C-50FE-4490-8B10-E5F7FDFB582D}" type="presParOf" srcId="{69376BB2-ADA6-41C4-B30D-1AB56FE61F2F}" destId="{307A2127-C66D-4F4F-BC6E-7081CD5B14E9}" srcOrd="0" destOrd="0" presId="urn:microsoft.com/office/officeart/2005/8/layout/orgChart1"/>
    <dgm:cxn modelId="{3CFC5777-8EBA-4EFA-BF1E-7CC95DAE1470}" type="presParOf" srcId="{307A2127-C66D-4F4F-BC6E-7081CD5B14E9}" destId="{FEB27423-4854-4DC2-AAA7-8F2135AB3BD2}" srcOrd="0" destOrd="0" presId="urn:microsoft.com/office/officeart/2005/8/layout/orgChart1"/>
    <dgm:cxn modelId="{BF52EAB5-D41B-4699-B8D2-364651E6D95C}" type="presParOf" srcId="{307A2127-C66D-4F4F-BC6E-7081CD5B14E9}" destId="{D82A0BD2-42C8-4C21-8E0C-FAE1D880A570}" srcOrd="1" destOrd="0" presId="urn:microsoft.com/office/officeart/2005/8/layout/orgChart1"/>
    <dgm:cxn modelId="{078B5F6C-D597-4768-8EA3-DDB1A0952F34}" type="presParOf" srcId="{69376BB2-ADA6-41C4-B30D-1AB56FE61F2F}" destId="{35F899F2-1DD2-4B15-AB31-8EA5362159F1}" srcOrd="1" destOrd="0" presId="urn:microsoft.com/office/officeart/2005/8/layout/orgChart1"/>
    <dgm:cxn modelId="{76611FD7-C7BD-44A5-879A-6299969E1886}" type="presParOf" srcId="{69376BB2-ADA6-41C4-B30D-1AB56FE61F2F}" destId="{499F9BD1-5599-4F66-85E0-6FA73881EDE6}" srcOrd="2" destOrd="0" presId="urn:microsoft.com/office/officeart/2005/8/layout/orgChart1"/>
    <dgm:cxn modelId="{AD9C1969-D506-47D6-9FD1-AD9E0919D5D4}" type="presParOf" srcId="{DDFEE804-1A6E-47C9-B8A9-671D5C817933}" destId="{C054DCE1-7D74-45F9-8E02-F9E6739F1F53}" srcOrd="2" destOrd="0" presId="urn:microsoft.com/office/officeart/2005/8/layout/orgChart1"/>
    <dgm:cxn modelId="{80DAABFC-BCDD-4BB1-B796-875F7512CEFF}" type="presParOf" srcId="{DDFEE804-1A6E-47C9-B8A9-671D5C817933}" destId="{EB49FD52-0ED2-43E4-A276-8DD5DA16D002}" srcOrd="3" destOrd="0" presId="urn:microsoft.com/office/officeart/2005/8/layout/orgChart1"/>
    <dgm:cxn modelId="{0253B20B-7EC9-420C-88BC-82EEE74A9781}" type="presParOf" srcId="{EB49FD52-0ED2-43E4-A276-8DD5DA16D002}" destId="{1640B879-DD50-436E-ADCB-C0F64F41F606}" srcOrd="0" destOrd="0" presId="urn:microsoft.com/office/officeart/2005/8/layout/orgChart1"/>
    <dgm:cxn modelId="{2E46B292-9595-4DB7-B555-A2E596E7DEFA}" type="presParOf" srcId="{1640B879-DD50-436E-ADCB-C0F64F41F606}" destId="{77B6B3A3-DCD6-47AA-9A19-4902872F22AC}" srcOrd="0" destOrd="0" presId="urn:microsoft.com/office/officeart/2005/8/layout/orgChart1"/>
    <dgm:cxn modelId="{D9236033-6704-4A71-9B05-5C16064381E8}" type="presParOf" srcId="{1640B879-DD50-436E-ADCB-C0F64F41F606}" destId="{11DE1750-CD81-48D9-BA9E-7E4155FC3C75}" srcOrd="1" destOrd="0" presId="urn:microsoft.com/office/officeart/2005/8/layout/orgChart1"/>
    <dgm:cxn modelId="{C9181208-FE5F-40AC-85F5-822C911A2694}" type="presParOf" srcId="{EB49FD52-0ED2-43E4-A276-8DD5DA16D002}" destId="{C02EA75A-E915-4F75-8747-072B56BC4778}" srcOrd="1" destOrd="0" presId="urn:microsoft.com/office/officeart/2005/8/layout/orgChart1"/>
    <dgm:cxn modelId="{C3B576FC-8915-4B20-B3FD-7D113837F285}" type="presParOf" srcId="{EB49FD52-0ED2-43E4-A276-8DD5DA16D002}" destId="{104EE63E-34A5-4C16-831C-377294FEDBD7}" srcOrd="2" destOrd="0" presId="urn:microsoft.com/office/officeart/2005/8/layout/orgChart1"/>
    <dgm:cxn modelId="{E5FB547F-D3B2-40E6-BE72-39F52969BEA9}" type="presParOf" srcId="{DDFEE804-1A6E-47C9-B8A9-671D5C817933}" destId="{4F5A97BF-5BE7-44EC-99D6-D966E0DE5EFF}" srcOrd="4" destOrd="0" presId="urn:microsoft.com/office/officeart/2005/8/layout/orgChart1"/>
    <dgm:cxn modelId="{5BA4132B-8344-4D62-BF9A-5AAFDE32C4F9}" type="presParOf" srcId="{DDFEE804-1A6E-47C9-B8A9-671D5C817933}" destId="{BA909063-E0B8-4FDF-9D16-994D4AE96A9E}" srcOrd="5" destOrd="0" presId="urn:microsoft.com/office/officeart/2005/8/layout/orgChart1"/>
    <dgm:cxn modelId="{D48DD736-4426-46D2-8EF6-5B21D6E56ED8}" type="presParOf" srcId="{BA909063-E0B8-4FDF-9D16-994D4AE96A9E}" destId="{C024551B-5748-449C-AE38-3CB545375AEE}" srcOrd="0" destOrd="0" presId="urn:microsoft.com/office/officeart/2005/8/layout/orgChart1"/>
    <dgm:cxn modelId="{16C4CFCF-D1D8-47ED-B58C-BDF3F0820D43}" type="presParOf" srcId="{C024551B-5748-449C-AE38-3CB545375AEE}" destId="{48FD60F5-324D-4382-83BA-C6D9D276D50C}" srcOrd="0" destOrd="0" presId="urn:microsoft.com/office/officeart/2005/8/layout/orgChart1"/>
    <dgm:cxn modelId="{88E6C5AE-CF4A-4C86-ABF1-B5DC3B96CA79}" type="presParOf" srcId="{C024551B-5748-449C-AE38-3CB545375AEE}" destId="{B118DA93-6445-44D1-92D8-E223585D338B}" srcOrd="1" destOrd="0" presId="urn:microsoft.com/office/officeart/2005/8/layout/orgChart1"/>
    <dgm:cxn modelId="{8009D014-2E45-4278-AB9D-C3014A967B04}" type="presParOf" srcId="{BA909063-E0B8-4FDF-9D16-994D4AE96A9E}" destId="{1689C429-B39E-4793-88D8-968179B8C16D}" srcOrd="1" destOrd="0" presId="urn:microsoft.com/office/officeart/2005/8/layout/orgChart1"/>
    <dgm:cxn modelId="{168CFF52-0D43-4E87-80C0-07B0D20C0262}" type="presParOf" srcId="{BA909063-E0B8-4FDF-9D16-994D4AE96A9E}" destId="{DB688125-134F-4545-9C6B-1A984E0E1019}" srcOrd="2" destOrd="0" presId="urn:microsoft.com/office/officeart/2005/8/layout/orgChart1"/>
    <dgm:cxn modelId="{C061910F-992E-4E96-A630-52D683E5788A}" type="presParOf" srcId="{DDFEE804-1A6E-47C9-B8A9-671D5C817933}" destId="{28B41F7F-01F7-454A-85AB-C6BFD45A6AEB}" srcOrd="6" destOrd="0" presId="urn:microsoft.com/office/officeart/2005/8/layout/orgChart1"/>
    <dgm:cxn modelId="{A6DD8EF4-3728-4F0F-8E75-AD4BB6413411}" type="presParOf" srcId="{DDFEE804-1A6E-47C9-B8A9-671D5C817933}" destId="{CD23580E-4504-4848-B822-54491F291A25}" srcOrd="7" destOrd="0" presId="urn:microsoft.com/office/officeart/2005/8/layout/orgChart1"/>
    <dgm:cxn modelId="{1E7FD748-E968-4132-989F-CD09474F242D}" type="presParOf" srcId="{CD23580E-4504-4848-B822-54491F291A25}" destId="{EFE121D8-5ACE-4FBB-9D84-11713E6BDEF7}" srcOrd="0" destOrd="0" presId="urn:microsoft.com/office/officeart/2005/8/layout/orgChart1"/>
    <dgm:cxn modelId="{5527AEA9-2DB5-433B-B7BF-B0CC2CE7C598}" type="presParOf" srcId="{EFE121D8-5ACE-4FBB-9D84-11713E6BDEF7}" destId="{D2EEC826-C43C-410F-9272-B0A9883D228F}" srcOrd="0" destOrd="0" presId="urn:microsoft.com/office/officeart/2005/8/layout/orgChart1"/>
    <dgm:cxn modelId="{BD954982-E1A1-4868-9425-C8CA21AD4F0B}" type="presParOf" srcId="{EFE121D8-5ACE-4FBB-9D84-11713E6BDEF7}" destId="{4CBBE223-01BD-4CC4-BD8B-B1288CD81A92}" srcOrd="1" destOrd="0" presId="urn:microsoft.com/office/officeart/2005/8/layout/orgChart1"/>
    <dgm:cxn modelId="{D14B7277-3436-4D53-BCA7-C6705AC5006F}" type="presParOf" srcId="{CD23580E-4504-4848-B822-54491F291A25}" destId="{94F343A0-0039-49EF-8C5C-B54DB133615D}" srcOrd="1" destOrd="0" presId="urn:microsoft.com/office/officeart/2005/8/layout/orgChart1"/>
    <dgm:cxn modelId="{5D3A9211-1E72-428E-AE4F-DB8C77223182}" type="presParOf" srcId="{CD23580E-4504-4848-B822-54491F291A25}" destId="{DBBFDE6F-A742-4EAC-94AF-641FE5403E18}" srcOrd="2" destOrd="0" presId="urn:microsoft.com/office/officeart/2005/8/layout/orgChart1"/>
    <dgm:cxn modelId="{1A4FC618-19AE-43A4-BB8D-2615E083570A}" type="presParOf" srcId="{DDFEE804-1A6E-47C9-B8A9-671D5C817933}" destId="{74C961F3-7D39-473D-831A-7226893D2F1D}" srcOrd="8" destOrd="0" presId="urn:microsoft.com/office/officeart/2005/8/layout/orgChart1"/>
    <dgm:cxn modelId="{1DB81765-22EC-4533-BB94-B4D82E711AD3}" type="presParOf" srcId="{DDFEE804-1A6E-47C9-B8A9-671D5C817933}" destId="{739655F8-25F5-4368-902F-0F7D33FAA834}" srcOrd="9" destOrd="0" presId="urn:microsoft.com/office/officeart/2005/8/layout/orgChart1"/>
    <dgm:cxn modelId="{3A5AD8AF-A621-45B4-AB87-5B13A2E0E8FA}" type="presParOf" srcId="{739655F8-25F5-4368-902F-0F7D33FAA834}" destId="{D32E79F3-AA13-49E4-96CE-FCBC848FF932}" srcOrd="0" destOrd="0" presId="urn:microsoft.com/office/officeart/2005/8/layout/orgChart1"/>
    <dgm:cxn modelId="{B3F0C57A-304C-4A42-906E-492660FB1A76}" type="presParOf" srcId="{D32E79F3-AA13-49E4-96CE-FCBC848FF932}" destId="{EDED8DCE-7BFD-4F95-AF74-0F3402EA56A6}" srcOrd="0" destOrd="0" presId="urn:microsoft.com/office/officeart/2005/8/layout/orgChart1"/>
    <dgm:cxn modelId="{556F27F5-21B4-431A-A9E8-4F539B1451B7}" type="presParOf" srcId="{D32E79F3-AA13-49E4-96CE-FCBC848FF932}" destId="{70B9A7C6-83C5-49F5-81E1-8F241F886279}" srcOrd="1" destOrd="0" presId="urn:microsoft.com/office/officeart/2005/8/layout/orgChart1"/>
    <dgm:cxn modelId="{64FF18CA-588F-4C7D-B8BD-4D48A881D1FA}" type="presParOf" srcId="{739655F8-25F5-4368-902F-0F7D33FAA834}" destId="{11F8DEFC-7959-49DE-BB27-0EF122DA3BFA}" srcOrd="1" destOrd="0" presId="urn:microsoft.com/office/officeart/2005/8/layout/orgChart1"/>
    <dgm:cxn modelId="{F6F9E2F0-C351-488F-8307-2840A20CAEDE}" type="presParOf" srcId="{739655F8-25F5-4368-902F-0F7D33FAA834}" destId="{600C3045-CEDB-482B-A61E-92EAB1A26FA8}" srcOrd="2" destOrd="0" presId="urn:microsoft.com/office/officeart/2005/8/layout/orgChart1"/>
    <dgm:cxn modelId="{DA9E78DC-F877-412F-A406-7DA4B2663315}" type="presParOf" srcId="{DDFEE804-1A6E-47C9-B8A9-671D5C817933}" destId="{D7EB2BF9-8B9B-4DDD-BFCA-C2E3FA144D17}" srcOrd="10" destOrd="0" presId="urn:microsoft.com/office/officeart/2005/8/layout/orgChart1"/>
    <dgm:cxn modelId="{46165A10-85B9-40FF-ABEA-08FABC07882D}" type="presParOf" srcId="{DDFEE804-1A6E-47C9-B8A9-671D5C817933}" destId="{3460C4A0-6FDA-46AB-878C-A66B9783BA52}" srcOrd="11" destOrd="0" presId="urn:microsoft.com/office/officeart/2005/8/layout/orgChart1"/>
    <dgm:cxn modelId="{79449E66-0678-4B9C-B27B-F69C33971AFA}" type="presParOf" srcId="{3460C4A0-6FDA-46AB-878C-A66B9783BA52}" destId="{BD678A64-3FD2-4AEA-9F26-61747D4712A5}" srcOrd="0" destOrd="0" presId="urn:microsoft.com/office/officeart/2005/8/layout/orgChart1"/>
    <dgm:cxn modelId="{C0E62F61-2F9F-4111-911B-8AA916FF2F66}" type="presParOf" srcId="{BD678A64-3FD2-4AEA-9F26-61747D4712A5}" destId="{9322BDC5-315A-4273-A7FD-0F0A2468FF00}" srcOrd="0" destOrd="0" presId="urn:microsoft.com/office/officeart/2005/8/layout/orgChart1"/>
    <dgm:cxn modelId="{E746EEB5-C619-4E94-AFDB-E3309DB924BE}" type="presParOf" srcId="{BD678A64-3FD2-4AEA-9F26-61747D4712A5}" destId="{20FAAAB5-40D5-41A0-B93E-E455EBAD04C1}" srcOrd="1" destOrd="0" presId="urn:microsoft.com/office/officeart/2005/8/layout/orgChart1"/>
    <dgm:cxn modelId="{EA739FE2-E530-4D5C-86BE-5B1F92458B82}" type="presParOf" srcId="{3460C4A0-6FDA-46AB-878C-A66B9783BA52}" destId="{1662C41F-DE49-4B00-AD6A-187E2AAEF4EB}" srcOrd="1" destOrd="0" presId="urn:microsoft.com/office/officeart/2005/8/layout/orgChart1"/>
    <dgm:cxn modelId="{BFB64D18-CCEC-4336-AB19-1198E9226320}" type="presParOf" srcId="{3460C4A0-6FDA-46AB-878C-A66B9783BA52}" destId="{7645B50E-7806-4087-A8EB-601EC2D12CCD}" srcOrd="2" destOrd="0" presId="urn:microsoft.com/office/officeart/2005/8/layout/orgChart1"/>
    <dgm:cxn modelId="{1F1F3F33-51D7-485F-B7F8-2B8814272347}" type="presParOf" srcId="{5CA8AC9B-B4DE-432F-BAF0-FD2F6F7120F5}" destId="{D9941B44-990B-402F-B615-9A83E5D8728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B2BF9-8B9B-4DDD-BFCA-C2E3FA144D17}">
      <dsp:nvSpPr>
        <dsp:cNvPr id="0" name=""/>
        <dsp:cNvSpPr/>
      </dsp:nvSpPr>
      <dsp:spPr>
        <a:xfrm>
          <a:off x="5328236" y="1505321"/>
          <a:ext cx="4569562" cy="1058567"/>
        </a:xfrm>
        <a:custGeom>
          <a:avLst/>
          <a:gdLst/>
          <a:ahLst/>
          <a:cxnLst/>
          <a:rect l="0" t="0" r="0" b="0"/>
          <a:pathLst>
            <a:path>
              <a:moveTo>
                <a:pt x="0" y="0"/>
              </a:moveTo>
              <a:lnTo>
                <a:pt x="0" y="899954"/>
              </a:lnTo>
              <a:lnTo>
                <a:pt x="4569562" y="899954"/>
              </a:lnTo>
              <a:lnTo>
                <a:pt x="4569562"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961F3-7D39-473D-831A-7226893D2F1D}">
      <dsp:nvSpPr>
        <dsp:cNvPr id="0" name=""/>
        <dsp:cNvSpPr/>
      </dsp:nvSpPr>
      <dsp:spPr>
        <a:xfrm>
          <a:off x="5328236" y="1505321"/>
          <a:ext cx="2741737" cy="1058567"/>
        </a:xfrm>
        <a:custGeom>
          <a:avLst/>
          <a:gdLst/>
          <a:ahLst/>
          <a:cxnLst/>
          <a:rect l="0" t="0" r="0" b="0"/>
          <a:pathLst>
            <a:path>
              <a:moveTo>
                <a:pt x="0" y="0"/>
              </a:moveTo>
              <a:lnTo>
                <a:pt x="0" y="899954"/>
              </a:lnTo>
              <a:lnTo>
                <a:pt x="2741737" y="899954"/>
              </a:lnTo>
              <a:lnTo>
                <a:pt x="2741737"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41F7F-01F7-454A-85AB-C6BFD45A6AEB}">
      <dsp:nvSpPr>
        <dsp:cNvPr id="0" name=""/>
        <dsp:cNvSpPr/>
      </dsp:nvSpPr>
      <dsp:spPr>
        <a:xfrm>
          <a:off x="5328236" y="1505321"/>
          <a:ext cx="913912" cy="1058567"/>
        </a:xfrm>
        <a:custGeom>
          <a:avLst/>
          <a:gdLst/>
          <a:ahLst/>
          <a:cxnLst/>
          <a:rect l="0" t="0" r="0" b="0"/>
          <a:pathLst>
            <a:path>
              <a:moveTo>
                <a:pt x="0" y="0"/>
              </a:moveTo>
              <a:lnTo>
                <a:pt x="0" y="899954"/>
              </a:lnTo>
              <a:lnTo>
                <a:pt x="913912" y="899954"/>
              </a:lnTo>
              <a:lnTo>
                <a:pt x="913912"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5A97BF-5BE7-44EC-99D6-D966E0DE5EFF}">
      <dsp:nvSpPr>
        <dsp:cNvPr id="0" name=""/>
        <dsp:cNvSpPr/>
      </dsp:nvSpPr>
      <dsp:spPr>
        <a:xfrm>
          <a:off x="4414323" y="1505321"/>
          <a:ext cx="913912" cy="1058567"/>
        </a:xfrm>
        <a:custGeom>
          <a:avLst/>
          <a:gdLst/>
          <a:ahLst/>
          <a:cxnLst/>
          <a:rect l="0" t="0" r="0" b="0"/>
          <a:pathLst>
            <a:path>
              <a:moveTo>
                <a:pt x="913912" y="0"/>
              </a:moveTo>
              <a:lnTo>
                <a:pt x="913912" y="899954"/>
              </a:lnTo>
              <a:lnTo>
                <a:pt x="0" y="899954"/>
              </a:lnTo>
              <a:lnTo>
                <a:pt x="0"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54DCE1-7D74-45F9-8E02-F9E6739F1F53}">
      <dsp:nvSpPr>
        <dsp:cNvPr id="0" name=""/>
        <dsp:cNvSpPr/>
      </dsp:nvSpPr>
      <dsp:spPr>
        <a:xfrm>
          <a:off x="2586498" y="1505321"/>
          <a:ext cx="2741737" cy="1058567"/>
        </a:xfrm>
        <a:custGeom>
          <a:avLst/>
          <a:gdLst/>
          <a:ahLst/>
          <a:cxnLst/>
          <a:rect l="0" t="0" r="0" b="0"/>
          <a:pathLst>
            <a:path>
              <a:moveTo>
                <a:pt x="2741737" y="0"/>
              </a:moveTo>
              <a:lnTo>
                <a:pt x="2741737" y="899954"/>
              </a:lnTo>
              <a:lnTo>
                <a:pt x="0" y="899954"/>
              </a:lnTo>
              <a:lnTo>
                <a:pt x="0"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FB2BF-7CAA-4154-8BD7-AA604AB9F3B9}">
      <dsp:nvSpPr>
        <dsp:cNvPr id="0" name=""/>
        <dsp:cNvSpPr/>
      </dsp:nvSpPr>
      <dsp:spPr>
        <a:xfrm>
          <a:off x="848282" y="1505321"/>
          <a:ext cx="4479954" cy="1062147"/>
        </a:xfrm>
        <a:custGeom>
          <a:avLst/>
          <a:gdLst/>
          <a:ahLst/>
          <a:cxnLst/>
          <a:rect l="0" t="0" r="0" b="0"/>
          <a:pathLst>
            <a:path>
              <a:moveTo>
                <a:pt x="4479954" y="0"/>
              </a:moveTo>
              <a:lnTo>
                <a:pt x="4479954" y="903534"/>
              </a:lnTo>
              <a:lnTo>
                <a:pt x="0" y="903534"/>
              </a:lnTo>
              <a:lnTo>
                <a:pt x="0" y="106214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CED27-A5DA-4FC5-ACD5-3377FE56A651}">
      <dsp:nvSpPr>
        <dsp:cNvPr id="0" name=""/>
        <dsp:cNvSpPr/>
      </dsp:nvSpPr>
      <dsp:spPr>
        <a:xfrm>
          <a:off x="4229169" y="765837"/>
          <a:ext cx="2198133" cy="73948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CL" sz="1600" b="1" kern="1200" dirty="0"/>
            <a:t>Data-Transparencia</a:t>
          </a:r>
          <a:r>
            <a:rPr lang="es-CL" sz="1300" kern="1200" dirty="0"/>
            <a:t> </a:t>
          </a:r>
        </a:p>
      </dsp:txBody>
      <dsp:txXfrm>
        <a:off x="4229169" y="765837"/>
        <a:ext cx="2198133" cy="739483"/>
      </dsp:txXfrm>
    </dsp:sp>
    <dsp:sp modelId="{FEB27423-4854-4DC2-AAA7-8F2135AB3BD2}">
      <dsp:nvSpPr>
        <dsp:cNvPr id="0" name=""/>
        <dsp:cNvSpPr/>
      </dsp:nvSpPr>
      <dsp:spPr>
        <a:xfrm>
          <a:off x="92982" y="2567469"/>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Data-Partidos</a:t>
          </a:r>
        </a:p>
      </dsp:txBody>
      <dsp:txXfrm>
        <a:off x="92982" y="2567469"/>
        <a:ext cx="1510599" cy="755299"/>
      </dsp:txXfrm>
    </dsp:sp>
    <dsp:sp modelId="{77B6B3A3-DCD6-47AA-9A19-4902872F22AC}">
      <dsp:nvSpPr>
        <dsp:cNvPr id="0" name=""/>
        <dsp:cNvSpPr/>
      </dsp:nvSpPr>
      <dsp:spPr>
        <a:xfrm>
          <a:off x="1831199" y="2563888"/>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Data-Lazos</a:t>
          </a:r>
        </a:p>
      </dsp:txBody>
      <dsp:txXfrm>
        <a:off x="1831199" y="2563888"/>
        <a:ext cx="1510599" cy="755299"/>
      </dsp:txXfrm>
    </dsp:sp>
    <dsp:sp modelId="{48FD60F5-324D-4382-83BA-C6D9D276D50C}">
      <dsp:nvSpPr>
        <dsp:cNvPr id="0" name=""/>
        <dsp:cNvSpPr/>
      </dsp:nvSpPr>
      <dsp:spPr>
        <a:xfrm>
          <a:off x="3659024" y="2563888"/>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Data-Transparencia monetaria</a:t>
          </a:r>
        </a:p>
      </dsp:txBody>
      <dsp:txXfrm>
        <a:off x="3659024" y="2563888"/>
        <a:ext cx="1510599" cy="755299"/>
      </dsp:txXfrm>
    </dsp:sp>
    <dsp:sp modelId="{D2EEC826-C43C-410F-9272-B0A9883D228F}">
      <dsp:nvSpPr>
        <dsp:cNvPr id="0" name=""/>
        <dsp:cNvSpPr/>
      </dsp:nvSpPr>
      <dsp:spPr>
        <a:xfrm>
          <a:off x="5486849" y="2563888"/>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Data-Organismos</a:t>
          </a:r>
        </a:p>
      </dsp:txBody>
      <dsp:txXfrm>
        <a:off x="5486849" y="2563888"/>
        <a:ext cx="1510599" cy="755299"/>
      </dsp:txXfrm>
    </dsp:sp>
    <dsp:sp modelId="{EDED8DCE-7BFD-4F95-AF74-0F3402EA56A6}">
      <dsp:nvSpPr>
        <dsp:cNvPr id="0" name=""/>
        <dsp:cNvSpPr/>
      </dsp:nvSpPr>
      <dsp:spPr>
        <a:xfrm>
          <a:off x="7314674" y="2563888"/>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 Data-Reclamos</a:t>
          </a:r>
        </a:p>
      </dsp:txBody>
      <dsp:txXfrm>
        <a:off x="7314674" y="2563888"/>
        <a:ext cx="1510599" cy="755299"/>
      </dsp:txXfrm>
    </dsp:sp>
    <dsp:sp modelId="{9322BDC5-315A-4273-A7FD-0F0A2468FF00}">
      <dsp:nvSpPr>
        <dsp:cNvPr id="0" name=""/>
        <dsp:cNvSpPr/>
      </dsp:nvSpPr>
      <dsp:spPr>
        <a:xfrm>
          <a:off x="9142499" y="2563888"/>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Data-Transparencia monetaria Organismos</a:t>
          </a:r>
        </a:p>
      </dsp:txBody>
      <dsp:txXfrm>
        <a:off x="9142499" y="2563888"/>
        <a:ext cx="1510599" cy="755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B2BF9-8B9B-4DDD-BFCA-C2E3FA144D17}">
      <dsp:nvSpPr>
        <dsp:cNvPr id="0" name=""/>
        <dsp:cNvSpPr/>
      </dsp:nvSpPr>
      <dsp:spPr>
        <a:xfrm>
          <a:off x="5328236" y="1492069"/>
          <a:ext cx="4569562" cy="1058567"/>
        </a:xfrm>
        <a:custGeom>
          <a:avLst/>
          <a:gdLst/>
          <a:ahLst/>
          <a:cxnLst/>
          <a:rect l="0" t="0" r="0" b="0"/>
          <a:pathLst>
            <a:path>
              <a:moveTo>
                <a:pt x="0" y="0"/>
              </a:moveTo>
              <a:lnTo>
                <a:pt x="0" y="899954"/>
              </a:lnTo>
              <a:lnTo>
                <a:pt x="4569562" y="899954"/>
              </a:lnTo>
              <a:lnTo>
                <a:pt x="4569562"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C961F3-7D39-473D-831A-7226893D2F1D}">
      <dsp:nvSpPr>
        <dsp:cNvPr id="0" name=""/>
        <dsp:cNvSpPr/>
      </dsp:nvSpPr>
      <dsp:spPr>
        <a:xfrm>
          <a:off x="5328236" y="1492069"/>
          <a:ext cx="2741737" cy="1058567"/>
        </a:xfrm>
        <a:custGeom>
          <a:avLst/>
          <a:gdLst/>
          <a:ahLst/>
          <a:cxnLst/>
          <a:rect l="0" t="0" r="0" b="0"/>
          <a:pathLst>
            <a:path>
              <a:moveTo>
                <a:pt x="0" y="0"/>
              </a:moveTo>
              <a:lnTo>
                <a:pt x="0" y="899954"/>
              </a:lnTo>
              <a:lnTo>
                <a:pt x="2741737" y="899954"/>
              </a:lnTo>
              <a:lnTo>
                <a:pt x="2741737"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41F7F-01F7-454A-85AB-C6BFD45A6AEB}">
      <dsp:nvSpPr>
        <dsp:cNvPr id="0" name=""/>
        <dsp:cNvSpPr/>
      </dsp:nvSpPr>
      <dsp:spPr>
        <a:xfrm>
          <a:off x="5328236" y="1492069"/>
          <a:ext cx="913912" cy="1058567"/>
        </a:xfrm>
        <a:custGeom>
          <a:avLst/>
          <a:gdLst/>
          <a:ahLst/>
          <a:cxnLst/>
          <a:rect l="0" t="0" r="0" b="0"/>
          <a:pathLst>
            <a:path>
              <a:moveTo>
                <a:pt x="0" y="0"/>
              </a:moveTo>
              <a:lnTo>
                <a:pt x="0" y="899954"/>
              </a:lnTo>
              <a:lnTo>
                <a:pt x="913912" y="899954"/>
              </a:lnTo>
              <a:lnTo>
                <a:pt x="913912"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5A97BF-5BE7-44EC-99D6-D966E0DE5EFF}">
      <dsp:nvSpPr>
        <dsp:cNvPr id="0" name=""/>
        <dsp:cNvSpPr/>
      </dsp:nvSpPr>
      <dsp:spPr>
        <a:xfrm>
          <a:off x="4414323" y="1492069"/>
          <a:ext cx="913912" cy="1058567"/>
        </a:xfrm>
        <a:custGeom>
          <a:avLst/>
          <a:gdLst/>
          <a:ahLst/>
          <a:cxnLst/>
          <a:rect l="0" t="0" r="0" b="0"/>
          <a:pathLst>
            <a:path>
              <a:moveTo>
                <a:pt x="913912" y="0"/>
              </a:moveTo>
              <a:lnTo>
                <a:pt x="913912" y="899954"/>
              </a:lnTo>
              <a:lnTo>
                <a:pt x="0" y="899954"/>
              </a:lnTo>
              <a:lnTo>
                <a:pt x="0"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54DCE1-7D74-45F9-8E02-F9E6739F1F53}">
      <dsp:nvSpPr>
        <dsp:cNvPr id="0" name=""/>
        <dsp:cNvSpPr/>
      </dsp:nvSpPr>
      <dsp:spPr>
        <a:xfrm>
          <a:off x="2586498" y="1492069"/>
          <a:ext cx="2741737" cy="1058567"/>
        </a:xfrm>
        <a:custGeom>
          <a:avLst/>
          <a:gdLst/>
          <a:ahLst/>
          <a:cxnLst/>
          <a:rect l="0" t="0" r="0" b="0"/>
          <a:pathLst>
            <a:path>
              <a:moveTo>
                <a:pt x="2741737" y="0"/>
              </a:moveTo>
              <a:lnTo>
                <a:pt x="2741737" y="899954"/>
              </a:lnTo>
              <a:lnTo>
                <a:pt x="0" y="899954"/>
              </a:lnTo>
              <a:lnTo>
                <a:pt x="0" y="10585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BFB2BF-7CAA-4154-8BD7-AA604AB9F3B9}">
      <dsp:nvSpPr>
        <dsp:cNvPr id="0" name=""/>
        <dsp:cNvSpPr/>
      </dsp:nvSpPr>
      <dsp:spPr>
        <a:xfrm>
          <a:off x="848282" y="1492069"/>
          <a:ext cx="4479954" cy="1062147"/>
        </a:xfrm>
        <a:custGeom>
          <a:avLst/>
          <a:gdLst/>
          <a:ahLst/>
          <a:cxnLst/>
          <a:rect l="0" t="0" r="0" b="0"/>
          <a:pathLst>
            <a:path>
              <a:moveTo>
                <a:pt x="4479954" y="0"/>
              </a:moveTo>
              <a:lnTo>
                <a:pt x="4479954" y="903534"/>
              </a:lnTo>
              <a:lnTo>
                <a:pt x="0" y="903534"/>
              </a:lnTo>
              <a:lnTo>
                <a:pt x="0" y="106214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CED27-A5DA-4FC5-ACD5-3377FE56A651}">
      <dsp:nvSpPr>
        <dsp:cNvPr id="0" name=""/>
        <dsp:cNvSpPr/>
      </dsp:nvSpPr>
      <dsp:spPr>
        <a:xfrm>
          <a:off x="4361694" y="779089"/>
          <a:ext cx="1933083" cy="71298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b="1" kern="1200" dirty="0"/>
            <a:t>Data-Transparencia</a:t>
          </a:r>
          <a:r>
            <a:rPr lang="es-CL" sz="2100" kern="1200" dirty="0"/>
            <a:t> </a:t>
          </a:r>
        </a:p>
      </dsp:txBody>
      <dsp:txXfrm>
        <a:off x="4361694" y="779089"/>
        <a:ext cx="1933083" cy="712980"/>
      </dsp:txXfrm>
    </dsp:sp>
    <dsp:sp modelId="{FEB27423-4854-4DC2-AAA7-8F2135AB3BD2}">
      <dsp:nvSpPr>
        <dsp:cNvPr id="0" name=""/>
        <dsp:cNvSpPr/>
      </dsp:nvSpPr>
      <dsp:spPr>
        <a:xfrm>
          <a:off x="92982" y="255421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Data-</a:t>
          </a:r>
        </a:p>
      </dsp:txBody>
      <dsp:txXfrm>
        <a:off x="92982" y="2554217"/>
        <a:ext cx="1510599" cy="755299"/>
      </dsp:txXfrm>
    </dsp:sp>
    <dsp:sp modelId="{77B6B3A3-DCD6-47AA-9A19-4902872F22AC}">
      <dsp:nvSpPr>
        <dsp:cNvPr id="0" name=""/>
        <dsp:cNvSpPr/>
      </dsp:nvSpPr>
      <dsp:spPr>
        <a:xfrm>
          <a:off x="1831199" y="255063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Data-</a:t>
          </a:r>
        </a:p>
      </dsp:txBody>
      <dsp:txXfrm>
        <a:off x="1831199" y="2550637"/>
        <a:ext cx="1510599" cy="755299"/>
      </dsp:txXfrm>
    </dsp:sp>
    <dsp:sp modelId="{48FD60F5-324D-4382-83BA-C6D9D276D50C}">
      <dsp:nvSpPr>
        <dsp:cNvPr id="0" name=""/>
        <dsp:cNvSpPr/>
      </dsp:nvSpPr>
      <dsp:spPr>
        <a:xfrm>
          <a:off x="3659024" y="255063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Data-</a:t>
          </a:r>
        </a:p>
      </dsp:txBody>
      <dsp:txXfrm>
        <a:off x="3659024" y="2550637"/>
        <a:ext cx="1510599" cy="755299"/>
      </dsp:txXfrm>
    </dsp:sp>
    <dsp:sp modelId="{D2EEC826-C43C-410F-9272-B0A9883D228F}">
      <dsp:nvSpPr>
        <dsp:cNvPr id="0" name=""/>
        <dsp:cNvSpPr/>
      </dsp:nvSpPr>
      <dsp:spPr>
        <a:xfrm>
          <a:off x="5486849" y="255063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Data-</a:t>
          </a:r>
        </a:p>
      </dsp:txBody>
      <dsp:txXfrm>
        <a:off x="5486849" y="2550637"/>
        <a:ext cx="1510599" cy="755299"/>
      </dsp:txXfrm>
    </dsp:sp>
    <dsp:sp modelId="{EDED8DCE-7BFD-4F95-AF74-0F3402EA56A6}">
      <dsp:nvSpPr>
        <dsp:cNvPr id="0" name=""/>
        <dsp:cNvSpPr/>
      </dsp:nvSpPr>
      <dsp:spPr>
        <a:xfrm>
          <a:off x="7314674" y="255063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 Data-</a:t>
          </a:r>
        </a:p>
      </dsp:txBody>
      <dsp:txXfrm>
        <a:off x="7314674" y="2550637"/>
        <a:ext cx="1510599" cy="755299"/>
      </dsp:txXfrm>
    </dsp:sp>
    <dsp:sp modelId="{9322BDC5-315A-4273-A7FD-0F0A2468FF00}">
      <dsp:nvSpPr>
        <dsp:cNvPr id="0" name=""/>
        <dsp:cNvSpPr/>
      </dsp:nvSpPr>
      <dsp:spPr>
        <a:xfrm>
          <a:off x="9142499" y="2550637"/>
          <a:ext cx="1510599" cy="7552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CL" sz="2100" kern="1200" dirty="0"/>
            <a:t>Data-</a:t>
          </a:r>
        </a:p>
      </dsp:txBody>
      <dsp:txXfrm>
        <a:off x="9142499" y="2550637"/>
        <a:ext cx="1510599" cy="7552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398053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377318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818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10105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98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3194730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410021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86512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2230853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72367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11770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69381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406417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29065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291099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4D57BDD-E64A-4D27-8978-82FFCA18A12C}"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51019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D57BDD-E64A-4D27-8978-82FFCA18A12C}" type="datetimeFigureOut">
              <a:rPr lang="en-US" smtClean="0"/>
              <a:pPr/>
              <a:t>12/9/2020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43A852-0206-46AC-B0EB-645612933129}" type="slidenum">
              <a:rPr lang="en-US" smtClean="0"/>
              <a:pPr/>
              <a:t>‹Nº›</a:t>
            </a:fld>
            <a:endParaRPr lang="en-US" dirty="0"/>
          </a:p>
        </p:txBody>
      </p:sp>
    </p:spTree>
    <p:extLst>
      <p:ext uri="{BB962C8B-B14F-4D97-AF65-F5344CB8AC3E}">
        <p14:creationId xmlns:p14="http://schemas.microsoft.com/office/powerpoint/2010/main" val="190255632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83583-9C32-48F3-AA20-A8BA68967BFC}"/>
              </a:ext>
            </a:extLst>
          </p:cNvPr>
          <p:cNvSpPr>
            <a:spLocks noGrp="1"/>
          </p:cNvSpPr>
          <p:nvPr>
            <p:ph type="ctrTitle"/>
          </p:nvPr>
        </p:nvSpPr>
        <p:spPr>
          <a:xfrm>
            <a:off x="2589213" y="2514600"/>
            <a:ext cx="8915399" cy="2262779"/>
          </a:xfrm>
        </p:spPr>
        <p:txBody>
          <a:bodyPr/>
          <a:lstStyle/>
          <a:p>
            <a:r>
              <a:rPr lang="es-CL" dirty="0"/>
              <a:t>DATA TRANSPARENCIA</a:t>
            </a:r>
          </a:p>
        </p:txBody>
      </p:sp>
      <p:sp>
        <p:nvSpPr>
          <p:cNvPr id="3" name="Subtítulo 2">
            <a:extLst>
              <a:ext uri="{FF2B5EF4-FFF2-40B4-BE49-F238E27FC236}">
                <a16:creationId xmlns:a16="http://schemas.microsoft.com/office/drawing/2014/main" id="{A0119A65-3DE6-4E2C-9C46-020C2C29EC7B}"/>
              </a:ext>
            </a:extLst>
          </p:cNvPr>
          <p:cNvSpPr>
            <a:spLocks noGrp="1"/>
          </p:cNvSpPr>
          <p:nvPr>
            <p:ph type="subTitle" idx="1"/>
          </p:nvPr>
        </p:nvSpPr>
        <p:spPr/>
        <p:txBody>
          <a:bodyPr/>
          <a:lstStyle/>
          <a:p>
            <a:pPr algn="r"/>
            <a:r>
              <a:rPr lang="es-CL" dirty="0" err="1"/>
              <a:t>Powered</a:t>
            </a:r>
            <a:r>
              <a:rPr lang="es-CL" dirty="0"/>
              <a:t> </a:t>
            </a:r>
            <a:r>
              <a:rPr lang="es-CL" dirty="0" err="1"/>
              <a:t>by</a:t>
            </a:r>
            <a:r>
              <a:rPr lang="es-CL" dirty="0"/>
              <a:t> </a:t>
            </a:r>
            <a:r>
              <a:rPr lang="es-CL" dirty="0" err="1"/>
              <a:t>DataIntelligence</a:t>
            </a:r>
            <a:endParaRPr lang="es-CL" dirty="0"/>
          </a:p>
        </p:txBody>
      </p:sp>
    </p:spTree>
    <p:extLst>
      <p:ext uri="{BB962C8B-B14F-4D97-AF65-F5344CB8AC3E}">
        <p14:creationId xmlns:p14="http://schemas.microsoft.com/office/powerpoint/2010/main" val="3753774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B418E-86EA-4588-8BF8-A9634C1FB06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3A01F6E-4A5B-4E12-94FF-6E47E92E84F2}"/>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12468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E7D10-918D-4C73-8B8F-7CCDFA98B760}"/>
              </a:ext>
            </a:extLst>
          </p:cNvPr>
          <p:cNvSpPr>
            <a:spLocks noGrp="1"/>
          </p:cNvSpPr>
          <p:nvPr>
            <p:ph type="title"/>
          </p:nvPr>
        </p:nvSpPr>
        <p:spPr/>
        <p:txBody>
          <a:bodyPr/>
          <a:lstStyle/>
          <a:p>
            <a:r>
              <a:rPr lang="es-CL" dirty="0"/>
              <a:t>Productos 2020-2021</a:t>
            </a:r>
          </a:p>
        </p:txBody>
      </p:sp>
      <p:graphicFrame>
        <p:nvGraphicFramePr>
          <p:cNvPr id="4" name="Diagrama 3">
            <a:extLst>
              <a:ext uri="{FF2B5EF4-FFF2-40B4-BE49-F238E27FC236}">
                <a16:creationId xmlns:a16="http://schemas.microsoft.com/office/drawing/2014/main" id="{D57A9C3B-55AC-4286-A9B1-3DA92625D0B8}"/>
              </a:ext>
            </a:extLst>
          </p:cNvPr>
          <p:cNvGraphicFramePr/>
          <p:nvPr>
            <p:extLst>
              <p:ext uri="{D42A27DB-BD31-4B8C-83A1-F6EECF244321}">
                <p14:modId xmlns:p14="http://schemas.microsoft.com/office/powerpoint/2010/main" val="2203902673"/>
              </p:ext>
            </p:extLst>
          </p:nvPr>
        </p:nvGraphicFramePr>
        <p:xfrm>
          <a:off x="687388" y="1407522"/>
          <a:ext cx="10656473" cy="482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errar llave 4">
            <a:extLst>
              <a:ext uri="{FF2B5EF4-FFF2-40B4-BE49-F238E27FC236}">
                <a16:creationId xmlns:a16="http://schemas.microsoft.com/office/drawing/2014/main" id="{A1064C35-21D1-48F0-9AD0-7C2AA6D17C92}"/>
              </a:ext>
            </a:extLst>
          </p:cNvPr>
          <p:cNvSpPr/>
          <p:nvPr/>
        </p:nvSpPr>
        <p:spPr>
          <a:xfrm rot="5400000">
            <a:off x="3173722" y="3120254"/>
            <a:ext cx="318397" cy="3684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6" name="CuadroTexto 5">
            <a:extLst>
              <a:ext uri="{FF2B5EF4-FFF2-40B4-BE49-F238E27FC236}">
                <a16:creationId xmlns:a16="http://schemas.microsoft.com/office/drawing/2014/main" id="{62FC18B0-005B-4753-A9EB-6A783512A871}"/>
              </a:ext>
            </a:extLst>
          </p:cNvPr>
          <p:cNvSpPr txBox="1"/>
          <p:nvPr/>
        </p:nvSpPr>
        <p:spPr>
          <a:xfrm>
            <a:off x="1881807" y="5121506"/>
            <a:ext cx="2902226" cy="369332"/>
          </a:xfrm>
          <a:prstGeom prst="rect">
            <a:avLst/>
          </a:prstGeom>
          <a:noFill/>
        </p:spPr>
        <p:txBody>
          <a:bodyPr wrap="square" rtlCol="0">
            <a:spAutoFit/>
          </a:bodyPr>
          <a:lstStyle/>
          <a:p>
            <a:pPr algn="ctr"/>
            <a:r>
              <a:rPr lang="es-CL" dirty="0"/>
              <a:t>Partidos Políticos</a:t>
            </a:r>
          </a:p>
        </p:txBody>
      </p:sp>
      <p:sp>
        <p:nvSpPr>
          <p:cNvPr id="7" name="Cerrar llave 6">
            <a:extLst>
              <a:ext uri="{FF2B5EF4-FFF2-40B4-BE49-F238E27FC236}">
                <a16:creationId xmlns:a16="http://schemas.microsoft.com/office/drawing/2014/main" id="{9751CC79-8588-4912-98B9-E990D2AE2B6F}"/>
              </a:ext>
            </a:extLst>
          </p:cNvPr>
          <p:cNvSpPr/>
          <p:nvPr/>
        </p:nvSpPr>
        <p:spPr>
          <a:xfrm rot="5400000">
            <a:off x="8600489" y="3106718"/>
            <a:ext cx="318397" cy="3684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8" name="CuadroTexto 7">
            <a:extLst>
              <a:ext uri="{FF2B5EF4-FFF2-40B4-BE49-F238E27FC236}">
                <a16:creationId xmlns:a16="http://schemas.microsoft.com/office/drawing/2014/main" id="{2C5346F5-3CC0-42EB-9BBA-C233339444BD}"/>
              </a:ext>
            </a:extLst>
          </p:cNvPr>
          <p:cNvSpPr txBox="1"/>
          <p:nvPr/>
        </p:nvSpPr>
        <p:spPr>
          <a:xfrm>
            <a:off x="7407967" y="5087633"/>
            <a:ext cx="2902226" cy="646331"/>
          </a:xfrm>
          <a:prstGeom prst="rect">
            <a:avLst/>
          </a:prstGeom>
          <a:noFill/>
        </p:spPr>
        <p:txBody>
          <a:bodyPr wrap="square" rtlCol="0">
            <a:spAutoFit/>
          </a:bodyPr>
          <a:lstStyle/>
          <a:p>
            <a:pPr algn="ctr"/>
            <a:r>
              <a:rPr lang="es-CL" dirty="0"/>
              <a:t>Transparencia activa (Organismos Públicos)</a:t>
            </a:r>
          </a:p>
        </p:txBody>
      </p:sp>
    </p:spTree>
    <p:extLst>
      <p:ext uri="{BB962C8B-B14F-4D97-AF65-F5344CB8AC3E}">
        <p14:creationId xmlns:p14="http://schemas.microsoft.com/office/powerpoint/2010/main" val="24341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E7D10-918D-4C73-8B8F-7CCDFA98B760}"/>
              </a:ext>
            </a:extLst>
          </p:cNvPr>
          <p:cNvSpPr>
            <a:spLocks noGrp="1"/>
          </p:cNvSpPr>
          <p:nvPr>
            <p:ph type="title"/>
          </p:nvPr>
        </p:nvSpPr>
        <p:spPr/>
        <p:txBody>
          <a:bodyPr/>
          <a:lstStyle/>
          <a:p>
            <a:r>
              <a:rPr lang="es-CL" dirty="0"/>
              <a:t>Productos 2020-2021</a:t>
            </a:r>
          </a:p>
        </p:txBody>
      </p:sp>
      <p:graphicFrame>
        <p:nvGraphicFramePr>
          <p:cNvPr id="4" name="Diagrama 3">
            <a:extLst>
              <a:ext uri="{FF2B5EF4-FFF2-40B4-BE49-F238E27FC236}">
                <a16:creationId xmlns:a16="http://schemas.microsoft.com/office/drawing/2014/main" id="{D57A9C3B-55AC-4286-A9B1-3DA92625D0B8}"/>
              </a:ext>
            </a:extLst>
          </p:cNvPr>
          <p:cNvGraphicFramePr/>
          <p:nvPr>
            <p:extLst>
              <p:ext uri="{D42A27DB-BD31-4B8C-83A1-F6EECF244321}">
                <p14:modId xmlns:p14="http://schemas.microsoft.com/office/powerpoint/2010/main" val="4028332252"/>
              </p:ext>
            </p:extLst>
          </p:nvPr>
        </p:nvGraphicFramePr>
        <p:xfrm>
          <a:off x="687388" y="1407522"/>
          <a:ext cx="10656473" cy="482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errar llave 4">
            <a:extLst>
              <a:ext uri="{FF2B5EF4-FFF2-40B4-BE49-F238E27FC236}">
                <a16:creationId xmlns:a16="http://schemas.microsoft.com/office/drawing/2014/main" id="{A1064C35-21D1-48F0-9AD0-7C2AA6D17C92}"/>
              </a:ext>
            </a:extLst>
          </p:cNvPr>
          <p:cNvSpPr/>
          <p:nvPr/>
        </p:nvSpPr>
        <p:spPr>
          <a:xfrm rot="5400000">
            <a:off x="3173722" y="3120254"/>
            <a:ext cx="318397" cy="3684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6" name="CuadroTexto 5">
            <a:extLst>
              <a:ext uri="{FF2B5EF4-FFF2-40B4-BE49-F238E27FC236}">
                <a16:creationId xmlns:a16="http://schemas.microsoft.com/office/drawing/2014/main" id="{62FC18B0-005B-4753-A9EB-6A783512A871}"/>
              </a:ext>
            </a:extLst>
          </p:cNvPr>
          <p:cNvSpPr txBox="1"/>
          <p:nvPr/>
        </p:nvSpPr>
        <p:spPr>
          <a:xfrm>
            <a:off x="1881807" y="5121506"/>
            <a:ext cx="2902226" cy="369332"/>
          </a:xfrm>
          <a:prstGeom prst="rect">
            <a:avLst/>
          </a:prstGeom>
          <a:noFill/>
        </p:spPr>
        <p:txBody>
          <a:bodyPr wrap="square" rtlCol="0">
            <a:spAutoFit/>
          </a:bodyPr>
          <a:lstStyle/>
          <a:p>
            <a:pPr algn="ctr"/>
            <a:r>
              <a:rPr lang="es-CL" dirty="0"/>
              <a:t>Lobby</a:t>
            </a:r>
          </a:p>
        </p:txBody>
      </p:sp>
      <p:sp>
        <p:nvSpPr>
          <p:cNvPr id="7" name="Cerrar llave 6">
            <a:extLst>
              <a:ext uri="{FF2B5EF4-FFF2-40B4-BE49-F238E27FC236}">
                <a16:creationId xmlns:a16="http://schemas.microsoft.com/office/drawing/2014/main" id="{9751CC79-8588-4912-98B9-E990D2AE2B6F}"/>
              </a:ext>
            </a:extLst>
          </p:cNvPr>
          <p:cNvSpPr/>
          <p:nvPr/>
        </p:nvSpPr>
        <p:spPr>
          <a:xfrm rot="5400000">
            <a:off x="8600489" y="3106718"/>
            <a:ext cx="318397" cy="3684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8" name="CuadroTexto 7">
            <a:extLst>
              <a:ext uri="{FF2B5EF4-FFF2-40B4-BE49-F238E27FC236}">
                <a16:creationId xmlns:a16="http://schemas.microsoft.com/office/drawing/2014/main" id="{2C5346F5-3CC0-42EB-9BBA-C233339444BD}"/>
              </a:ext>
            </a:extLst>
          </p:cNvPr>
          <p:cNvSpPr txBox="1"/>
          <p:nvPr/>
        </p:nvSpPr>
        <p:spPr>
          <a:xfrm>
            <a:off x="7308574" y="5143153"/>
            <a:ext cx="2902226" cy="369332"/>
          </a:xfrm>
          <a:prstGeom prst="rect">
            <a:avLst/>
          </a:prstGeom>
          <a:noFill/>
        </p:spPr>
        <p:txBody>
          <a:bodyPr wrap="square" rtlCol="0">
            <a:spAutoFit/>
          </a:bodyPr>
          <a:lstStyle/>
          <a:p>
            <a:pPr algn="ctr"/>
            <a:r>
              <a:rPr lang="es-CL" dirty="0"/>
              <a:t>Probidad</a:t>
            </a:r>
          </a:p>
        </p:txBody>
      </p:sp>
    </p:spTree>
    <p:extLst>
      <p:ext uri="{BB962C8B-B14F-4D97-AF65-F5344CB8AC3E}">
        <p14:creationId xmlns:p14="http://schemas.microsoft.com/office/powerpoint/2010/main" val="397267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01. Data-Partidos</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a:xfrm>
            <a:off x="2589212" y="2133600"/>
            <a:ext cx="8915400" cy="1522271"/>
          </a:xfrm>
        </p:spPr>
        <p:txBody>
          <a:bodyPr/>
          <a:lstStyle/>
          <a:p>
            <a:pPr algn="just"/>
            <a:r>
              <a:rPr lang="es-CL" dirty="0"/>
              <a:t>Data-Partidos se enfoca en la conformación de los partidos políticos, mostrando datos generales como nombre, sigla, región de constitución, proporción de militantes femeninos y masculinos y por grupo etario, etc.</a:t>
            </a:r>
          </a:p>
        </p:txBody>
      </p:sp>
      <p:sp>
        <p:nvSpPr>
          <p:cNvPr id="4" name="CuadroTexto 3">
            <a:extLst>
              <a:ext uri="{FF2B5EF4-FFF2-40B4-BE49-F238E27FC236}">
                <a16:creationId xmlns:a16="http://schemas.microsoft.com/office/drawing/2014/main" id="{B9759A07-60D0-4A23-843C-4317D1E56D24}"/>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7" name="CuadroTexto 6">
            <a:extLst>
              <a:ext uri="{FF2B5EF4-FFF2-40B4-BE49-F238E27FC236}">
                <a16:creationId xmlns:a16="http://schemas.microsoft.com/office/drawing/2014/main" id="{9349E776-CA33-43B9-ADAA-29FE2178D838}"/>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sp>
        <p:nvSpPr>
          <p:cNvPr id="8" name="CuadroTexto 7">
            <a:extLst>
              <a:ext uri="{FF2B5EF4-FFF2-40B4-BE49-F238E27FC236}">
                <a16:creationId xmlns:a16="http://schemas.microsoft.com/office/drawing/2014/main" id="{CF7FF72F-1A69-4347-BA56-D1ED3A109580}"/>
              </a:ext>
            </a:extLst>
          </p:cNvPr>
          <p:cNvSpPr txBox="1"/>
          <p:nvPr/>
        </p:nvSpPr>
        <p:spPr>
          <a:xfrm>
            <a:off x="2589213" y="4764598"/>
            <a:ext cx="9112458" cy="1354217"/>
          </a:xfrm>
          <a:prstGeom prst="rect">
            <a:avLst/>
          </a:prstGeom>
          <a:noFill/>
        </p:spPr>
        <p:txBody>
          <a:bodyPr wrap="square" rtlCol="0">
            <a:spAutoFit/>
          </a:bodyPr>
          <a:lstStyle/>
          <a:p>
            <a:pPr marL="285750" indent="-285750">
              <a:buFont typeface="Arial" panose="020B0604020202020204" pitchFamily="34" charset="0"/>
              <a:buChar char="•"/>
            </a:pPr>
            <a:r>
              <a:rPr lang="es-MX" sz="1600" dirty="0"/>
              <a:t>29 PP0002 Datos Generales por partido (Nombre, sigla, etc).xlsx</a:t>
            </a:r>
          </a:p>
          <a:p>
            <a:pPr marL="285750" indent="-285750">
              <a:buFont typeface="Arial" panose="020B0604020202020204" pitchFamily="34" charset="0"/>
              <a:buChar char="•"/>
            </a:pPr>
            <a:r>
              <a:rPr lang="es-MX" sz="1600" dirty="0"/>
              <a:t>30 PP0003 Región de constitución del Partido.xlsx</a:t>
            </a:r>
          </a:p>
          <a:p>
            <a:pPr marL="285750" indent="-285750">
              <a:buFont typeface="Arial" panose="020B0604020202020204" pitchFamily="34" charset="0"/>
              <a:buChar char="•"/>
            </a:pPr>
            <a:r>
              <a:rPr lang="es-MX" sz="1600" dirty="0"/>
              <a:t>34 PP0007 declaraciones de intereses y patrimonio por candidatos y tipo elección.xlsx</a:t>
            </a:r>
          </a:p>
          <a:p>
            <a:pPr marL="285750" indent="-285750">
              <a:buFont typeface="Arial" panose="020B0604020202020204" pitchFamily="34" charset="0"/>
              <a:buChar char="•"/>
            </a:pPr>
            <a:r>
              <a:rPr lang="es-MX" sz="1600" dirty="0"/>
              <a:t>46 PP0019 cantidad % hombres y mujeres por partido.xlsx</a:t>
            </a:r>
          </a:p>
          <a:p>
            <a:pPr marL="285750" indent="-285750">
              <a:buFont typeface="Arial" panose="020B0604020202020204" pitchFamily="34" charset="0"/>
              <a:buChar char="•"/>
            </a:pPr>
            <a:endParaRPr lang="es-CL" dirty="0"/>
          </a:p>
        </p:txBody>
      </p:sp>
      <p:pic>
        <p:nvPicPr>
          <p:cNvPr id="18" name="Gráfico 17" descr="Marca de verificación">
            <a:extLst>
              <a:ext uri="{FF2B5EF4-FFF2-40B4-BE49-F238E27FC236}">
                <a16:creationId xmlns:a16="http://schemas.microsoft.com/office/drawing/2014/main" id="{70203DFC-947C-4A25-B807-C4C28F674A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7470" y="5082770"/>
            <a:ext cx="201742" cy="201742"/>
          </a:xfrm>
          <a:prstGeom prst="rect">
            <a:avLst/>
          </a:prstGeom>
        </p:spPr>
      </p:pic>
      <p:pic>
        <p:nvPicPr>
          <p:cNvPr id="19" name="Gráfico 18" descr="Marca de verificación">
            <a:extLst>
              <a:ext uri="{FF2B5EF4-FFF2-40B4-BE49-F238E27FC236}">
                <a16:creationId xmlns:a16="http://schemas.microsoft.com/office/drawing/2014/main" id="{9432ADC6-EDA3-495B-ADED-A488A475E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7470" y="5577790"/>
            <a:ext cx="201742" cy="201742"/>
          </a:xfrm>
          <a:prstGeom prst="rect">
            <a:avLst/>
          </a:prstGeom>
        </p:spPr>
      </p:pic>
      <p:pic>
        <p:nvPicPr>
          <p:cNvPr id="20" name="Gráfico 19" descr="Marca de verificación">
            <a:extLst>
              <a:ext uri="{FF2B5EF4-FFF2-40B4-BE49-F238E27FC236}">
                <a16:creationId xmlns:a16="http://schemas.microsoft.com/office/drawing/2014/main" id="{0B78DB48-82E8-4A9F-9EF1-4D5B333FD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7470" y="4846920"/>
            <a:ext cx="201742" cy="201742"/>
          </a:xfrm>
          <a:prstGeom prst="rect">
            <a:avLst/>
          </a:prstGeom>
        </p:spPr>
      </p:pic>
      <p:pic>
        <p:nvPicPr>
          <p:cNvPr id="10" name="Gráfico 9" descr="Marca de verificación">
            <a:extLst>
              <a:ext uri="{FF2B5EF4-FFF2-40B4-BE49-F238E27FC236}">
                <a16:creationId xmlns:a16="http://schemas.microsoft.com/office/drawing/2014/main" id="{DA69B7B6-BFC8-4C5F-9F51-AD547057BF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7470" y="5318620"/>
            <a:ext cx="201742" cy="201742"/>
          </a:xfrm>
          <a:prstGeom prst="rect">
            <a:avLst/>
          </a:prstGeom>
        </p:spPr>
      </p:pic>
    </p:spTree>
    <p:extLst>
      <p:ext uri="{BB962C8B-B14F-4D97-AF65-F5344CB8AC3E}">
        <p14:creationId xmlns:p14="http://schemas.microsoft.com/office/powerpoint/2010/main" val="113026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02. Data-Lazos </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p:txBody>
          <a:bodyPr/>
          <a:lstStyle/>
          <a:p>
            <a:pPr algn="just"/>
            <a:r>
              <a:rPr lang="es-CL" dirty="0"/>
              <a:t>Data-Lazos es una plataforma que busca transparenta los lazos que tiene cada partido político, muestra los pactos adheridos por partidos, acuerdos entre el partido y organismos públicos, cantidad de hombres y mujeres militantes del partido que poseen o han poseído cargos públicos</a:t>
            </a:r>
          </a:p>
        </p:txBody>
      </p:sp>
      <p:sp>
        <p:nvSpPr>
          <p:cNvPr id="4" name="CuadroTexto 3">
            <a:extLst>
              <a:ext uri="{FF2B5EF4-FFF2-40B4-BE49-F238E27FC236}">
                <a16:creationId xmlns:a16="http://schemas.microsoft.com/office/drawing/2014/main" id="{945E5995-1AF7-4F50-8E17-AB37B340A86D}"/>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5" name="CuadroTexto 4">
            <a:extLst>
              <a:ext uri="{FF2B5EF4-FFF2-40B4-BE49-F238E27FC236}">
                <a16:creationId xmlns:a16="http://schemas.microsoft.com/office/drawing/2014/main" id="{21ABA96F-45CA-45E7-93AF-DD53D9C4EDEF}"/>
              </a:ext>
            </a:extLst>
          </p:cNvPr>
          <p:cNvSpPr txBox="1"/>
          <p:nvPr/>
        </p:nvSpPr>
        <p:spPr>
          <a:xfrm>
            <a:off x="3593064" y="4769886"/>
            <a:ext cx="7911548" cy="830997"/>
          </a:xfrm>
          <a:prstGeom prst="rect">
            <a:avLst/>
          </a:prstGeom>
          <a:noFill/>
        </p:spPr>
        <p:txBody>
          <a:bodyPr wrap="square" rtlCol="0">
            <a:spAutoFit/>
          </a:bodyPr>
          <a:lstStyle/>
          <a:p>
            <a:pPr marL="285750" indent="-285750">
              <a:buFont typeface="Arial" panose="020B0604020202020204" pitchFamily="34" charset="0"/>
              <a:buChar char="•"/>
            </a:pPr>
            <a:r>
              <a:rPr lang="es-CL" sz="1600" dirty="0"/>
              <a:t>33 PP0006 Pactos electorales por partido (Histórico).xlsx</a:t>
            </a:r>
          </a:p>
          <a:p>
            <a:pPr marL="285750" indent="-285750">
              <a:buFont typeface="Arial" panose="020B0604020202020204" pitchFamily="34" charset="0"/>
              <a:buChar char="•"/>
            </a:pPr>
            <a:r>
              <a:rPr lang="es-MX" sz="1600" dirty="0"/>
              <a:t>42 PP0015 Acuerdos entre el partido y organismos públicos.xlsx</a:t>
            </a:r>
          </a:p>
          <a:p>
            <a:pPr marL="285750" indent="-285750">
              <a:buFont typeface="Arial" panose="020B0604020202020204" pitchFamily="34" charset="0"/>
              <a:buChar char="•"/>
            </a:pPr>
            <a:r>
              <a:rPr lang="es-MX" sz="1600" dirty="0"/>
              <a:t>47 PP0020 Cantidad Hombres y mujeres en cargos públicos por partido.xlsx</a:t>
            </a:r>
            <a:endParaRPr lang="es-CL" sz="1600" dirty="0"/>
          </a:p>
        </p:txBody>
      </p:sp>
      <p:sp>
        <p:nvSpPr>
          <p:cNvPr id="6" name="CuadroTexto 5">
            <a:extLst>
              <a:ext uri="{FF2B5EF4-FFF2-40B4-BE49-F238E27FC236}">
                <a16:creationId xmlns:a16="http://schemas.microsoft.com/office/drawing/2014/main" id="{B081B0BC-DAF8-45FF-A282-0F9411D49D1B}"/>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pic>
        <p:nvPicPr>
          <p:cNvPr id="7" name="Gráfico 6" descr="Marca de verificación">
            <a:extLst>
              <a:ext uri="{FF2B5EF4-FFF2-40B4-BE49-F238E27FC236}">
                <a16:creationId xmlns:a16="http://schemas.microsoft.com/office/drawing/2014/main" id="{260691AF-CC1B-4CF7-B740-8E5C601F9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1266" y="4831587"/>
            <a:ext cx="231798" cy="231796"/>
          </a:xfrm>
          <a:prstGeom prst="rect">
            <a:avLst/>
          </a:prstGeom>
        </p:spPr>
      </p:pic>
      <p:pic>
        <p:nvPicPr>
          <p:cNvPr id="8" name="Gráfico 7" descr="Marca de verificación">
            <a:extLst>
              <a:ext uri="{FF2B5EF4-FFF2-40B4-BE49-F238E27FC236}">
                <a16:creationId xmlns:a16="http://schemas.microsoft.com/office/drawing/2014/main" id="{5F28A8F3-45F7-4B33-BAEF-D39945D6D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1266" y="5369087"/>
            <a:ext cx="231798" cy="231796"/>
          </a:xfrm>
          <a:prstGeom prst="rect">
            <a:avLst/>
          </a:prstGeom>
        </p:spPr>
      </p:pic>
      <p:pic>
        <p:nvPicPr>
          <p:cNvPr id="9" name="Gráfico 8" descr="Marca de verificación">
            <a:extLst>
              <a:ext uri="{FF2B5EF4-FFF2-40B4-BE49-F238E27FC236}">
                <a16:creationId xmlns:a16="http://schemas.microsoft.com/office/drawing/2014/main" id="{165C1511-7538-4F8F-84B3-6FBAC9881A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1266" y="5100337"/>
            <a:ext cx="231798" cy="231796"/>
          </a:xfrm>
          <a:prstGeom prst="rect">
            <a:avLst/>
          </a:prstGeom>
        </p:spPr>
      </p:pic>
      <p:sp>
        <p:nvSpPr>
          <p:cNvPr id="10" name="CuadroTexto 9">
            <a:extLst>
              <a:ext uri="{FF2B5EF4-FFF2-40B4-BE49-F238E27FC236}">
                <a16:creationId xmlns:a16="http://schemas.microsoft.com/office/drawing/2014/main" id="{2D100AAC-F359-4550-BCBF-2BD2328D1174}"/>
              </a:ext>
            </a:extLst>
          </p:cNvPr>
          <p:cNvSpPr txBox="1"/>
          <p:nvPr/>
        </p:nvSpPr>
        <p:spPr>
          <a:xfrm>
            <a:off x="3089094" y="5031569"/>
            <a:ext cx="231798" cy="369332"/>
          </a:xfrm>
          <a:prstGeom prst="rect">
            <a:avLst/>
          </a:prstGeom>
          <a:noFill/>
        </p:spPr>
        <p:txBody>
          <a:bodyPr wrap="square" rtlCol="0">
            <a:spAutoFit/>
          </a:bodyPr>
          <a:lstStyle/>
          <a:p>
            <a:r>
              <a:rPr lang="es-CL" dirty="0"/>
              <a:t>*</a:t>
            </a:r>
          </a:p>
        </p:txBody>
      </p:sp>
    </p:spTree>
    <p:extLst>
      <p:ext uri="{BB962C8B-B14F-4D97-AF65-F5344CB8AC3E}">
        <p14:creationId xmlns:p14="http://schemas.microsoft.com/office/powerpoint/2010/main" val="5457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03. Data-Transparencia monetaria </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p:txBody>
          <a:bodyPr/>
          <a:lstStyle/>
          <a:p>
            <a:pPr algn="just"/>
            <a:r>
              <a:rPr lang="es-CL" dirty="0"/>
              <a:t>Data-Transparencia monetaria es una continuación de data partido que muestra toda transferencia monetaria efectuada por este, tal como aportes, ingresos, transferencias a terceros, contrataciones, gastos por campañas y otros, etc. </a:t>
            </a:r>
          </a:p>
        </p:txBody>
      </p:sp>
      <p:sp>
        <p:nvSpPr>
          <p:cNvPr id="4" name="CuadroTexto 3">
            <a:extLst>
              <a:ext uri="{FF2B5EF4-FFF2-40B4-BE49-F238E27FC236}">
                <a16:creationId xmlns:a16="http://schemas.microsoft.com/office/drawing/2014/main" id="{616E63C8-9B73-4840-ABEF-89D653B9DFF2}"/>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5" name="CuadroTexto 4">
            <a:extLst>
              <a:ext uri="{FF2B5EF4-FFF2-40B4-BE49-F238E27FC236}">
                <a16:creationId xmlns:a16="http://schemas.microsoft.com/office/drawing/2014/main" id="{4B021857-7085-486F-BD68-E2C091320959}"/>
              </a:ext>
            </a:extLst>
          </p:cNvPr>
          <p:cNvSpPr txBox="1"/>
          <p:nvPr/>
        </p:nvSpPr>
        <p:spPr>
          <a:xfrm>
            <a:off x="3061252" y="4570162"/>
            <a:ext cx="8443360" cy="1815882"/>
          </a:xfrm>
          <a:prstGeom prst="rect">
            <a:avLst/>
          </a:prstGeom>
          <a:noFill/>
        </p:spPr>
        <p:txBody>
          <a:bodyPr wrap="square" rtlCol="0">
            <a:spAutoFit/>
          </a:bodyPr>
          <a:lstStyle/>
          <a:p>
            <a:pPr marL="285750" indent="-285750">
              <a:buFont typeface="Arial" panose="020B0604020202020204" pitchFamily="34" charset="0"/>
              <a:buChar char="•"/>
            </a:pPr>
            <a:r>
              <a:rPr lang="es-MX" sz="1600" dirty="0"/>
              <a:t>35 PP0008 Aportes (Por tipo de aporte y método, sin especificar aportador).xlsx</a:t>
            </a:r>
          </a:p>
          <a:p>
            <a:pPr marL="285750" indent="-285750">
              <a:buFont typeface="Arial" panose="020B0604020202020204" pitchFamily="34" charset="0"/>
              <a:buChar char="•"/>
            </a:pPr>
            <a:r>
              <a:rPr lang="es-CL" sz="1600" dirty="0"/>
              <a:t>36 PP0009 Ingreso por mes e ítem del partido.xlsx</a:t>
            </a:r>
            <a:endParaRPr lang="es-MX" sz="1600" dirty="0"/>
          </a:p>
          <a:p>
            <a:pPr marL="285750" indent="-285750">
              <a:buFont typeface="Arial" panose="020B0604020202020204" pitchFamily="34" charset="0"/>
              <a:buChar char="•"/>
            </a:pPr>
            <a:r>
              <a:rPr lang="es-MX" sz="1600" dirty="0"/>
              <a:t>38 PP0011 Transferencias desde el partido a terceros.xlsx</a:t>
            </a:r>
          </a:p>
          <a:p>
            <a:pPr marL="285750" indent="-285750">
              <a:buFont typeface="Arial" panose="020B0604020202020204" pitchFamily="34" charset="0"/>
              <a:buChar char="•"/>
            </a:pPr>
            <a:r>
              <a:rPr lang="es-MX" sz="1600" dirty="0"/>
              <a:t>39 PP0012 Lista Contrataciones hechas por el partido (Sobre 20 UTM).xlsx</a:t>
            </a:r>
          </a:p>
          <a:p>
            <a:pPr marL="285750" indent="-285750">
              <a:buFont typeface="Arial" panose="020B0604020202020204" pitchFamily="34" charset="0"/>
              <a:buChar char="•"/>
            </a:pPr>
            <a:r>
              <a:rPr lang="es-MX" sz="1600" dirty="0"/>
              <a:t>40 PP0013 Registro de gastos en campañas.xlsx</a:t>
            </a:r>
          </a:p>
          <a:p>
            <a:pPr marL="285750" indent="-285750">
              <a:buFont typeface="Arial" panose="020B0604020202020204" pitchFamily="34" charset="0"/>
              <a:buChar char="•"/>
            </a:pPr>
            <a:r>
              <a:rPr lang="es-CL" sz="1600" dirty="0"/>
              <a:t>41 PP0014 Aporte a partido político por persona.xlsx</a:t>
            </a:r>
          </a:p>
          <a:p>
            <a:pPr marL="285750" indent="-285750">
              <a:buFont typeface="Arial" panose="020B0604020202020204" pitchFamily="34" charset="0"/>
              <a:buChar char="•"/>
            </a:pPr>
            <a:r>
              <a:rPr lang="es-MX" sz="1600" dirty="0"/>
              <a:t>48 PP0021 Gastos del partido por ítem y mes.xlsx</a:t>
            </a:r>
            <a:endParaRPr lang="es-CL" sz="1600" dirty="0"/>
          </a:p>
        </p:txBody>
      </p:sp>
      <p:sp>
        <p:nvSpPr>
          <p:cNvPr id="6" name="CuadroTexto 5">
            <a:extLst>
              <a:ext uri="{FF2B5EF4-FFF2-40B4-BE49-F238E27FC236}">
                <a16:creationId xmlns:a16="http://schemas.microsoft.com/office/drawing/2014/main" id="{D6C3F583-7BC1-4F7F-876D-0A51A172DD06}"/>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pic>
        <p:nvPicPr>
          <p:cNvPr id="10" name="Gráfico 9" descr="Marca de verificación">
            <a:extLst>
              <a:ext uri="{FF2B5EF4-FFF2-40B4-BE49-F238E27FC236}">
                <a16:creationId xmlns:a16="http://schemas.microsoft.com/office/drawing/2014/main" id="{1D971FC8-58EA-473E-A762-CF01E62E9B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5813569"/>
            <a:ext cx="231119" cy="231119"/>
          </a:xfrm>
          <a:prstGeom prst="rect">
            <a:avLst/>
          </a:prstGeom>
        </p:spPr>
      </p:pic>
      <p:pic>
        <p:nvPicPr>
          <p:cNvPr id="11" name="Gráfico 10" descr="Marca de verificación">
            <a:extLst>
              <a:ext uri="{FF2B5EF4-FFF2-40B4-BE49-F238E27FC236}">
                <a16:creationId xmlns:a16="http://schemas.microsoft.com/office/drawing/2014/main" id="{4DEDFFB2-17C6-41FD-A34C-7A2F21B1D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5630635"/>
            <a:ext cx="231119" cy="231119"/>
          </a:xfrm>
          <a:prstGeom prst="rect">
            <a:avLst/>
          </a:prstGeom>
        </p:spPr>
      </p:pic>
      <p:pic>
        <p:nvPicPr>
          <p:cNvPr id="12" name="Gráfico 11" descr="Marca de verificación">
            <a:extLst>
              <a:ext uri="{FF2B5EF4-FFF2-40B4-BE49-F238E27FC236}">
                <a16:creationId xmlns:a16="http://schemas.microsoft.com/office/drawing/2014/main" id="{AE5AEB68-4D7D-46CF-8218-BB2B7133B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4570162"/>
            <a:ext cx="231119" cy="231119"/>
          </a:xfrm>
          <a:prstGeom prst="rect">
            <a:avLst/>
          </a:prstGeom>
        </p:spPr>
      </p:pic>
      <p:pic>
        <p:nvPicPr>
          <p:cNvPr id="13" name="Gráfico 12" descr="Marca de verificación">
            <a:extLst>
              <a:ext uri="{FF2B5EF4-FFF2-40B4-BE49-F238E27FC236}">
                <a16:creationId xmlns:a16="http://schemas.microsoft.com/office/drawing/2014/main" id="{4AEA00B6-B7F5-480A-A8FF-B1F4285224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4841398"/>
            <a:ext cx="231119" cy="231119"/>
          </a:xfrm>
          <a:prstGeom prst="rect">
            <a:avLst/>
          </a:prstGeom>
        </p:spPr>
      </p:pic>
      <p:pic>
        <p:nvPicPr>
          <p:cNvPr id="14" name="Gráfico 13" descr="Marca de verificación">
            <a:extLst>
              <a:ext uri="{FF2B5EF4-FFF2-40B4-BE49-F238E27FC236}">
                <a16:creationId xmlns:a16="http://schemas.microsoft.com/office/drawing/2014/main" id="{55DDFF31-75CB-4FE2-B670-6C81EB266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553" y="5132582"/>
            <a:ext cx="231119" cy="231119"/>
          </a:xfrm>
          <a:prstGeom prst="rect">
            <a:avLst/>
          </a:prstGeom>
        </p:spPr>
      </p:pic>
      <p:pic>
        <p:nvPicPr>
          <p:cNvPr id="15" name="Gráfico 14" descr="Marca de verificación">
            <a:extLst>
              <a:ext uri="{FF2B5EF4-FFF2-40B4-BE49-F238E27FC236}">
                <a16:creationId xmlns:a16="http://schemas.microsoft.com/office/drawing/2014/main" id="{023189E1-1AA9-42C3-95BA-B75CECAAC5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5361182"/>
            <a:ext cx="231119" cy="231119"/>
          </a:xfrm>
          <a:prstGeom prst="rect">
            <a:avLst/>
          </a:prstGeom>
        </p:spPr>
      </p:pic>
      <p:pic>
        <p:nvPicPr>
          <p:cNvPr id="16" name="Gráfico 15" descr="Marca de verificación">
            <a:extLst>
              <a:ext uri="{FF2B5EF4-FFF2-40B4-BE49-F238E27FC236}">
                <a16:creationId xmlns:a16="http://schemas.microsoft.com/office/drawing/2014/main" id="{B6FD515F-78E6-4E85-8E28-84B050D988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7552" y="6017365"/>
            <a:ext cx="231119" cy="231119"/>
          </a:xfrm>
          <a:prstGeom prst="rect">
            <a:avLst/>
          </a:prstGeom>
        </p:spPr>
      </p:pic>
    </p:spTree>
    <p:extLst>
      <p:ext uri="{BB962C8B-B14F-4D97-AF65-F5344CB8AC3E}">
        <p14:creationId xmlns:p14="http://schemas.microsoft.com/office/powerpoint/2010/main" val="337303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04. Data-Organismos</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a:xfrm>
            <a:off x="2589212" y="2133600"/>
            <a:ext cx="8915400" cy="1295400"/>
          </a:xfrm>
        </p:spPr>
        <p:txBody>
          <a:bodyPr/>
          <a:lstStyle/>
          <a:p>
            <a:pPr algn="just"/>
            <a:r>
              <a:rPr lang="es-CL" dirty="0"/>
              <a:t>Data-Organismos es una plataforma que presenta datos de los organismos públicos que pertenecen al consejo de transparencia (están subscritos) habla de cada organismo, sus potestades, marco normativo que lo rige, facultades y atribuciones, etc.</a:t>
            </a:r>
          </a:p>
        </p:txBody>
      </p:sp>
      <p:sp>
        <p:nvSpPr>
          <p:cNvPr id="4" name="CuadroTexto 3">
            <a:extLst>
              <a:ext uri="{FF2B5EF4-FFF2-40B4-BE49-F238E27FC236}">
                <a16:creationId xmlns:a16="http://schemas.microsoft.com/office/drawing/2014/main" id="{CCCBB247-8E2B-4D57-AE32-6E592AFDDE65}"/>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5" name="CuadroTexto 4">
            <a:extLst>
              <a:ext uri="{FF2B5EF4-FFF2-40B4-BE49-F238E27FC236}">
                <a16:creationId xmlns:a16="http://schemas.microsoft.com/office/drawing/2014/main" id="{366614DC-94DB-455E-8D99-4641D9CF7088}"/>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sp>
        <p:nvSpPr>
          <p:cNvPr id="6" name="CuadroTexto 5">
            <a:extLst>
              <a:ext uri="{FF2B5EF4-FFF2-40B4-BE49-F238E27FC236}">
                <a16:creationId xmlns:a16="http://schemas.microsoft.com/office/drawing/2014/main" id="{6547F50E-BD1A-43E4-A5B2-BDDF9BC0D802}"/>
              </a:ext>
            </a:extLst>
          </p:cNvPr>
          <p:cNvSpPr txBox="1"/>
          <p:nvPr/>
        </p:nvSpPr>
        <p:spPr>
          <a:xfrm>
            <a:off x="3061252" y="4570162"/>
            <a:ext cx="8443360" cy="1077218"/>
          </a:xfrm>
          <a:prstGeom prst="rect">
            <a:avLst/>
          </a:prstGeom>
          <a:noFill/>
        </p:spPr>
        <p:txBody>
          <a:bodyPr wrap="square" rtlCol="0">
            <a:spAutoFit/>
          </a:bodyPr>
          <a:lstStyle/>
          <a:p>
            <a:pPr marL="285750" indent="-285750">
              <a:buFont typeface="Arial" panose="020B0604020202020204" pitchFamily="34" charset="0"/>
              <a:buChar char="•"/>
            </a:pPr>
            <a:r>
              <a:rPr lang="es-MX" sz="1600" dirty="0"/>
              <a:t>22 </a:t>
            </a:r>
            <a:r>
              <a:rPr lang="es-MX" sz="1600" dirty="0" err="1"/>
              <a:t>Organismos_Asociados</a:t>
            </a:r>
            <a:r>
              <a:rPr lang="es-MX" sz="1600" dirty="0"/>
              <a:t> al portal.xlsx</a:t>
            </a:r>
          </a:p>
          <a:p>
            <a:pPr marL="285750" indent="-285750">
              <a:buFont typeface="Arial" panose="020B0604020202020204" pitchFamily="34" charset="0"/>
              <a:buChar char="•"/>
            </a:pPr>
            <a:r>
              <a:rPr lang="es-MX" sz="1600" dirty="0"/>
              <a:t>05 TA_Potestades_otras.xlsx</a:t>
            </a:r>
          </a:p>
          <a:p>
            <a:pPr marL="285750" indent="-285750">
              <a:buFont typeface="Arial" panose="020B0604020202020204" pitchFamily="34" charset="0"/>
              <a:buChar char="•"/>
            </a:pPr>
            <a:r>
              <a:rPr lang="es-MX" sz="1600" dirty="0"/>
              <a:t>06 TA_Marco_normativo.xlsx</a:t>
            </a:r>
          </a:p>
          <a:p>
            <a:pPr marL="285750" indent="-285750">
              <a:buFont typeface="Arial" panose="020B0604020202020204" pitchFamily="34" charset="0"/>
              <a:buChar char="•"/>
            </a:pPr>
            <a:r>
              <a:rPr lang="es-MX" sz="1600" dirty="0"/>
              <a:t>07 </a:t>
            </a:r>
            <a:r>
              <a:rPr lang="es-MX" sz="1600" dirty="0" err="1"/>
              <a:t>TA_Facultades_funciones_atribuciones</a:t>
            </a:r>
            <a:r>
              <a:rPr lang="es-MX" sz="1600" dirty="0"/>
              <a:t> (Por Organismo).xlsx</a:t>
            </a:r>
          </a:p>
        </p:txBody>
      </p:sp>
      <p:pic>
        <p:nvPicPr>
          <p:cNvPr id="7" name="Gráfico 6" descr="Marca de verificación">
            <a:extLst>
              <a:ext uri="{FF2B5EF4-FFF2-40B4-BE49-F238E27FC236}">
                <a16:creationId xmlns:a16="http://schemas.microsoft.com/office/drawing/2014/main" id="{23F64695-528F-4627-BDDD-FC55F6AAF4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0133" y="4570162"/>
            <a:ext cx="231119" cy="231119"/>
          </a:xfrm>
          <a:prstGeom prst="rect">
            <a:avLst/>
          </a:prstGeom>
        </p:spPr>
      </p:pic>
      <p:sp>
        <p:nvSpPr>
          <p:cNvPr id="8" name="CuadroTexto 7">
            <a:extLst>
              <a:ext uri="{FF2B5EF4-FFF2-40B4-BE49-F238E27FC236}">
                <a16:creationId xmlns:a16="http://schemas.microsoft.com/office/drawing/2014/main" id="{8C4E7D5B-2B14-43B3-B30A-FB6DE2274AC1}"/>
              </a:ext>
            </a:extLst>
          </p:cNvPr>
          <p:cNvSpPr txBox="1"/>
          <p:nvPr/>
        </p:nvSpPr>
        <p:spPr>
          <a:xfrm>
            <a:off x="2597996" y="4501055"/>
            <a:ext cx="231798" cy="369332"/>
          </a:xfrm>
          <a:prstGeom prst="rect">
            <a:avLst/>
          </a:prstGeom>
          <a:noFill/>
        </p:spPr>
        <p:txBody>
          <a:bodyPr wrap="square" rtlCol="0">
            <a:spAutoFit/>
          </a:bodyPr>
          <a:lstStyle/>
          <a:p>
            <a:r>
              <a:rPr lang="es-CL" dirty="0"/>
              <a:t>*</a:t>
            </a:r>
          </a:p>
        </p:txBody>
      </p:sp>
      <p:pic>
        <p:nvPicPr>
          <p:cNvPr id="9" name="Gráfico 8" descr="Marca de verificación">
            <a:extLst>
              <a:ext uri="{FF2B5EF4-FFF2-40B4-BE49-F238E27FC236}">
                <a16:creationId xmlns:a16="http://schemas.microsoft.com/office/drawing/2014/main" id="{B2587DB1-A312-478D-9DFF-94C332011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9794" y="4818276"/>
            <a:ext cx="231119" cy="231119"/>
          </a:xfrm>
          <a:prstGeom prst="rect">
            <a:avLst/>
          </a:prstGeom>
        </p:spPr>
      </p:pic>
      <p:sp>
        <p:nvSpPr>
          <p:cNvPr id="11" name="CuadroTexto 10">
            <a:extLst>
              <a:ext uri="{FF2B5EF4-FFF2-40B4-BE49-F238E27FC236}">
                <a16:creationId xmlns:a16="http://schemas.microsoft.com/office/drawing/2014/main" id="{0CFE8C1C-F0C8-4D26-A54E-EFE9099DBD68}"/>
              </a:ext>
            </a:extLst>
          </p:cNvPr>
          <p:cNvSpPr txBox="1"/>
          <p:nvPr/>
        </p:nvSpPr>
        <p:spPr>
          <a:xfrm>
            <a:off x="2597827" y="4801281"/>
            <a:ext cx="231798" cy="369332"/>
          </a:xfrm>
          <a:prstGeom prst="rect">
            <a:avLst/>
          </a:prstGeom>
          <a:noFill/>
        </p:spPr>
        <p:txBody>
          <a:bodyPr wrap="square" rtlCol="0">
            <a:spAutoFit/>
          </a:bodyPr>
          <a:lstStyle/>
          <a:p>
            <a:r>
              <a:rPr lang="es-CL" dirty="0"/>
              <a:t>*</a:t>
            </a:r>
          </a:p>
        </p:txBody>
      </p:sp>
    </p:spTree>
    <p:extLst>
      <p:ext uri="{BB962C8B-B14F-4D97-AF65-F5344CB8AC3E}">
        <p14:creationId xmlns:p14="http://schemas.microsoft.com/office/powerpoint/2010/main" val="7514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05. Data-Reclamos </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a:xfrm>
            <a:off x="2589212" y="2133600"/>
            <a:ext cx="8915400" cy="1295400"/>
          </a:xfrm>
        </p:spPr>
        <p:txBody>
          <a:bodyPr/>
          <a:lstStyle/>
          <a:p>
            <a:pPr algn="just"/>
            <a:r>
              <a:rPr lang="es-CL" dirty="0"/>
              <a:t>Data-Reclamos muestra por organismos los reclamos hechos frente al consejo con motivo del no cumplimiento a la ley de transparencia. Se mostrarán los datos por organismo reclamado, tipo de caso, si fue acogido o no el reclamo y la resolución del consejo. </a:t>
            </a:r>
          </a:p>
        </p:txBody>
      </p:sp>
      <p:sp>
        <p:nvSpPr>
          <p:cNvPr id="6" name="CuadroTexto 5">
            <a:extLst>
              <a:ext uri="{FF2B5EF4-FFF2-40B4-BE49-F238E27FC236}">
                <a16:creationId xmlns:a16="http://schemas.microsoft.com/office/drawing/2014/main" id="{03162FB6-22C7-4177-BC5D-D154CF6D949C}"/>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7" name="CuadroTexto 6">
            <a:extLst>
              <a:ext uri="{FF2B5EF4-FFF2-40B4-BE49-F238E27FC236}">
                <a16:creationId xmlns:a16="http://schemas.microsoft.com/office/drawing/2014/main" id="{14B57538-0973-47A3-927B-DB131B51CB68}"/>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sp>
        <p:nvSpPr>
          <p:cNvPr id="8" name="CuadroTexto 7">
            <a:extLst>
              <a:ext uri="{FF2B5EF4-FFF2-40B4-BE49-F238E27FC236}">
                <a16:creationId xmlns:a16="http://schemas.microsoft.com/office/drawing/2014/main" id="{AB62AF66-35F6-403A-AC95-1B28788257D4}"/>
              </a:ext>
            </a:extLst>
          </p:cNvPr>
          <p:cNvSpPr txBox="1"/>
          <p:nvPr/>
        </p:nvSpPr>
        <p:spPr>
          <a:xfrm>
            <a:off x="3061252" y="4570162"/>
            <a:ext cx="8443360" cy="1815882"/>
          </a:xfrm>
          <a:prstGeom prst="rect">
            <a:avLst/>
          </a:prstGeom>
          <a:noFill/>
        </p:spPr>
        <p:txBody>
          <a:bodyPr wrap="square" rtlCol="0">
            <a:spAutoFit/>
          </a:bodyPr>
          <a:lstStyle/>
          <a:p>
            <a:pPr marL="285750" indent="-285750">
              <a:buFont typeface="Arial" panose="020B0604020202020204" pitchFamily="34" charset="0"/>
              <a:buChar char="•"/>
            </a:pPr>
            <a:r>
              <a:rPr lang="es-MX" sz="1600" dirty="0"/>
              <a:t>23 Casos (Amparo o reclamo) presentado ante el consejo por no brindar </a:t>
            </a:r>
            <a:r>
              <a:rPr lang="es-MX" sz="1600" dirty="0" err="1"/>
              <a:t>info</a:t>
            </a:r>
            <a:r>
              <a:rPr lang="es-MX" sz="1600" dirty="0"/>
              <a:t> solicitada.xlsx</a:t>
            </a:r>
          </a:p>
          <a:p>
            <a:pPr marL="285750" indent="-285750">
              <a:buFont typeface="Arial" panose="020B0604020202020204" pitchFamily="34" charset="0"/>
              <a:buChar char="•"/>
            </a:pPr>
            <a:r>
              <a:rPr lang="es-MX" sz="1600" dirty="0"/>
              <a:t>24 Caso </a:t>
            </a:r>
            <a:r>
              <a:rPr lang="es-MX" sz="1600" dirty="0" err="1"/>
              <a:t>segun</a:t>
            </a:r>
            <a:r>
              <a:rPr lang="es-MX" sz="1600" dirty="0"/>
              <a:t> su estado (Historico).xlsx</a:t>
            </a:r>
          </a:p>
          <a:p>
            <a:pPr marL="285750" indent="-285750">
              <a:buFont typeface="Arial" panose="020B0604020202020204" pitchFamily="34" charset="0"/>
              <a:buChar char="•"/>
            </a:pPr>
            <a:r>
              <a:rPr lang="es-MX" sz="1600" dirty="0"/>
              <a:t>25 motivos de los reclamos por caso.xlsx</a:t>
            </a:r>
          </a:p>
          <a:p>
            <a:pPr marL="285750" indent="-285750">
              <a:buFont typeface="Arial" panose="020B0604020202020204" pitchFamily="34" charset="0"/>
              <a:buChar char="•"/>
            </a:pPr>
            <a:r>
              <a:rPr lang="es-MX" sz="1600" dirty="0"/>
              <a:t>50 reclamados.xlsx</a:t>
            </a:r>
          </a:p>
          <a:p>
            <a:pPr marL="285750" indent="-285750">
              <a:buFont typeface="Arial" panose="020B0604020202020204" pitchFamily="34" charset="0"/>
              <a:buChar char="•"/>
            </a:pPr>
            <a:r>
              <a:rPr lang="es-MX" sz="1600" dirty="0"/>
              <a:t>51 reclamantes.xlsx</a:t>
            </a:r>
          </a:p>
          <a:p>
            <a:pPr marL="285750" indent="-285750">
              <a:buFont typeface="Arial" panose="020B0604020202020204" pitchFamily="34" charset="0"/>
              <a:buChar char="•"/>
            </a:pPr>
            <a:endParaRPr lang="es-MX" sz="1600" dirty="0"/>
          </a:p>
        </p:txBody>
      </p:sp>
    </p:spTree>
    <p:extLst>
      <p:ext uri="{BB962C8B-B14F-4D97-AF65-F5344CB8AC3E}">
        <p14:creationId xmlns:p14="http://schemas.microsoft.com/office/powerpoint/2010/main" val="123248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0501B-3678-466A-BB06-8435FF4F7C52}"/>
              </a:ext>
            </a:extLst>
          </p:cNvPr>
          <p:cNvSpPr>
            <a:spLocks noGrp="1"/>
          </p:cNvSpPr>
          <p:nvPr>
            <p:ph type="title"/>
          </p:nvPr>
        </p:nvSpPr>
        <p:spPr/>
        <p:txBody>
          <a:bodyPr/>
          <a:lstStyle/>
          <a:p>
            <a:r>
              <a:rPr lang="es-CL" dirty="0"/>
              <a:t>06. Data-Transparencia monetaria Organismos</a:t>
            </a:r>
          </a:p>
        </p:txBody>
      </p:sp>
      <p:sp>
        <p:nvSpPr>
          <p:cNvPr id="3" name="Marcador de contenido 2">
            <a:extLst>
              <a:ext uri="{FF2B5EF4-FFF2-40B4-BE49-F238E27FC236}">
                <a16:creationId xmlns:a16="http://schemas.microsoft.com/office/drawing/2014/main" id="{A8830835-21B1-487F-96C5-93324BB054B9}"/>
              </a:ext>
            </a:extLst>
          </p:cNvPr>
          <p:cNvSpPr>
            <a:spLocks noGrp="1"/>
          </p:cNvSpPr>
          <p:nvPr>
            <p:ph idx="1"/>
          </p:nvPr>
        </p:nvSpPr>
        <p:spPr>
          <a:xfrm>
            <a:off x="2589212" y="2133600"/>
            <a:ext cx="8915400" cy="1391478"/>
          </a:xfrm>
        </p:spPr>
        <p:txBody>
          <a:bodyPr/>
          <a:lstStyle/>
          <a:p>
            <a:pPr algn="just"/>
            <a:r>
              <a:rPr lang="es-CL" dirty="0"/>
              <a:t>Data-Transparencia monetaria Organismos, es un producto que busca transparentar las transacciones monetarias de los organismos públicos subscritos al consejo. Desde transferencias efectuadas por los organismos a terceros, hasta la dieta de los participantes de cada organismo.</a:t>
            </a:r>
          </a:p>
        </p:txBody>
      </p:sp>
      <p:sp>
        <p:nvSpPr>
          <p:cNvPr id="4" name="CuadroTexto 3">
            <a:extLst>
              <a:ext uri="{FF2B5EF4-FFF2-40B4-BE49-F238E27FC236}">
                <a16:creationId xmlns:a16="http://schemas.microsoft.com/office/drawing/2014/main" id="{61C84E1A-1D30-463A-B414-84660F62AE8E}"/>
              </a:ext>
            </a:extLst>
          </p:cNvPr>
          <p:cNvSpPr txBox="1"/>
          <p:nvPr/>
        </p:nvSpPr>
        <p:spPr>
          <a:xfrm>
            <a:off x="1762539" y="4028661"/>
            <a:ext cx="2703444" cy="369332"/>
          </a:xfrm>
          <a:prstGeom prst="rect">
            <a:avLst/>
          </a:prstGeom>
          <a:noFill/>
        </p:spPr>
        <p:txBody>
          <a:bodyPr wrap="square" rtlCol="0">
            <a:spAutoFit/>
          </a:bodyPr>
          <a:lstStyle/>
          <a:p>
            <a:r>
              <a:rPr lang="es-CL" dirty="0" err="1"/>
              <a:t>BBDD</a:t>
            </a:r>
            <a:r>
              <a:rPr lang="es-CL" dirty="0"/>
              <a:t> que constituyen:</a:t>
            </a:r>
          </a:p>
        </p:txBody>
      </p:sp>
      <p:sp>
        <p:nvSpPr>
          <p:cNvPr id="5" name="CuadroTexto 4">
            <a:extLst>
              <a:ext uri="{FF2B5EF4-FFF2-40B4-BE49-F238E27FC236}">
                <a16:creationId xmlns:a16="http://schemas.microsoft.com/office/drawing/2014/main" id="{3D080260-EA0B-4678-8835-4650EF4F4B15}"/>
              </a:ext>
            </a:extLst>
          </p:cNvPr>
          <p:cNvSpPr txBox="1"/>
          <p:nvPr/>
        </p:nvSpPr>
        <p:spPr>
          <a:xfrm>
            <a:off x="4585252" y="4028661"/>
            <a:ext cx="6919360" cy="307777"/>
          </a:xfrm>
          <a:prstGeom prst="rect">
            <a:avLst/>
          </a:prstGeom>
          <a:noFill/>
        </p:spPr>
        <p:txBody>
          <a:bodyPr wrap="square" rtlCol="0">
            <a:spAutoFit/>
          </a:bodyPr>
          <a:lstStyle/>
          <a:p>
            <a:r>
              <a:rPr lang="es-CL" sz="1400" dirty="0"/>
              <a:t>Camino: Dropbox </a:t>
            </a:r>
            <a:r>
              <a:rPr lang="es-CL" sz="1400" dirty="0">
                <a:sym typeface="Wingdings" panose="05000000000000000000" pitchFamily="2" charset="2"/>
              </a:rPr>
              <a:t> Diseño </a:t>
            </a:r>
            <a:r>
              <a:rPr lang="es-CL" sz="1400" dirty="0" err="1">
                <a:sym typeface="Wingdings" panose="05000000000000000000" pitchFamily="2" charset="2"/>
              </a:rPr>
              <a:t>DATA’s</a:t>
            </a:r>
            <a:r>
              <a:rPr lang="es-CL" sz="1400" dirty="0">
                <a:sym typeface="Wingdings" panose="05000000000000000000" pitchFamily="2" charset="2"/>
              </a:rPr>
              <a:t>  DATA-TRANSPARENCIA  Data Partidos</a:t>
            </a:r>
            <a:endParaRPr lang="es-CL" sz="1400" dirty="0"/>
          </a:p>
        </p:txBody>
      </p:sp>
      <p:sp>
        <p:nvSpPr>
          <p:cNvPr id="6" name="CuadroTexto 5">
            <a:extLst>
              <a:ext uri="{FF2B5EF4-FFF2-40B4-BE49-F238E27FC236}">
                <a16:creationId xmlns:a16="http://schemas.microsoft.com/office/drawing/2014/main" id="{681C269F-7807-4C2A-80FF-4F60A0B5AAEA}"/>
              </a:ext>
            </a:extLst>
          </p:cNvPr>
          <p:cNvSpPr txBox="1"/>
          <p:nvPr/>
        </p:nvSpPr>
        <p:spPr>
          <a:xfrm>
            <a:off x="3061252" y="4570162"/>
            <a:ext cx="8443360" cy="830997"/>
          </a:xfrm>
          <a:prstGeom prst="rect">
            <a:avLst/>
          </a:prstGeom>
          <a:noFill/>
        </p:spPr>
        <p:txBody>
          <a:bodyPr wrap="square" rtlCol="0">
            <a:spAutoFit/>
          </a:bodyPr>
          <a:lstStyle/>
          <a:p>
            <a:pPr marL="285750" indent="-285750">
              <a:buFont typeface="Arial" panose="020B0604020202020204" pitchFamily="34" charset="0"/>
              <a:buChar char="•"/>
            </a:pPr>
            <a:r>
              <a:rPr lang="es-MX" sz="1600" dirty="0"/>
              <a:t>08 </a:t>
            </a:r>
            <a:r>
              <a:rPr lang="es-MX" sz="1600" dirty="0" err="1"/>
              <a:t>TA_Otras_transferencias</a:t>
            </a:r>
            <a:r>
              <a:rPr lang="es-MX" sz="1600" dirty="0"/>
              <a:t> de fondos.xlsx</a:t>
            </a:r>
          </a:p>
          <a:p>
            <a:pPr marL="285750" indent="-285750">
              <a:buFont typeface="Arial" panose="020B0604020202020204" pitchFamily="34" charset="0"/>
              <a:buChar char="•"/>
            </a:pPr>
            <a:r>
              <a:rPr lang="es-MX" sz="1600" dirty="0"/>
              <a:t>19 </a:t>
            </a:r>
            <a:r>
              <a:rPr lang="es-MX" sz="1600" dirty="0" err="1"/>
              <a:t>TA_Dieta.Remuneraciones</a:t>
            </a:r>
            <a:r>
              <a:rPr lang="es-MX" sz="1600" dirty="0"/>
              <a:t> de Otras_autoridades.xlsx</a:t>
            </a:r>
          </a:p>
          <a:p>
            <a:pPr marL="285750" indent="-285750">
              <a:buFont typeface="Arial" panose="020B0604020202020204" pitchFamily="34" charset="0"/>
              <a:buChar char="•"/>
            </a:pPr>
            <a:endParaRPr lang="es-MX" sz="1600" dirty="0"/>
          </a:p>
        </p:txBody>
      </p:sp>
    </p:spTree>
    <p:extLst>
      <p:ext uri="{BB962C8B-B14F-4D97-AF65-F5344CB8AC3E}">
        <p14:creationId xmlns:p14="http://schemas.microsoft.com/office/powerpoint/2010/main" val="295807028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730</TotalTime>
  <Words>663</Words>
  <Application>Microsoft Office PowerPoint</Application>
  <PresentationFormat>Panorámica</PresentationFormat>
  <Paragraphs>74</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Espiral</vt:lpstr>
      <vt:lpstr>DATA TRANSPARENCIA</vt:lpstr>
      <vt:lpstr>Productos 2020-2021</vt:lpstr>
      <vt:lpstr>Productos 2020-2021</vt:lpstr>
      <vt:lpstr>01. Data-Partidos</vt:lpstr>
      <vt:lpstr>02. Data-Lazos </vt:lpstr>
      <vt:lpstr>03. Data-Transparencia monetaria </vt:lpstr>
      <vt:lpstr>04. Data-Organismos</vt:lpstr>
      <vt:lpstr>05. Data-Reclamos </vt:lpstr>
      <vt:lpstr>06. Data-Transparencia monetaria Organismos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Fernanda Valentina Olivares Nunez</dc:creator>
  <cp:lastModifiedBy>Fernanda Valentina Olivares Nunez</cp:lastModifiedBy>
  <cp:revision>45</cp:revision>
  <dcterms:created xsi:type="dcterms:W3CDTF">2020-12-01T11:13:14Z</dcterms:created>
  <dcterms:modified xsi:type="dcterms:W3CDTF">2020-12-09T19:03:08Z</dcterms:modified>
</cp:coreProperties>
</file>