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20" r:id="rId8"/>
    <p:sldId id="821" r:id="rId9"/>
    <p:sldId id="845" r:id="rId10"/>
    <p:sldId id="848" r:id="rId11"/>
    <p:sldId id="855" r:id="rId12"/>
    <p:sldId id="853" r:id="rId13"/>
    <p:sldId id="847" r:id="rId14"/>
    <p:sldId id="849" r:id="rId15"/>
    <p:sldId id="854"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06E"/>
    <a:srgbClr val="2081B2"/>
    <a:srgbClr val="269AD4"/>
    <a:srgbClr val="1A6A92"/>
    <a:srgbClr val="0E394E"/>
    <a:srgbClr val="5CB5E2"/>
    <a:srgbClr val="75C1E7"/>
    <a:srgbClr val="000000"/>
    <a:srgbClr val="B80F00"/>
    <a:srgbClr val="E2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5C432-E005-46C9-43FC-6E63E47BEEF9}" v="25" dt="2020-08-27T22:32:05.32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serrat Garrido" userId="aef3222de82b4a6d" providerId="Windows Live" clId="Web-{B5CE5A25-82D2-49A2-8020-4129F5552441}"/>
    <pc:docChg chg="modSld">
      <pc:chgData name="Monserrat Garrido" userId="aef3222de82b4a6d" providerId="Windows Live" clId="Web-{B5CE5A25-82D2-49A2-8020-4129F5552441}" dt="2020-08-26T20:32:38.633" v="4" actId="20577"/>
      <pc:docMkLst>
        <pc:docMk/>
      </pc:docMkLst>
      <pc:sldChg chg="addSp modSp">
        <pc:chgData name="Monserrat Garrido" userId="aef3222de82b4a6d" providerId="Windows Live" clId="Web-{B5CE5A25-82D2-49A2-8020-4129F5552441}" dt="2020-08-26T20:32:38.617" v="3" actId="20577"/>
        <pc:sldMkLst>
          <pc:docMk/>
          <pc:sldMk cId="1699729515" sldId="821"/>
        </pc:sldMkLst>
        <pc:spChg chg="add mod">
          <ac:chgData name="Monserrat Garrido" userId="aef3222de82b4a6d" providerId="Windows Live" clId="Web-{B5CE5A25-82D2-49A2-8020-4129F5552441}" dt="2020-08-26T20:32:38.617" v="3" actId="20577"/>
          <ac:spMkLst>
            <pc:docMk/>
            <pc:sldMk cId="1699729515" sldId="821"/>
            <ac:spMk id="5" creationId="{913A879A-171A-4828-8787-5623D1775C7A}"/>
          </ac:spMkLst>
        </pc:spChg>
      </pc:sldChg>
    </pc:docChg>
  </pc:docChgLst>
  <pc:docChgLst>
    <pc:chgData name="Reyes Rodríguez Acevedo" userId="944d5b9328a00097" providerId="LiveId" clId="{95F04B55-861C-4025-94CB-5BE221877DE3}"/>
    <pc:docChg chg="custSel modSld">
      <pc:chgData name="Reyes Rodríguez Acevedo" userId="944d5b9328a00097" providerId="LiveId" clId="{95F04B55-861C-4025-94CB-5BE221877DE3}" dt="2020-08-28T00:13:22.933" v="59" actId="14100"/>
      <pc:docMkLst>
        <pc:docMk/>
      </pc:docMkLst>
      <pc:sldChg chg="addSp modSp">
        <pc:chgData name="Reyes Rodríguez Acevedo" userId="944d5b9328a00097" providerId="LiveId" clId="{95F04B55-861C-4025-94CB-5BE221877DE3}" dt="2020-08-28T00:13:22.933" v="59" actId="14100"/>
        <pc:sldMkLst>
          <pc:docMk/>
          <pc:sldMk cId="2391428064" sldId="845"/>
        </pc:sldMkLst>
        <pc:picChg chg="add mod">
          <ac:chgData name="Reyes Rodríguez Acevedo" userId="944d5b9328a00097" providerId="LiveId" clId="{95F04B55-861C-4025-94CB-5BE221877DE3}" dt="2020-08-28T00:13:22.933" v="59" actId="14100"/>
          <ac:picMkLst>
            <pc:docMk/>
            <pc:sldMk cId="2391428064" sldId="845"/>
            <ac:picMk id="2" creationId="{7024F7F3-899B-4DF2-AB61-39E87E690E12}"/>
          </ac:picMkLst>
        </pc:picChg>
      </pc:sldChg>
      <pc:sldChg chg="addSp delSp modSp">
        <pc:chgData name="Reyes Rodríguez Acevedo" userId="944d5b9328a00097" providerId="LiveId" clId="{95F04B55-861C-4025-94CB-5BE221877DE3}" dt="2020-08-27T23:10:33.747" v="54"/>
        <pc:sldMkLst>
          <pc:docMk/>
          <pc:sldMk cId="3049415931" sldId="849"/>
        </pc:sldMkLst>
        <pc:spChg chg="add del">
          <ac:chgData name="Reyes Rodríguez Acevedo" userId="944d5b9328a00097" providerId="LiveId" clId="{95F04B55-861C-4025-94CB-5BE221877DE3}" dt="2020-08-27T23:09:01.874" v="24"/>
          <ac:spMkLst>
            <pc:docMk/>
            <pc:sldMk cId="3049415931" sldId="849"/>
            <ac:spMk id="2" creationId="{175611F5-32DE-421A-821E-11600DB0132A}"/>
          </ac:spMkLst>
        </pc:spChg>
        <pc:graphicFrameChg chg="mod modGraphic">
          <ac:chgData name="Reyes Rodríguez Acevedo" userId="944d5b9328a00097" providerId="LiveId" clId="{95F04B55-861C-4025-94CB-5BE221877DE3}" dt="2020-08-27T23:10:33.747" v="54"/>
          <ac:graphicFrameMkLst>
            <pc:docMk/>
            <pc:sldMk cId="3049415931" sldId="849"/>
            <ac:graphicFrameMk id="5" creationId="{3298B43D-017E-4660-84DE-25D6CE37B1C5}"/>
          </ac:graphicFrameMkLst>
        </pc:graphicFrameChg>
      </pc:sldChg>
    </pc:docChg>
  </pc:docChgLst>
  <pc:docChgLst>
    <pc:chgData name="Monserrat Garrido" userId="aef3222de82b4a6d" providerId="Windows Live" clId="Web-{4F72FDD7-28A2-4E44-AC36-EF34F274BEE7}"/>
    <pc:docChg chg="modSld">
      <pc:chgData name="Monserrat Garrido" userId="aef3222de82b4a6d" providerId="Windows Live" clId="Web-{4F72FDD7-28A2-4E44-AC36-EF34F274BEE7}" dt="2020-08-26T20:24:39.513" v="7"/>
      <pc:docMkLst>
        <pc:docMk/>
      </pc:docMkLst>
      <pc:sldChg chg="modSp">
        <pc:chgData name="Monserrat Garrido" userId="aef3222de82b4a6d" providerId="Windows Live" clId="Web-{4F72FDD7-28A2-4E44-AC36-EF34F274BEE7}" dt="2020-08-26T20:24:39.513" v="7"/>
        <pc:sldMkLst>
          <pc:docMk/>
          <pc:sldMk cId="2644722395" sldId="848"/>
        </pc:sldMkLst>
        <pc:graphicFrameChg chg="mod modGraphic">
          <ac:chgData name="Monserrat Garrido" userId="aef3222de82b4a6d" providerId="Windows Live" clId="Web-{4F72FDD7-28A2-4E44-AC36-EF34F274BEE7}" dt="2020-08-26T20:24:39.513" v="7"/>
          <ac:graphicFrameMkLst>
            <pc:docMk/>
            <pc:sldMk cId="2644722395" sldId="848"/>
            <ac:graphicFrameMk id="6" creationId="{31B2BE59-9F98-485F-9112-E0A4D0C958AA}"/>
          </ac:graphicFrameMkLst>
        </pc:graphicFrameChg>
      </pc:sldChg>
    </pc:docChg>
  </pc:docChgLst>
  <pc:docChgLst>
    <pc:chgData name="Monserrat Garrido" userId="aef3222de82b4a6d" providerId="Windows Live" clId="Web-{2964A2C9-7314-447F-A8DF-BD01D2EB711D}"/>
    <pc:docChg chg="delSld modSld">
      <pc:chgData name="Monserrat Garrido" userId="aef3222de82b4a6d" providerId="Windows Live" clId="Web-{2964A2C9-7314-447F-A8DF-BD01D2EB711D}" dt="2020-08-24T23:11:27.050" v="1761"/>
      <pc:docMkLst>
        <pc:docMk/>
      </pc:docMkLst>
      <pc:sldChg chg="modSp">
        <pc:chgData name="Monserrat Garrido" userId="aef3222de82b4a6d" providerId="Windows Live" clId="Web-{2964A2C9-7314-447F-A8DF-BD01D2EB711D}" dt="2020-08-24T21:49:29.618" v="994" actId="20577"/>
        <pc:sldMkLst>
          <pc:docMk/>
          <pc:sldMk cId="2611295518" sldId="823"/>
        </pc:sldMkLst>
        <pc:spChg chg="mod">
          <ac:chgData name="Monserrat Garrido" userId="aef3222de82b4a6d" providerId="Windows Live" clId="Web-{2964A2C9-7314-447F-A8DF-BD01D2EB711D}" dt="2020-08-24T21:44:29.107" v="869" actId="20577"/>
          <ac:spMkLst>
            <pc:docMk/>
            <pc:sldMk cId="2611295518" sldId="823"/>
            <ac:spMk id="147" creationId="{937069AA-1202-498E-B1D1-577C31744471}"/>
          </ac:spMkLst>
        </pc:spChg>
        <pc:spChg chg="mod">
          <ac:chgData name="Monserrat Garrido" userId="aef3222de82b4a6d" providerId="Windows Live" clId="Web-{2964A2C9-7314-447F-A8DF-BD01D2EB711D}" dt="2020-08-24T21:49:29.618" v="994" actId="20577"/>
          <ac:spMkLst>
            <pc:docMk/>
            <pc:sldMk cId="2611295518" sldId="823"/>
            <ac:spMk id="148" creationId="{98A38B01-0203-47CA-8973-AA69DA51EBF2}"/>
          </ac:spMkLst>
        </pc:spChg>
      </pc:sldChg>
      <pc:sldChg chg="modSp">
        <pc:chgData name="Monserrat Garrido" userId="aef3222de82b4a6d" providerId="Windows Live" clId="Web-{2964A2C9-7314-447F-A8DF-BD01D2EB711D}" dt="2020-08-24T22:45:04.052" v="1519" actId="20577"/>
        <pc:sldMkLst>
          <pc:docMk/>
          <pc:sldMk cId="2391428064" sldId="845"/>
        </pc:sldMkLst>
        <pc:spChg chg="mod">
          <ac:chgData name="Monserrat Garrido" userId="aef3222de82b4a6d" providerId="Windows Live" clId="Web-{2964A2C9-7314-447F-A8DF-BD01D2EB711D}" dt="2020-08-24T22:45:04.052" v="1519" actId="20577"/>
          <ac:spMkLst>
            <pc:docMk/>
            <pc:sldMk cId="2391428064" sldId="845"/>
            <ac:spMk id="147" creationId="{937069AA-1202-498E-B1D1-577C31744471}"/>
          </ac:spMkLst>
        </pc:spChg>
      </pc:sldChg>
      <pc:sldChg chg="modSp">
        <pc:chgData name="Monserrat Garrido" userId="aef3222de82b4a6d" providerId="Windows Live" clId="Web-{2964A2C9-7314-447F-A8DF-BD01D2EB711D}" dt="2020-08-24T21:57:50.777" v="1101"/>
        <pc:sldMkLst>
          <pc:docMk/>
          <pc:sldMk cId="1075776136" sldId="846"/>
        </pc:sldMkLst>
        <pc:graphicFrameChg chg="mod modGraphic">
          <ac:chgData name="Monserrat Garrido" userId="aef3222de82b4a6d" providerId="Windows Live" clId="Web-{2964A2C9-7314-447F-A8DF-BD01D2EB711D}" dt="2020-08-24T21:57:50.777" v="1101"/>
          <ac:graphicFrameMkLst>
            <pc:docMk/>
            <pc:sldMk cId="1075776136" sldId="846"/>
            <ac:graphicFrameMk id="5" creationId="{BD2B4929-C016-47BD-89F8-12B08AD99113}"/>
          </ac:graphicFrameMkLst>
        </pc:graphicFrameChg>
        <pc:picChg chg="mod">
          <ac:chgData name="Monserrat Garrido" userId="aef3222de82b4a6d" providerId="Windows Live" clId="Web-{2964A2C9-7314-447F-A8DF-BD01D2EB711D}" dt="2020-08-24T21:57:16.479" v="1095" actId="1076"/>
          <ac:picMkLst>
            <pc:docMk/>
            <pc:sldMk cId="1075776136" sldId="846"/>
            <ac:picMk id="4" creationId="{BA14F22A-EAF4-4A42-9E4C-CD1454185D25}"/>
          </ac:picMkLst>
        </pc:picChg>
      </pc:sldChg>
      <pc:sldChg chg="addSp delSp modSp">
        <pc:chgData name="Monserrat Garrido" userId="aef3222de82b4a6d" providerId="Windows Live" clId="Web-{2964A2C9-7314-447F-A8DF-BD01D2EB711D}" dt="2020-08-24T23:11:27.050" v="1761"/>
        <pc:sldMkLst>
          <pc:docMk/>
          <pc:sldMk cId="2518140430" sldId="847"/>
        </pc:sldMkLst>
        <pc:spChg chg="mod">
          <ac:chgData name="Monserrat Garrido" userId="aef3222de82b4a6d" providerId="Windows Live" clId="Web-{2964A2C9-7314-447F-A8DF-BD01D2EB711D}" dt="2020-08-24T23:09:45.363" v="1745" actId="20577"/>
          <ac:spMkLst>
            <pc:docMk/>
            <pc:sldMk cId="2518140430" sldId="847"/>
            <ac:spMk id="147" creationId="{937069AA-1202-498E-B1D1-577C31744471}"/>
          </ac:spMkLst>
        </pc:spChg>
        <pc:graphicFrameChg chg="add del mod modGraphic">
          <ac:chgData name="Monserrat Garrido" userId="aef3222de82b4a6d" providerId="Windows Live" clId="Web-{2964A2C9-7314-447F-A8DF-BD01D2EB711D}" dt="2020-08-24T23:11:27.050" v="1761"/>
          <ac:graphicFrameMkLst>
            <pc:docMk/>
            <pc:sldMk cId="2518140430" sldId="847"/>
            <ac:graphicFrameMk id="3" creationId="{B5411C77-F765-45AF-8F6B-B78BFF7C2B7D}"/>
          </ac:graphicFrameMkLst>
        </pc:graphicFrameChg>
        <pc:graphicFrameChg chg="mod modGraphic">
          <ac:chgData name="Monserrat Garrido" userId="aef3222de82b4a6d" providerId="Windows Live" clId="Web-{2964A2C9-7314-447F-A8DF-BD01D2EB711D}" dt="2020-08-24T22:56:33.895" v="1732"/>
          <ac:graphicFrameMkLst>
            <pc:docMk/>
            <pc:sldMk cId="2518140430" sldId="847"/>
            <ac:graphicFrameMk id="5" creationId="{AD0CF36C-53F0-4D9A-B635-855D241609D5}"/>
          </ac:graphicFrameMkLst>
        </pc:graphicFrameChg>
      </pc:sldChg>
      <pc:sldChg chg="modSp">
        <pc:chgData name="Monserrat Garrido" userId="aef3222de82b4a6d" providerId="Windows Live" clId="Web-{2964A2C9-7314-447F-A8DF-BD01D2EB711D}" dt="2020-08-24T21:22:08.308" v="178"/>
        <pc:sldMkLst>
          <pc:docMk/>
          <pc:sldMk cId="2644722395" sldId="848"/>
        </pc:sldMkLst>
        <pc:graphicFrameChg chg="mod modGraphic">
          <ac:chgData name="Monserrat Garrido" userId="aef3222de82b4a6d" providerId="Windows Live" clId="Web-{2964A2C9-7314-447F-A8DF-BD01D2EB711D}" dt="2020-08-24T21:01:30.044" v="99"/>
          <ac:graphicFrameMkLst>
            <pc:docMk/>
            <pc:sldMk cId="2644722395" sldId="848"/>
            <ac:graphicFrameMk id="5" creationId="{24F52361-1E62-4AF9-92C6-B742A4BBFAF1}"/>
          </ac:graphicFrameMkLst>
        </pc:graphicFrameChg>
        <pc:graphicFrameChg chg="mod modGraphic">
          <ac:chgData name="Monserrat Garrido" userId="aef3222de82b4a6d" providerId="Windows Live" clId="Web-{2964A2C9-7314-447F-A8DF-BD01D2EB711D}" dt="2020-08-24T21:22:08.308" v="178"/>
          <ac:graphicFrameMkLst>
            <pc:docMk/>
            <pc:sldMk cId="2644722395" sldId="848"/>
            <ac:graphicFrameMk id="6" creationId="{31B2BE59-9F98-485F-9112-E0A4D0C958AA}"/>
          </ac:graphicFrameMkLst>
        </pc:graphicFrameChg>
      </pc:sldChg>
      <pc:sldChg chg="modSp">
        <pc:chgData name="Monserrat Garrido" userId="aef3222de82b4a6d" providerId="Windows Live" clId="Web-{2964A2C9-7314-447F-A8DF-BD01D2EB711D}" dt="2020-08-24T21:51:00.934" v="1092" actId="20577"/>
        <pc:sldMkLst>
          <pc:docMk/>
          <pc:sldMk cId="4150461312" sldId="851"/>
        </pc:sldMkLst>
        <pc:spChg chg="mod">
          <ac:chgData name="Monserrat Garrido" userId="aef3222de82b4a6d" providerId="Windows Live" clId="Web-{2964A2C9-7314-447F-A8DF-BD01D2EB711D}" dt="2020-08-24T21:51:00.934" v="1092" actId="20577"/>
          <ac:spMkLst>
            <pc:docMk/>
            <pc:sldMk cId="4150461312" sldId="851"/>
            <ac:spMk id="147" creationId="{937069AA-1202-498E-B1D1-577C31744471}"/>
          </ac:spMkLst>
        </pc:spChg>
      </pc:sldChg>
      <pc:sldChg chg="del">
        <pc:chgData name="Monserrat Garrido" userId="aef3222de82b4a6d" providerId="Windows Live" clId="Web-{2964A2C9-7314-447F-A8DF-BD01D2EB711D}" dt="2020-08-24T21:22:41.653" v="179"/>
        <pc:sldMkLst>
          <pc:docMk/>
          <pc:sldMk cId="557745081" sldId="853"/>
        </pc:sldMkLst>
      </pc:sldChg>
    </pc:docChg>
  </pc:docChgLst>
  <pc:docChgLst>
    <pc:chgData name="Monserrat Garrido" userId="aef3222de82b4a6d" providerId="Windows Live" clId="Web-{0F55C432-E005-46C9-43FC-6E63E47BEEF9}"/>
    <pc:docChg chg="modSld">
      <pc:chgData name="Monserrat Garrido" userId="aef3222de82b4a6d" providerId="Windows Live" clId="Web-{0F55C432-E005-46C9-43FC-6E63E47BEEF9}" dt="2020-08-27T22:32:05.320" v="24"/>
      <pc:docMkLst>
        <pc:docMk/>
      </pc:docMkLst>
      <pc:sldChg chg="addSp delSp modSp">
        <pc:chgData name="Monserrat Garrido" userId="aef3222de82b4a6d" providerId="Windows Live" clId="Web-{0F55C432-E005-46C9-43FC-6E63E47BEEF9}" dt="2020-08-27T22:32:05.320" v="24"/>
        <pc:sldMkLst>
          <pc:docMk/>
          <pc:sldMk cId="3049415931" sldId="849"/>
        </pc:sldMkLst>
        <pc:spChg chg="add del mod">
          <ac:chgData name="Monserrat Garrido" userId="aef3222de82b4a6d" providerId="Windows Live" clId="Web-{0F55C432-E005-46C9-43FC-6E63E47BEEF9}" dt="2020-08-27T22:31:01.539" v="3"/>
          <ac:spMkLst>
            <pc:docMk/>
            <pc:sldMk cId="3049415931" sldId="849"/>
            <ac:spMk id="7" creationId="{5BC94676-195F-499A-ADA2-A8E42F04F8E1}"/>
          </ac:spMkLst>
        </pc:spChg>
        <pc:graphicFrameChg chg="mod modGraphic">
          <ac:chgData name="Monserrat Garrido" userId="aef3222de82b4a6d" providerId="Windows Live" clId="Web-{0F55C432-E005-46C9-43FC-6E63E47BEEF9}" dt="2020-08-27T22:32:05.320" v="24"/>
          <ac:graphicFrameMkLst>
            <pc:docMk/>
            <pc:sldMk cId="3049415931" sldId="849"/>
            <ac:graphicFrameMk id="5" creationId="{3298B43D-017E-4660-84DE-25D6CE37B1C5}"/>
          </ac:graphicFrameMkLst>
        </pc:graphicFrameChg>
        <pc:graphicFrameChg chg="add del mod">
          <ac:chgData name="Monserrat Garrido" userId="aef3222de82b4a6d" providerId="Windows Live" clId="Web-{0F55C432-E005-46C9-43FC-6E63E47BEEF9}" dt="2020-08-27T22:31:01.539" v="4"/>
          <ac:graphicFrameMkLst>
            <pc:docMk/>
            <pc:sldMk cId="3049415931" sldId="849"/>
            <ac:graphicFrameMk id="6" creationId="{399F6755-69B2-4611-A586-72A29FF99C46}"/>
          </ac:graphicFrameMkLst>
        </pc:graphicFrameChg>
      </pc:sldChg>
    </pc:docChg>
  </pc:docChgLst>
  <pc:docChgLst>
    <pc:chgData name="Reyes Rodríguez Acevedo" userId="944d5b9328a00097" providerId="LiveId" clId="{6DEF1AE4-99CB-4FEB-BAE7-56039AB5F9CD}"/>
    <pc:docChg chg="undo custSel addSld modSld">
      <pc:chgData name="Reyes Rodríguez Acevedo" userId="944d5b9328a00097" providerId="LiveId" clId="{6DEF1AE4-99CB-4FEB-BAE7-56039AB5F9CD}" dt="2020-08-23T23:53:55.745" v="307" actId="14100"/>
      <pc:docMkLst>
        <pc:docMk/>
      </pc:docMkLst>
      <pc:sldChg chg="modSp">
        <pc:chgData name="Reyes Rodríguez Acevedo" userId="944d5b9328a00097" providerId="LiveId" clId="{6DEF1AE4-99CB-4FEB-BAE7-56039AB5F9CD}" dt="2020-08-23T22:49:56.093" v="64" actId="14100"/>
        <pc:sldMkLst>
          <pc:docMk/>
          <pc:sldMk cId="391972005" sldId="820"/>
        </pc:sldMkLst>
        <pc:spChg chg="mod">
          <ac:chgData name="Reyes Rodríguez Acevedo" userId="944d5b9328a00097" providerId="LiveId" clId="{6DEF1AE4-99CB-4FEB-BAE7-56039AB5F9CD}" dt="2020-08-23T22:49:56.093" v="64" actId="14100"/>
          <ac:spMkLst>
            <pc:docMk/>
            <pc:sldMk cId="391972005" sldId="820"/>
            <ac:spMk id="115" creationId="{DD30AB27-26C3-43EC-B35B-31A519C7CF6F}"/>
          </ac:spMkLst>
        </pc:spChg>
        <pc:spChg chg="mod">
          <ac:chgData name="Reyes Rodríguez Acevedo" userId="944d5b9328a00097" providerId="LiveId" clId="{6DEF1AE4-99CB-4FEB-BAE7-56039AB5F9CD}" dt="2020-08-23T22:46:53.818" v="5"/>
          <ac:spMkLst>
            <pc:docMk/>
            <pc:sldMk cId="391972005" sldId="820"/>
            <ac:spMk id="117" creationId="{A4548CF2-9278-4600-BCD8-30764F069BB6}"/>
          </ac:spMkLst>
        </pc:spChg>
      </pc:sldChg>
      <pc:sldChg chg="modSp">
        <pc:chgData name="Reyes Rodríguez Acevedo" userId="944d5b9328a00097" providerId="LiveId" clId="{6DEF1AE4-99CB-4FEB-BAE7-56039AB5F9CD}" dt="2020-08-23T22:50:18.185" v="68" actId="14100"/>
        <pc:sldMkLst>
          <pc:docMk/>
          <pc:sldMk cId="1699729515" sldId="821"/>
        </pc:sldMkLst>
        <pc:spChg chg="mod">
          <ac:chgData name="Reyes Rodríguez Acevedo" userId="944d5b9328a00097" providerId="LiveId" clId="{6DEF1AE4-99CB-4FEB-BAE7-56039AB5F9CD}" dt="2020-08-23T22:50:18.185" v="68" actId="14100"/>
          <ac:spMkLst>
            <pc:docMk/>
            <pc:sldMk cId="1699729515" sldId="821"/>
            <ac:spMk id="115" creationId="{DD30AB27-26C3-43EC-B35B-31A519C7CF6F}"/>
          </ac:spMkLst>
        </pc:spChg>
        <pc:spChg chg="mod">
          <ac:chgData name="Reyes Rodríguez Acevedo" userId="944d5b9328a00097" providerId="LiveId" clId="{6DEF1AE4-99CB-4FEB-BAE7-56039AB5F9CD}" dt="2020-08-23T22:46:57.429" v="6"/>
          <ac:spMkLst>
            <pc:docMk/>
            <pc:sldMk cId="1699729515" sldId="821"/>
            <ac:spMk id="117" creationId="{A4548CF2-9278-4600-BCD8-30764F069BB6}"/>
          </ac:spMkLst>
        </pc:spChg>
      </pc:sldChg>
      <pc:sldChg chg="modSp">
        <pc:chgData name="Reyes Rodríguez Acevedo" userId="944d5b9328a00097" providerId="LiveId" clId="{6DEF1AE4-99CB-4FEB-BAE7-56039AB5F9CD}" dt="2020-08-23T23:14:24.196" v="177" actId="20577"/>
        <pc:sldMkLst>
          <pc:docMk/>
          <pc:sldMk cId="2611295518" sldId="823"/>
        </pc:sldMkLst>
        <pc:spChg chg="mod">
          <ac:chgData name="Reyes Rodríguez Acevedo" userId="944d5b9328a00097" providerId="LiveId" clId="{6DEF1AE4-99CB-4FEB-BAE7-56039AB5F9CD}" dt="2020-08-23T23:08:04.852" v="126" actId="20577"/>
          <ac:spMkLst>
            <pc:docMk/>
            <pc:sldMk cId="2611295518" sldId="823"/>
            <ac:spMk id="33" creationId="{2D543DD4-77C5-4C23-B492-349AEF0C9F98}"/>
          </ac:spMkLst>
        </pc:spChg>
        <pc:spChg chg="mod">
          <ac:chgData name="Reyes Rodríguez Acevedo" userId="944d5b9328a00097" providerId="LiveId" clId="{6DEF1AE4-99CB-4FEB-BAE7-56039AB5F9CD}" dt="2020-08-23T22:48:37.702" v="44"/>
          <ac:spMkLst>
            <pc:docMk/>
            <pc:sldMk cId="2611295518" sldId="823"/>
            <ac:spMk id="68" creationId="{95BFFB14-7980-453C-B1C8-08B281C5EB29}"/>
          </ac:spMkLst>
        </pc:spChg>
        <pc:spChg chg="mod">
          <ac:chgData name="Reyes Rodríguez Acevedo" userId="944d5b9328a00097" providerId="LiveId" clId="{6DEF1AE4-99CB-4FEB-BAE7-56039AB5F9CD}" dt="2020-08-23T22:46:37.036" v="0"/>
          <ac:spMkLst>
            <pc:docMk/>
            <pc:sldMk cId="2611295518" sldId="823"/>
            <ac:spMk id="69" creationId="{8A740EFA-8242-4EC9-9C28-2A44286421FE}"/>
          </ac:spMkLst>
        </pc:spChg>
        <pc:spChg chg="mod">
          <ac:chgData name="Reyes Rodríguez Acevedo" userId="944d5b9328a00097" providerId="LiveId" clId="{6DEF1AE4-99CB-4FEB-BAE7-56039AB5F9CD}" dt="2020-08-23T23:07:36.174" v="86"/>
          <ac:spMkLst>
            <pc:docMk/>
            <pc:sldMk cId="2611295518" sldId="823"/>
            <ac:spMk id="147" creationId="{937069AA-1202-498E-B1D1-577C31744471}"/>
          </ac:spMkLst>
        </pc:spChg>
        <pc:spChg chg="mod">
          <ac:chgData name="Reyes Rodríguez Acevedo" userId="944d5b9328a00097" providerId="LiveId" clId="{6DEF1AE4-99CB-4FEB-BAE7-56039AB5F9CD}" dt="2020-08-23T23:14:24.196" v="177" actId="20577"/>
          <ac:spMkLst>
            <pc:docMk/>
            <pc:sldMk cId="2611295518" sldId="823"/>
            <ac:spMk id="148" creationId="{98A38B01-0203-47CA-8973-AA69DA51EBF2}"/>
          </ac:spMkLst>
        </pc:spChg>
      </pc:sldChg>
      <pc:sldChg chg="addSp delSp modSp">
        <pc:chgData name="Reyes Rodríguez Acevedo" userId="944d5b9328a00097" providerId="LiveId" clId="{6DEF1AE4-99CB-4FEB-BAE7-56039AB5F9CD}" dt="2020-08-23T23:37:26.062" v="251" actId="20577"/>
        <pc:sldMkLst>
          <pc:docMk/>
          <pc:sldMk cId="3488531062" sldId="828"/>
        </pc:sldMkLst>
        <pc:spChg chg="mod">
          <ac:chgData name="Reyes Rodríguez Acevedo" userId="944d5b9328a00097" providerId="LiveId" clId="{6DEF1AE4-99CB-4FEB-BAE7-56039AB5F9CD}" dt="2020-08-23T23:37:26.062" v="251" actId="20577"/>
          <ac:spMkLst>
            <pc:docMk/>
            <pc:sldMk cId="3488531062" sldId="828"/>
            <ac:spMk id="4" creationId="{AE0EDE74-994E-46B4-A862-1E0024AA9F56}"/>
          </ac:spMkLst>
        </pc:spChg>
        <pc:spChg chg="add">
          <ac:chgData name="Reyes Rodríguez Acevedo" userId="944d5b9328a00097" providerId="LiveId" clId="{6DEF1AE4-99CB-4FEB-BAE7-56039AB5F9CD}" dt="2020-08-23T22:49:20.077" v="56"/>
          <ac:spMkLst>
            <pc:docMk/>
            <pc:sldMk cId="3488531062" sldId="828"/>
            <ac:spMk id="14" creationId="{FE46C808-07B2-4C41-89B1-D0BBC5FAD25C}"/>
          </ac:spMkLst>
        </pc:spChg>
        <pc:spChg chg="del">
          <ac:chgData name="Reyes Rodríguez Acevedo" userId="944d5b9328a00097" providerId="LiveId" clId="{6DEF1AE4-99CB-4FEB-BAE7-56039AB5F9CD}" dt="2020-08-23T22:49:18.697" v="55" actId="478"/>
          <ac:spMkLst>
            <pc:docMk/>
            <pc:sldMk cId="3488531062" sldId="828"/>
            <ac:spMk id="68" creationId="{95BFFB14-7980-453C-B1C8-08B281C5EB29}"/>
          </ac:spMkLst>
        </pc:spChg>
        <pc:spChg chg="mod">
          <ac:chgData name="Reyes Rodríguez Acevedo" userId="944d5b9328a00097" providerId="LiveId" clId="{6DEF1AE4-99CB-4FEB-BAE7-56039AB5F9CD}" dt="2020-08-23T22:46:47.565" v="3"/>
          <ac:spMkLst>
            <pc:docMk/>
            <pc:sldMk cId="3488531062" sldId="828"/>
            <ac:spMk id="69" creationId="{8A740EFA-8242-4EC9-9C28-2A44286421FE}"/>
          </ac:spMkLst>
        </pc:spChg>
      </pc:sldChg>
      <pc:sldChg chg="modSp">
        <pc:chgData name="Reyes Rodríguez Acevedo" userId="944d5b9328a00097" providerId="LiveId" clId="{6DEF1AE4-99CB-4FEB-BAE7-56039AB5F9CD}" dt="2020-08-23T22:50:44.362" v="70" actId="255"/>
        <pc:sldMkLst>
          <pc:docMk/>
          <pc:sldMk cId="2391428064" sldId="845"/>
        </pc:sldMkLst>
        <pc:spChg chg="mod">
          <ac:chgData name="Reyes Rodríguez Acevedo" userId="944d5b9328a00097" providerId="LiveId" clId="{6DEF1AE4-99CB-4FEB-BAE7-56039AB5F9CD}" dt="2020-08-23T22:50:44.362" v="70" actId="255"/>
          <ac:spMkLst>
            <pc:docMk/>
            <pc:sldMk cId="2391428064" sldId="845"/>
            <ac:spMk id="68" creationId="{95BFFB14-7980-453C-B1C8-08B281C5EB29}"/>
          </ac:spMkLst>
        </pc:spChg>
        <pc:spChg chg="mod">
          <ac:chgData name="Reyes Rodríguez Acevedo" userId="944d5b9328a00097" providerId="LiveId" clId="{6DEF1AE4-99CB-4FEB-BAE7-56039AB5F9CD}" dt="2020-08-23T22:47:00.537" v="7"/>
          <ac:spMkLst>
            <pc:docMk/>
            <pc:sldMk cId="2391428064" sldId="845"/>
            <ac:spMk id="69" creationId="{8A740EFA-8242-4EC9-9C28-2A44286421FE}"/>
          </ac:spMkLst>
        </pc:spChg>
      </pc:sldChg>
      <pc:sldChg chg="modSp">
        <pc:chgData name="Reyes Rodríguez Acevedo" userId="944d5b9328a00097" providerId="LiveId" clId="{6DEF1AE4-99CB-4FEB-BAE7-56039AB5F9CD}" dt="2020-08-23T23:50:49.900" v="285" actId="20577"/>
        <pc:sldMkLst>
          <pc:docMk/>
          <pc:sldMk cId="2518140430" sldId="847"/>
        </pc:sldMkLst>
        <pc:spChg chg="mod">
          <ac:chgData name="Reyes Rodríguez Acevedo" userId="944d5b9328a00097" providerId="LiveId" clId="{6DEF1AE4-99CB-4FEB-BAE7-56039AB5F9CD}" dt="2020-08-23T22:51:25.306" v="74" actId="255"/>
          <ac:spMkLst>
            <pc:docMk/>
            <pc:sldMk cId="2518140430" sldId="847"/>
            <ac:spMk id="68" creationId="{95BFFB14-7980-453C-B1C8-08B281C5EB29}"/>
          </ac:spMkLst>
        </pc:spChg>
        <pc:spChg chg="mod">
          <ac:chgData name="Reyes Rodríguez Acevedo" userId="944d5b9328a00097" providerId="LiveId" clId="{6DEF1AE4-99CB-4FEB-BAE7-56039AB5F9CD}" dt="2020-08-23T22:47:07.450" v="9"/>
          <ac:spMkLst>
            <pc:docMk/>
            <pc:sldMk cId="2518140430" sldId="847"/>
            <ac:spMk id="69" creationId="{8A740EFA-8242-4EC9-9C28-2A44286421FE}"/>
          </ac:spMkLst>
        </pc:spChg>
        <pc:spChg chg="mod">
          <ac:chgData name="Reyes Rodríguez Acevedo" userId="944d5b9328a00097" providerId="LiveId" clId="{6DEF1AE4-99CB-4FEB-BAE7-56039AB5F9CD}" dt="2020-08-23T23:50:49.900" v="285" actId="20577"/>
          <ac:spMkLst>
            <pc:docMk/>
            <pc:sldMk cId="2518140430" sldId="847"/>
            <ac:spMk id="147" creationId="{937069AA-1202-498E-B1D1-577C31744471}"/>
          </ac:spMkLst>
        </pc:spChg>
      </pc:sldChg>
      <pc:sldChg chg="modSp">
        <pc:chgData name="Reyes Rodríguez Acevedo" userId="944d5b9328a00097" providerId="LiveId" clId="{6DEF1AE4-99CB-4FEB-BAE7-56039AB5F9CD}" dt="2020-08-23T23:46:22.951" v="267"/>
        <pc:sldMkLst>
          <pc:docMk/>
          <pc:sldMk cId="2644722395" sldId="848"/>
        </pc:sldMkLst>
        <pc:spChg chg="mod">
          <ac:chgData name="Reyes Rodríguez Acevedo" userId="944d5b9328a00097" providerId="LiveId" clId="{6DEF1AE4-99CB-4FEB-BAE7-56039AB5F9CD}" dt="2020-08-23T22:51:17.332" v="73" actId="255"/>
          <ac:spMkLst>
            <pc:docMk/>
            <pc:sldMk cId="2644722395" sldId="848"/>
            <ac:spMk id="68" creationId="{95BFFB14-7980-453C-B1C8-08B281C5EB29}"/>
          </ac:spMkLst>
        </pc:spChg>
        <pc:spChg chg="mod">
          <ac:chgData name="Reyes Rodríguez Acevedo" userId="944d5b9328a00097" providerId="LiveId" clId="{6DEF1AE4-99CB-4FEB-BAE7-56039AB5F9CD}" dt="2020-08-23T22:47:04.132" v="8"/>
          <ac:spMkLst>
            <pc:docMk/>
            <pc:sldMk cId="2644722395" sldId="848"/>
            <ac:spMk id="69" creationId="{8A740EFA-8242-4EC9-9C28-2A44286421FE}"/>
          </ac:spMkLst>
        </pc:spChg>
        <pc:graphicFrameChg chg="mod modGraphic">
          <ac:chgData name="Reyes Rodríguez Acevedo" userId="944d5b9328a00097" providerId="LiveId" clId="{6DEF1AE4-99CB-4FEB-BAE7-56039AB5F9CD}" dt="2020-08-23T23:41:09.926" v="257" actId="6549"/>
          <ac:graphicFrameMkLst>
            <pc:docMk/>
            <pc:sldMk cId="2644722395" sldId="848"/>
            <ac:graphicFrameMk id="5" creationId="{24F52361-1E62-4AF9-92C6-B742A4BBFAF1}"/>
          </ac:graphicFrameMkLst>
        </pc:graphicFrameChg>
        <pc:graphicFrameChg chg="mod modGraphic">
          <ac:chgData name="Reyes Rodríguez Acevedo" userId="944d5b9328a00097" providerId="LiveId" clId="{6DEF1AE4-99CB-4FEB-BAE7-56039AB5F9CD}" dt="2020-08-23T23:46:22.951" v="267"/>
          <ac:graphicFrameMkLst>
            <pc:docMk/>
            <pc:sldMk cId="2644722395" sldId="848"/>
            <ac:graphicFrameMk id="6" creationId="{31B2BE59-9F98-485F-9112-E0A4D0C958AA}"/>
          </ac:graphicFrameMkLst>
        </pc:graphicFrameChg>
      </pc:sldChg>
      <pc:sldChg chg="modSp">
        <pc:chgData name="Reyes Rodríguez Acevedo" userId="944d5b9328a00097" providerId="LiveId" clId="{6DEF1AE4-99CB-4FEB-BAE7-56039AB5F9CD}" dt="2020-08-23T23:52:21.291" v="297" actId="1035"/>
        <pc:sldMkLst>
          <pc:docMk/>
          <pc:sldMk cId="3049415931" sldId="849"/>
        </pc:sldMkLst>
        <pc:spChg chg="mod">
          <ac:chgData name="Reyes Rodríguez Acevedo" userId="944d5b9328a00097" providerId="LiveId" clId="{6DEF1AE4-99CB-4FEB-BAE7-56039AB5F9CD}" dt="2020-08-23T23:52:21.291" v="297" actId="1035"/>
          <ac:spMkLst>
            <pc:docMk/>
            <pc:sldMk cId="3049415931" sldId="849"/>
            <ac:spMk id="4" creationId="{AE0EDE74-994E-46B4-A862-1E0024AA9F56}"/>
          </ac:spMkLst>
        </pc:spChg>
        <pc:spChg chg="mod">
          <ac:chgData name="Reyes Rodríguez Acevedo" userId="944d5b9328a00097" providerId="LiveId" clId="{6DEF1AE4-99CB-4FEB-BAE7-56039AB5F9CD}" dt="2020-08-23T22:52:45.460" v="85" actId="20577"/>
          <ac:spMkLst>
            <pc:docMk/>
            <pc:sldMk cId="3049415931" sldId="849"/>
            <ac:spMk id="68" creationId="{95BFFB14-7980-453C-B1C8-08B281C5EB29}"/>
          </ac:spMkLst>
        </pc:spChg>
        <pc:spChg chg="mod">
          <ac:chgData name="Reyes Rodríguez Acevedo" userId="944d5b9328a00097" providerId="LiveId" clId="{6DEF1AE4-99CB-4FEB-BAE7-56039AB5F9CD}" dt="2020-08-23T22:47:13.858" v="10"/>
          <ac:spMkLst>
            <pc:docMk/>
            <pc:sldMk cId="3049415931" sldId="849"/>
            <ac:spMk id="69" creationId="{8A740EFA-8242-4EC9-9C28-2A44286421FE}"/>
          </ac:spMkLst>
        </pc:spChg>
      </pc:sldChg>
      <pc:sldChg chg="modSp">
        <pc:chgData name="Reyes Rodríguez Acevedo" userId="944d5b9328a00097" providerId="LiveId" clId="{6DEF1AE4-99CB-4FEB-BAE7-56039AB5F9CD}" dt="2020-08-23T23:15:02.728" v="180" actId="20577"/>
        <pc:sldMkLst>
          <pc:docMk/>
          <pc:sldMk cId="3542968578" sldId="850"/>
        </pc:sldMkLst>
        <pc:spChg chg="mod">
          <ac:chgData name="Reyes Rodríguez Acevedo" userId="944d5b9328a00097" providerId="LiveId" clId="{6DEF1AE4-99CB-4FEB-BAE7-56039AB5F9CD}" dt="2020-08-23T23:15:02.728" v="180" actId="20577"/>
          <ac:spMkLst>
            <pc:docMk/>
            <pc:sldMk cId="3542968578" sldId="850"/>
            <ac:spMk id="4" creationId="{9DF9B355-EA45-42F4-BB51-E7C473EFE72C}"/>
          </ac:spMkLst>
        </pc:spChg>
        <pc:spChg chg="mod">
          <ac:chgData name="Reyes Rodríguez Acevedo" userId="944d5b9328a00097" providerId="LiveId" clId="{6DEF1AE4-99CB-4FEB-BAE7-56039AB5F9CD}" dt="2020-08-23T22:49:13.133" v="53" actId="1076"/>
          <ac:spMkLst>
            <pc:docMk/>
            <pc:sldMk cId="3542968578" sldId="850"/>
            <ac:spMk id="68" creationId="{95BFFB14-7980-453C-B1C8-08B281C5EB29}"/>
          </ac:spMkLst>
        </pc:spChg>
        <pc:spChg chg="mod">
          <ac:chgData name="Reyes Rodríguez Acevedo" userId="944d5b9328a00097" providerId="LiveId" clId="{6DEF1AE4-99CB-4FEB-BAE7-56039AB5F9CD}" dt="2020-08-23T22:46:40.648" v="1"/>
          <ac:spMkLst>
            <pc:docMk/>
            <pc:sldMk cId="3542968578" sldId="850"/>
            <ac:spMk id="69" creationId="{8A740EFA-8242-4EC9-9C28-2A44286421FE}"/>
          </ac:spMkLst>
        </pc:spChg>
        <pc:spChg chg="mod">
          <ac:chgData name="Reyes Rodríguez Acevedo" userId="944d5b9328a00097" providerId="LiveId" clId="{6DEF1AE4-99CB-4FEB-BAE7-56039AB5F9CD}" dt="2020-08-23T23:11:38.258" v="130"/>
          <ac:spMkLst>
            <pc:docMk/>
            <pc:sldMk cId="3542968578" sldId="850"/>
            <ac:spMk id="151" creationId="{90631CD3-427F-4E13-B56C-8CC869D79AE1}"/>
          </ac:spMkLst>
        </pc:spChg>
      </pc:sldChg>
      <pc:sldChg chg="addSp delSp modSp">
        <pc:chgData name="Reyes Rodríguez Acevedo" userId="944d5b9328a00097" providerId="LiveId" clId="{6DEF1AE4-99CB-4FEB-BAE7-56039AB5F9CD}" dt="2020-08-23T23:35:12.769" v="239" actId="14100"/>
        <pc:sldMkLst>
          <pc:docMk/>
          <pc:sldMk cId="4150461312" sldId="851"/>
        </pc:sldMkLst>
        <pc:spChg chg="add">
          <ac:chgData name="Reyes Rodríguez Acevedo" userId="944d5b9328a00097" providerId="LiveId" clId="{6DEF1AE4-99CB-4FEB-BAE7-56039AB5F9CD}" dt="2020-08-23T22:49:15.487" v="54"/>
          <ac:spMkLst>
            <pc:docMk/>
            <pc:sldMk cId="4150461312" sldId="851"/>
            <ac:spMk id="14" creationId="{7337828C-76EF-4752-8495-77514D668DBD}"/>
          </ac:spMkLst>
        </pc:spChg>
        <pc:spChg chg="del">
          <ac:chgData name="Reyes Rodríguez Acevedo" userId="944d5b9328a00097" providerId="LiveId" clId="{6DEF1AE4-99CB-4FEB-BAE7-56039AB5F9CD}" dt="2020-08-23T22:49:11.331" v="52" actId="478"/>
          <ac:spMkLst>
            <pc:docMk/>
            <pc:sldMk cId="4150461312" sldId="851"/>
            <ac:spMk id="68" creationId="{95BFFB14-7980-453C-B1C8-08B281C5EB29}"/>
          </ac:spMkLst>
        </pc:spChg>
        <pc:spChg chg="mod">
          <ac:chgData name="Reyes Rodríguez Acevedo" userId="944d5b9328a00097" providerId="LiveId" clId="{6DEF1AE4-99CB-4FEB-BAE7-56039AB5F9CD}" dt="2020-08-23T22:46:44.008" v="2"/>
          <ac:spMkLst>
            <pc:docMk/>
            <pc:sldMk cId="4150461312" sldId="851"/>
            <ac:spMk id="69" creationId="{8A740EFA-8242-4EC9-9C28-2A44286421FE}"/>
          </ac:spMkLst>
        </pc:spChg>
        <pc:spChg chg="mod">
          <ac:chgData name="Reyes Rodríguez Acevedo" userId="944d5b9328a00097" providerId="LiveId" clId="{6DEF1AE4-99CB-4FEB-BAE7-56039AB5F9CD}" dt="2020-08-23T23:18:36.908" v="207" actId="20577"/>
          <ac:spMkLst>
            <pc:docMk/>
            <pc:sldMk cId="4150461312" sldId="851"/>
            <ac:spMk id="147" creationId="{937069AA-1202-498E-B1D1-577C31744471}"/>
          </ac:spMkLst>
        </pc:spChg>
        <pc:spChg chg="mod">
          <ac:chgData name="Reyes Rodríguez Acevedo" userId="944d5b9328a00097" providerId="LiveId" clId="{6DEF1AE4-99CB-4FEB-BAE7-56039AB5F9CD}" dt="2020-08-23T23:35:12.769" v="239" actId="14100"/>
          <ac:spMkLst>
            <pc:docMk/>
            <pc:sldMk cId="4150461312" sldId="851"/>
            <ac:spMk id="148" creationId="{98A38B01-0203-47CA-8973-AA69DA51EBF2}"/>
          </ac:spMkLst>
        </pc:spChg>
      </pc:sldChg>
      <pc:sldChg chg="addSp delSp modSp">
        <pc:chgData name="Reyes Rodríguez Acevedo" userId="944d5b9328a00097" providerId="LiveId" clId="{6DEF1AE4-99CB-4FEB-BAE7-56039AB5F9CD}" dt="2020-08-23T22:49:38.190" v="62"/>
        <pc:sldMkLst>
          <pc:docMk/>
          <pc:sldMk cId="3917312502" sldId="852"/>
        </pc:sldMkLst>
        <pc:spChg chg="add del">
          <ac:chgData name="Reyes Rodríguez Acevedo" userId="944d5b9328a00097" providerId="LiveId" clId="{6DEF1AE4-99CB-4FEB-BAE7-56039AB5F9CD}" dt="2020-08-23T22:49:38.190" v="62"/>
          <ac:spMkLst>
            <pc:docMk/>
            <pc:sldMk cId="3917312502" sldId="852"/>
            <ac:spMk id="14" creationId="{55C4A24B-EBBF-47F5-8C14-B10E6B2C2752}"/>
          </ac:spMkLst>
        </pc:spChg>
        <pc:spChg chg="del">
          <ac:chgData name="Reyes Rodríguez Acevedo" userId="944d5b9328a00097" providerId="LiveId" clId="{6DEF1AE4-99CB-4FEB-BAE7-56039AB5F9CD}" dt="2020-08-23T22:49:23.608" v="57" actId="478"/>
          <ac:spMkLst>
            <pc:docMk/>
            <pc:sldMk cId="3917312502" sldId="852"/>
            <ac:spMk id="68" creationId="{95BFFB14-7980-453C-B1C8-08B281C5EB29}"/>
          </ac:spMkLst>
        </pc:spChg>
        <pc:spChg chg="mod">
          <ac:chgData name="Reyes Rodríguez Acevedo" userId="944d5b9328a00097" providerId="LiveId" clId="{6DEF1AE4-99CB-4FEB-BAE7-56039AB5F9CD}" dt="2020-08-23T22:46:50.624" v="4"/>
          <ac:spMkLst>
            <pc:docMk/>
            <pc:sldMk cId="3917312502" sldId="852"/>
            <ac:spMk id="69" creationId="{8A740EFA-8242-4EC9-9C28-2A44286421FE}"/>
          </ac:spMkLst>
        </pc:spChg>
      </pc:sldChg>
      <pc:sldChg chg="modSp add">
        <pc:chgData name="Reyes Rodríguez Acevedo" userId="944d5b9328a00097" providerId="LiveId" clId="{6DEF1AE4-99CB-4FEB-BAE7-56039AB5F9CD}" dt="2020-08-23T23:50:02.543" v="282"/>
        <pc:sldMkLst>
          <pc:docMk/>
          <pc:sldMk cId="557745081" sldId="853"/>
        </pc:sldMkLst>
        <pc:graphicFrameChg chg="mod modGraphic">
          <ac:chgData name="Reyes Rodríguez Acevedo" userId="944d5b9328a00097" providerId="LiveId" clId="{6DEF1AE4-99CB-4FEB-BAE7-56039AB5F9CD}" dt="2020-08-23T23:50:02.543" v="282"/>
          <ac:graphicFrameMkLst>
            <pc:docMk/>
            <pc:sldMk cId="557745081" sldId="853"/>
            <ac:graphicFrameMk id="6" creationId="{31B2BE59-9F98-485F-9112-E0A4D0C958AA}"/>
          </ac:graphicFrameMkLst>
        </pc:graphicFrameChg>
      </pc:sldChg>
      <pc:sldChg chg="addSp delSp modSp add">
        <pc:chgData name="Reyes Rodríguez Acevedo" userId="944d5b9328a00097" providerId="LiveId" clId="{6DEF1AE4-99CB-4FEB-BAE7-56039AB5F9CD}" dt="2020-08-23T23:53:55.745" v="307" actId="14100"/>
        <pc:sldMkLst>
          <pc:docMk/>
          <pc:sldMk cId="1823154578" sldId="854"/>
        </pc:sldMkLst>
        <pc:spChg chg="del">
          <ac:chgData name="Reyes Rodríguez Acevedo" userId="944d5b9328a00097" providerId="LiveId" clId="{6DEF1AE4-99CB-4FEB-BAE7-56039AB5F9CD}" dt="2020-08-23T23:53:17.117" v="299" actId="478"/>
          <ac:spMkLst>
            <pc:docMk/>
            <pc:sldMk cId="1823154578" sldId="854"/>
            <ac:spMk id="2" creationId="{63947D8C-D4CF-40A9-98FB-B9DC1740020D}"/>
          </ac:spMkLst>
        </pc:spChg>
        <pc:spChg chg="del">
          <ac:chgData name="Reyes Rodríguez Acevedo" userId="944d5b9328a00097" providerId="LiveId" clId="{6DEF1AE4-99CB-4FEB-BAE7-56039AB5F9CD}" dt="2020-08-23T23:53:19.601" v="300" actId="478"/>
          <ac:spMkLst>
            <pc:docMk/>
            <pc:sldMk cId="1823154578" sldId="854"/>
            <ac:spMk id="3" creationId="{99883238-3BAE-4B18-8888-62960C51D648}"/>
          </ac:spMkLst>
        </pc:spChg>
        <pc:picChg chg="add mod">
          <ac:chgData name="Reyes Rodríguez Acevedo" userId="944d5b9328a00097" providerId="LiveId" clId="{6DEF1AE4-99CB-4FEB-BAE7-56039AB5F9CD}" dt="2020-08-23T23:53:55.745" v="307" actId="14100"/>
          <ac:picMkLst>
            <pc:docMk/>
            <pc:sldMk cId="1823154578" sldId="854"/>
            <ac:picMk id="5" creationId="{491735C5-7016-49AD-ADF2-4536C92D3C96}"/>
          </ac:picMkLst>
        </pc:picChg>
      </pc:sldChg>
    </pc:docChg>
  </pc:docChgLst>
  <pc:docChgLst>
    <pc:chgData name="Patricio Emanuelli" userId="9f999e057ad8c646" providerId="LiveId" clId="{1545E0C2-16F3-4857-9DEC-FC5AE4C22D3B}"/>
    <pc:docChg chg="custSel modSld">
      <pc:chgData name="Patricio Emanuelli" userId="9f999e057ad8c646" providerId="LiveId" clId="{1545E0C2-16F3-4857-9DEC-FC5AE4C22D3B}" dt="2020-08-06T23:31:10.556" v="285" actId="16037"/>
      <pc:docMkLst>
        <pc:docMk/>
      </pc:docMkLst>
      <pc:sldChg chg="modSp mod">
        <pc:chgData name="Patricio Emanuelli" userId="9f999e057ad8c646" providerId="LiveId" clId="{1545E0C2-16F3-4857-9DEC-FC5AE4C22D3B}" dt="2020-08-05T01:44:11.021" v="182" actId="403"/>
        <pc:sldMkLst>
          <pc:docMk/>
          <pc:sldMk cId="391972005" sldId="820"/>
        </pc:sldMkLst>
        <pc:spChg chg="mod">
          <ac:chgData name="Patricio Emanuelli" userId="9f999e057ad8c646" providerId="LiveId" clId="{1545E0C2-16F3-4857-9DEC-FC5AE4C22D3B}" dt="2020-08-05T01:44:11.021" v="182" actId="403"/>
          <ac:spMkLst>
            <pc:docMk/>
            <pc:sldMk cId="391972005" sldId="820"/>
            <ac:spMk id="115" creationId="{DD30AB27-26C3-43EC-B35B-31A519C7CF6F}"/>
          </ac:spMkLst>
        </pc:spChg>
      </pc:sldChg>
      <pc:sldChg chg="modSp">
        <pc:chgData name="Patricio Emanuelli" userId="9f999e057ad8c646" providerId="LiveId" clId="{1545E0C2-16F3-4857-9DEC-FC5AE4C22D3B}" dt="2020-08-06T23:31:10.556" v="285" actId="16037"/>
        <pc:sldMkLst>
          <pc:docMk/>
          <pc:sldMk cId="2611295518" sldId="823"/>
        </pc:sldMkLst>
        <pc:spChg chg="mod">
          <ac:chgData name="Patricio Emanuelli" userId="9f999e057ad8c646" providerId="LiveId" clId="{1545E0C2-16F3-4857-9DEC-FC5AE4C22D3B}" dt="2020-08-06T23:31:10.556" v="285" actId="16037"/>
          <ac:spMkLst>
            <pc:docMk/>
            <pc:sldMk cId="2611295518" sldId="823"/>
            <ac:spMk id="69" creationId="{8A740EFA-8242-4EC9-9C28-2A44286421FE}"/>
          </ac:spMkLst>
        </pc:spChg>
      </pc:sldChg>
      <pc:sldChg chg="modSp mod">
        <pc:chgData name="Patricio Emanuelli" userId="9f999e057ad8c646" providerId="LiveId" clId="{1545E0C2-16F3-4857-9DEC-FC5AE4C22D3B}" dt="2020-08-05T01:41:37.789" v="3" actId="20577"/>
        <pc:sldMkLst>
          <pc:docMk/>
          <pc:sldMk cId="3542968578" sldId="850"/>
        </pc:sldMkLst>
        <pc:spChg chg="mod">
          <ac:chgData name="Patricio Emanuelli" userId="9f999e057ad8c646" providerId="LiveId" clId="{1545E0C2-16F3-4857-9DEC-FC5AE4C22D3B}" dt="2020-08-05T01:41:37.789" v="3" actId="20577"/>
          <ac:spMkLst>
            <pc:docMk/>
            <pc:sldMk cId="3542968578" sldId="850"/>
            <ac:spMk id="151" creationId="{90631CD3-427F-4E13-B56C-8CC869D79AE1}"/>
          </ac:spMkLst>
        </pc:spChg>
      </pc:sldChg>
      <pc:sldChg chg="modSp mod">
        <pc:chgData name="Patricio Emanuelli" userId="9f999e057ad8c646" providerId="LiveId" clId="{1545E0C2-16F3-4857-9DEC-FC5AE4C22D3B}" dt="2020-08-05T01:45:33.906" v="284" actId="20577"/>
        <pc:sldMkLst>
          <pc:docMk/>
          <pc:sldMk cId="4150461312" sldId="851"/>
        </pc:sldMkLst>
        <pc:spChg chg="mod">
          <ac:chgData name="Patricio Emanuelli" userId="9f999e057ad8c646" providerId="LiveId" clId="{1545E0C2-16F3-4857-9DEC-FC5AE4C22D3B}" dt="2020-08-05T01:45:33.906" v="284" actId="20577"/>
          <ac:spMkLst>
            <pc:docMk/>
            <pc:sldMk cId="4150461312" sldId="851"/>
            <ac:spMk id="148" creationId="{98A38B01-0203-47CA-8973-AA69DA51EBF2}"/>
          </ac:spMkLst>
        </pc:spChg>
      </pc:sldChg>
      <pc:sldChg chg="modSp mod">
        <pc:chgData name="Patricio Emanuelli" userId="9f999e057ad8c646" providerId="LiveId" clId="{1545E0C2-16F3-4857-9DEC-FC5AE4C22D3B}" dt="2020-08-05T01:43:49.866" v="180" actId="20577"/>
        <pc:sldMkLst>
          <pc:docMk/>
          <pc:sldMk cId="3917312502" sldId="852"/>
        </pc:sldMkLst>
        <pc:spChg chg="mod">
          <ac:chgData name="Patricio Emanuelli" userId="9f999e057ad8c646" providerId="LiveId" clId="{1545E0C2-16F3-4857-9DEC-FC5AE4C22D3B}" dt="2020-08-05T01:43:49.866" v="180" actId="20577"/>
          <ac:spMkLst>
            <pc:docMk/>
            <pc:sldMk cId="3917312502" sldId="852"/>
            <ac:spMk id="6" creationId="{A7C07721-3B0A-44E9-B1F4-2472D307C289}"/>
          </ac:spMkLst>
        </pc:spChg>
      </pc:sldChg>
    </pc:docChg>
  </pc:docChgLst>
  <pc:docChgLst>
    <pc:chgData name="Monserrat Garrido" userId="aef3222de82b4a6d" providerId="Windows Live" clId="Web-{C5A9118A-861A-4132-98D5-8D70BE432659}"/>
    <pc:docChg chg="modSld">
      <pc:chgData name="Monserrat Garrido" userId="aef3222de82b4a6d" providerId="Windows Live" clId="Web-{C5A9118A-861A-4132-98D5-8D70BE432659}" dt="2020-08-25T13:35:57.296" v="13" actId="20577"/>
      <pc:docMkLst>
        <pc:docMk/>
      </pc:docMkLst>
      <pc:sldChg chg="modSp">
        <pc:chgData name="Monserrat Garrido" userId="aef3222de82b4a6d" providerId="Windows Live" clId="Web-{C5A9118A-861A-4132-98D5-8D70BE432659}" dt="2020-08-25T13:35:54.218" v="11" actId="20577"/>
        <pc:sldMkLst>
          <pc:docMk/>
          <pc:sldMk cId="2518140430" sldId="847"/>
        </pc:sldMkLst>
        <pc:spChg chg="mod">
          <ac:chgData name="Monserrat Garrido" userId="aef3222de82b4a6d" providerId="Windows Live" clId="Web-{C5A9118A-861A-4132-98D5-8D70BE432659}" dt="2020-08-25T13:35:54.218" v="11" actId="20577"/>
          <ac:spMkLst>
            <pc:docMk/>
            <pc:sldMk cId="2518140430" sldId="847"/>
            <ac:spMk id="147" creationId="{937069AA-1202-498E-B1D1-577C31744471}"/>
          </ac:spMkLst>
        </pc:spChg>
      </pc:sldChg>
      <pc:sldChg chg="modSp">
        <pc:chgData name="Monserrat Garrido" userId="aef3222de82b4a6d" providerId="Windows Live" clId="Web-{C5A9118A-861A-4132-98D5-8D70BE432659}" dt="2020-08-25T13:34:23.592" v="2" actId="20577"/>
        <pc:sldMkLst>
          <pc:docMk/>
          <pc:sldMk cId="3542968578" sldId="850"/>
        </pc:sldMkLst>
        <pc:spChg chg="mod">
          <ac:chgData name="Monserrat Garrido" userId="aef3222de82b4a6d" providerId="Windows Live" clId="Web-{C5A9118A-861A-4132-98D5-8D70BE432659}" dt="2020-08-25T13:34:23.592" v="2" actId="20577"/>
          <ac:spMkLst>
            <pc:docMk/>
            <pc:sldMk cId="3542968578" sldId="850"/>
            <ac:spMk id="151" creationId="{90631CD3-427F-4E13-B56C-8CC869D79AE1}"/>
          </ac:spMkLst>
        </pc:spChg>
      </pc:sldChg>
    </pc:docChg>
  </pc:docChgLst>
  <pc:docChgLst>
    <pc:chgData name="Reyes Rodríguez Acevedo" userId="944d5b9328a00097" providerId="LiveId" clId="{A7C2F58B-C6D6-456A-8CC1-5843CC186322}"/>
    <pc:docChg chg="undo custSel addSld modSld">
      <pc:chgData name="Reyes Rodríguez Acevedo" userId="944d5b9328a00097" providerId="LiveId" clId="{A7C2F58B-C6D6-456A-8CC1-5843CC186322}" dt="2020-08-26T20:44:29.781" v="1939"/>
      <pc:docMkLst>
        <pc:docMk/>
      </pc:docMkLst>
      <pc:sldChg chg="modSp">
        <pc:chgData name="Reyes Rodríguez Acevedo" userId="944d5b9328a00097" providerId="LiveId" clId="{A7C2F58B-C6D6-456A-8CC1-5843CC186322}" dt="2020-08-26T20:40:30.221" v="1845" actId="14734"/>
        <pc:sldMkLst>
          <pc:docMk/>
          <pc:sldMk cId="391972005" sldId="820"/>
        </pc:sldMkLst>
        <pc:graphicFrameChg chg="modGraphic">
          <ac:chgData name="Reyes Rodríguez Acevedo" userId="944d5b9328a00097" providerId="LiveId" clId="{A7C2F58B-C6D6-456A-8CC1-5843CC186322}" dt="2020-08-26T20:40:30.221" v="1845" actId="14734"/>
          <ac:graphicFrameMkLst>
            <pc:docMk/>
            <pc:sldMk cId="391972005" sldId="820"/>
            <ac:graphicFrameMk id="2" creationId="{C829541C-F126-43FE-BA2E-1B4DA31BEC71}"/>
          </ac:graphicFrameMkLst>
        </pc:graphicFrameChg>
      </pc:sldChg>
      <pc:sldChg chg="delSp modSp">
        <pc:chgData name="Reyes Rodríguez Acevedo" userId="944d5b9328a00097" providerId="LiveId" clId="{A7C2F58B-C6D6-456A-8CC1-5843CC186322}" dt="2020-08-26T20:44:29.781" v="1939"/>
        <pc:sldMkLst>
          <pc:docMk/>
          <pc:sldMk cId="1699729515" sldId="821"/>
        </pc:sldMkLst>
        <pc:spChg chg="del mod">
          <ac:chgData name="Reyes Rodríguez Acevedo" userId="944d5b9328a00097" providerId="LiveId" clId="{A7C2F58B-C6D6-456A-8CC1-5843CC186322}" dt="2020-08-26T20:33:10.188" v="1839" actId="478"/>
          <ac:spMkLst>
            <pc:docMk/>
            <pc:sldMk cId="1699729515" sldId="821"/>
            <ac:spMk id="5" creationId="{913A879A-171A-4828-8787-5623D1775C7A}"/>
          </ac:spMkLst>
        </pc:spChg>
        <pc:graphicFrameChg chg="mod modGraphic">
          <ac:chgData name="Reyes Rodríguez Acevedo" userId="944d5b9328a00097" providerId="LiveId" clId="{A7C2F58B-C6D6-456A-8CC1-5843CC186322}" dt="2020-08-26T20:44:29.781" v="1939"/>
          <ac:graphicFrameMkLst>
            <pc:docMk/>
            <pc:sldMk cId="1699729515" sldId="821"/>
            <ac:graphicFrameMk id="2" creationId="{C829541C-F126-43FE-BA2E-1B4DA31BEC71}"/>
          </ac:graphicFrameMkLst>
        </pc:graphicFrameChg>
      </pc:sldChg>
      <pc:sldChg chg="modSp">
        <pc:chgData name="Reyes Rodríguez Acevedo" userId="944d5b9328a00097" providerId="LiveId" clId="{A7C2F58B-C6D6-456A-8CC1-5843CC186322}" dt="2020-08-25T22:39:39.047" v="1052" actId="20577"/>
        <pc:sldMkLst>
          <pc:docMk/>
          <pc:sldMk cId="2611295518" sldId="823"/>
        </pc:sldMkLst>
        <pc:spChg chg="mod">
          <ac:chgData name="Reyes Rodríguez Acevedo" userId="944d5b9328a00097" providerId="LiveId" clId="{A7C2F58B-C6D6-456A-8CC1-5843CC186322}" dt="2020-08-25T22:39:39.047" v="1052" actId="20577"/>
          <ac:spMkLst>
            <pc:docMk/>
            <pc:sldMk cId="2611295518" sldId="823"/>
            <ac:spMk id="148" creationId="{98A38B01-0203-47CA-8973-AA69DA51EBF2}"/>
          </ac:spMkLst>
        </pc:spChg>
      </pc:sldChg>
      <pc:sldChg chg="addSp delSp modSp">
        <pc:chgData name="Reyes Rodríguez Acevedo" userId="944d5b9328a00097" providerId="LiveId" clId="{A7C2F58B-C6D6-456A-8CC1-5843CC186322}" dt="2020-08-25T03:27:15.170" v="1029" actId="20577"/>
        <pc:sldMkLst>
          <pc:docMk/>
          <pc:sldMk cId="3488531062" sldId="828"/>
        </pc:sldMkLst>
        <pc:spChg chg="mod">
          <ac:chgData name="Reyes Rodríguez Acevedo" userId="944d5b9328a00097" providerId="LiveId" clId="{A7C2F58B-C6D6-456A-8CC1-5843CC186322}" dt="2020-08-25T03:02:19.019" v="738" actId="20577"/>
          <ac:spMkLst>
            <pc:docMk/>
            <pc:sldMk cId="3488531062" sldId="828"/>
            <ac:spMk id="4" creationId="{AE0EDE74-994E-46B4-A862-1E0024AA9F56}"/>
          </ac:spMkLst>
        </pc:spChg>
        <pc:spChg chg="del">
          <ac:chgData name="Reyes Rodríguez Acevedo" userId="944d5b9328a00097" providerId="LiveId" clId="{A7C2F58B-C6D6-456A-8CC1-5843CC186322}" dt="2020-08-25T03:01:57.550" v="713" actId="478"/>
          <ac:spMkLst>
            <pc:docMk/>
            <pc:sldMk cId="3488531062" sldId="828"/>
            <ac:spMk id="6" creationId="{A7C07721-3B0A-44E9-B1F4-2472D307C289}"/>
          </ac:spMkLst>
        </pc:spChg>
        <pc:spChg chg="add mod">
          <ac:chgData name="Reyes Rodríguez Acevedo" userId="944d5b9328a00097" providerId="LiveId" clId="{A7C2F58B-C6D6-456A-8CC1-5843CC186322}" dt="2020-08-25T03:27:15.170" v="1029" actId="20577"/>
          <ac:spMkLst>
            <pc:docMk/>
            <pc:sldMk cId="3488531062" sldId="828"/>
            <ac:spMk id="15" creationId="{8FF67545-7F6F-4B64-AF81-5D68CACF2BA9}"/>
          </ac:spMkLst>
        </pc:spChg>
      </pc:sldChg>
      <pc:sldChg chg="delSp modSp">
        <pc:chgData name="Reyes Rodríguez Acevedo" userId="944d5b9328a00097" providerId="LiveId" clId="{A7C2F58B-C6D6-456A-8CC1-5843CC186322}" dt="2020-08-25T22:59:43.299" v="1416" actId="20577"/>
        <pc:sldMkLst>
          <pc:docMk/>
          <pc:sldMk cId="2391428064" sldId="845"/>
        </pc:sldMkLst>
        <pc:spChg chg="del">
          <ac:chgData name="Reyes Rodríguez Acevedo" userId="944d5b9328a00097" providerId="LiveId" clId="{A7C2F58B-C6D6-456A-8CC1-5843CC186322}" dt="2020-08-25T22:59:32.446" v="1414" actId="478"/>
          <ac:spMkLst>
            <pc:docMk/>
            <pc:sldMk cId="2391428064" sldId="845"/>
            <ac:spMk id="5" creationId="{5F714737-8C46-4D19-AC51-36D0A5010DC1}"/>
          </ac:spMkLst>
        </pc:spChg>
        <pc:spChg chg="mod">
          <ac:chgData name="Reyes Rodríguez Acevedo" userId="944d5b9328a00097" providerId="LiveId" clId="{A7C2F58B-C6D6-456A-8CC1-5843CC186322}" dt="2020-08-25T22:59:43.299" v="1416" actId="20577"/>
          <ac:spMkLst>
            <pc:docMk/>
            <pc:sldMk cId="2391428064" sldId="845"/>
            <ac:spMk id="147" creationId="{937069AA-1202-498E-B1D1-577C31744471}"/>
          </ac:spMkLst>
        </pc:spChg>
      </pc:sldChg>
      <pc:sldChg chg="modSp">
        <pc:chgData name="Reyes Rodríguez Acevedo" userId="944d5b9328a00097" providerId="LiveId" clId="{A7C2F58B-C6D6-456A-8CC1-5843CC186322}" dt="2020-08-26T19:40:26.773" v="1534" actId="20577"/>
        <pc:sldMkLst>
          <pc:docMk/>
          <pc:sldMk cId="2518140430" sldId="847"/>
        </pc:sldMkLst>
        <pc:spChg chg="mod">
          <ac:chgData name="Reyes Rodríguez Acevedo" userId="944d5b9328a00097" providerId="LiveId" clId="{A7C2F58B-C6D6-456A-8CC1-5843CC186322}" dt="2020-08-26T19:40:26.773" v="1534" actId="20577"/>
          <ac:spMkLst>
            <pc:docMk/>
            <pc:sldMk cId="2518140430" sldId="847"/>
            <ac:spMk id="147" creationId="{937069AA-1202-498E-B1D1-577C31744471}"/>
          </ac:spMkLst>
        </pc:spChg>
      </pc:sldChg>
      <pc:sldChg chg="modSp">
        <pc:chgData name="Reyes Rodríguez Acevedo" userId="944d5b9328a00097" providerId="LiveId" clId="{A7C2F58B-C6D6-456A-8CC1-5843CC186322}" dt="2020-08-25T22:47:57.466" v="1327" actId="20577"/>
        <pc:sldMkLst>
          <pc:docMk/>
          <pc:sldMk cId="4150461312" sldId="851"/>
        </pc:sldMkLst>
        <pc:spChg chg="mod">
          <ac:chgData name="Reyes Rodríguez Acevedo" userId="944d5b9328a00097" providerId="LiveId" clId="{A7C2F58B-C6D6-456A-8CC1-5843CC186322}" dt="2020-08-25T22:47:57.466" v="1327" actId="20577"/>
          <ac:spMkLst>
            <pc:docMk/>
            <pc:sldMk cId="4150461312" sldId="851"/>
            <ac:spMk id="147" creationId="{937069AA-1202-498E-B1D1-577C31744471}"/>
          </ac:spMkLst>
        </pc:spChg>
      </pc:sldChg>
      <pc:sldChg chg="modSp add">
        <pc:chgData name="Reyes Rodríguez Acevedo" userId="944d5b9328a00097" providerId="LiveId" clId="{A7C2F58B-C6D6-456A-8CC1-5843CC186322}" dt="2020-08-25T03:11:49.697" v="857"/>
        <pc:sldMkLst>
          <pc:docMk/>
          <pc:sldMk cId="557745081" sldId="853"/>
        </pc:sldMkLst>
        <pc:graphicFrameChg chg="mod">
          <ac:chgData name="Reyes Rodríguez Acevedo" userId="944d5b9328a00097" providerId="LiveId" clId="{A7C2F58B-C6D6-456A-8CC1-5843CC186322}" dt="2020-08-25T03:11:49.697" v="857"/>
          <ac:graphicFrameMkLst>
            <pc:docMk/>
            <pc:sldMk cId="557745081" sldId="853"/>
            <ac:graphicFrameMk id="5" creationId="{24F52361-1E62-4AF9-92C6-B742A4BBFAF1}"/>
          </ac:graphicFrameMkLst>
        </pc:graphicFrameChg>
      </pc:sldChg>
    </pc:docChg>
  </pc:docChgLst>
  <pc:docChgLst>
    <pc:chgData name="Monserrat Garrido" userId="aef3222de82b4a6d" providerId="Windows Live" clId="Web-{C7240A20-3B80-41A5-B507-227F53317E29}"/>
    <pc:docChg chg="modSld">
      <pc:chgData name="Monserrat Garrido" userId="aef3222de82b4a6d" providerId="Windows Live" clId="Web-{C7240A20-3B80-41A5-B507-227F53317E29}" dt="2020-08-26T20:24:20.326" v="13"/>
      <pc:docMkLst>
        <pc:docMk/>
      </pc:docMkLst>
      <pc:sldChg chg="modSp">
        <pc:chgData name="Monserrat Garrido" userId="aef3222de82b4a6d" providerId="Windows Live" clId="Web-{C7240A20-3B80-41A5-B507-227F53317E29}" dt="2020-08-26T20:24:20.326" v="13"/>
        <pc:sldMkLst>
          <pc:docMk/>
          <pc:sldMk cId="1699729515" sldId="821"/>
        </pc:sldMkLst>
        <pc:graphicFrameChg chg="mod modGraphic">
          <ac:chgData name="Monserrat Garrido" userId="aef3222de82b4a6d" providerId="Windows Live" clId="Web-{C7240A20-3B80-41A5-B507-227F53317E29}" dt="2020-08-26T20:24:20.326" v="13"/>
          <ac:graphicFrameMkLst>
            <pc:docMk/>
            <pc:sldMk cId="1699729515" sldId="821"/>
            <ac:graphicFrameMk id="2" creationId="{C829541C-F126-43FE-BA2E-1B4DA31BEC7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a:t>Graphics and infographics</a:t>
            </a:r>
            <a:endParaRPr lang="ru-RU"/>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27/08/2020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a:solidFill>
                  <a:schemeClr val="bg1">
                    <a:lumMod val="75000"/>
                  </a:schemeClr>
                </a:solidFill>
              </a:rPr>
              <a:t>Your company   I   </a:t>
            </a:r>
            <a:fld id="{E8BBD06A-759F-43F0-9FDD-30D8801384DF}" type="slidenum">
              <a:rPr lang="ru-RU" smtClean="0"/>
              <a:pPr/>
              <a:t>‹Nº›</a:t>
            </a:fld>
            <a:endParaRPr lang="ru-RU"/>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slide" Target="slide14.xml"/><Relationship Id="rId3" Type="http://schemas.openxmlformats.org/officeDocument/2006/relationships/slide" Target="slide5.xml"/><Relationship Id="rId21" Type="http://schemas.openxmlformats.org/officeDocument/2006/relationships/slide" Target="slide9.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3.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28" Type="http://schemas.openxmlformats.org/officeDocument/2006/relationships/slide" Target="slide10.xml"/><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7.xml"/><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bienestarterritorial.c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a:solidFill>
                  <a:schemeClr val="accent1"/>
                </a:solidFill>
              </a:rPr>
              <a:t>ANTECEDENTES</a:t>
            </a:r>
            <a:endParaRPr kumimoji="0" lang="es-ES" sz="1200" b="1" i="0" u="none" strike="noStrike" kern="0" cap="none" spc="0" normalizeH="0" baseline="0" noProof="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obtener, gestionar y actualizar los datos existentes.</a:t>
            </a:r>
          </a:p>
          <a:p>
            <a:pPr defTabSz="1219017">
              <a:spcBef>
                <a:spcPts val="601"/>
              </a:spcBef>
              <a:spcAft>
                <a:spcPts val="601"/>
              </a:spcAft>
            </a:pPr>
            <a:r>
              <a:rPr lang="es-ES" sz="1067">
                <a:solidFill>
                  <a:srgbClr val="575756"/>
                </a:solidFill>
                <a:latin typeface="Chevin Pro DemiBold"/>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a:solidFill>
                  <a:srgbClr val="575756"/>
                </a:solidFill>
                <a:latin typeface="Chevin Pro DemiBold"/>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a:solidFill>
                  <a:schemeClr val="accent1"/>
                </a:solidFill>
              </a:rPr>
              <a:t>OBJETIVO</a:t>
            </a:r>
            <a:endParaRPr kumimoji="0" lang="es-ES" sz="1200" b="1" i="0" u="none" strike="noStrike" kern="0" cap="none" spc="0" normalizeH="0" baseline="0" noProof="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1612018314"/>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a:t>PASOS</a:t>
                      </a:r>
                    </a:p>
                  </a:txBody>
                  <a:tcPr anchor="ctr">
                    <a:solidFill>
                      <a:schemeClr val="accent2">
                        <a:lumMod val="50000"/>
                      </a:schemeClr>
                    </a:solidFill>
                  </a:tcPr>
                </a:tc>
                <a:tc>
                  <a:txBody>
                    <a:bodyPr/>
                    <a:lstStyle/>
                    <a:p>
                      <a:pPr algn="l"/>
                      <a:r>
                        <a:rPr lang="es-ES" sz="1100"/>
                        <a:t>TAREAS </a:t>
                      </a:r>
                    </a:p>
                  </a:txBody>
                  <a:tcPr anchor="ctr">
                    <a:solidFill>
                      <a:srgbClr val="0E394E"/>
                    </a:solidFill>
                  </a:tcPr>
                </a:tc>
                <a:tc>
                  <a:txBody>
                    <a:bodyPr/>
                    <a:lstStyle/>
                    <a:p>
                      <a:pPr algn="ctr"/>
                      <a:r>
                        <a:rPr lang="es-ES" sz="110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Países Prioritarios</a:t>
                      </a:r>
                    </a:p>
                  </a:txBody>
                  <a:tcPr anchor="ctr">
                    <a:solidFill>
                      <a:srgbClr val="1A6A92"/>
                    </a:solidFill>
                  </a:tcPr>
                </a:tc>
                <a:tc>
                  <a:txBody>
                    <a:bodyPr/>
                    <a:lstStyle/>
                    <a:p>
                      <a:pPr algn="l"/>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Oportunidades</a:t>
                      </a:r>
                    </a:p>
                  </a:txBody>
                  <a:tcPr anchor="ctr">
                    <a:solidFill>
                      <a:srgbClr val="269AD4"/>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Estructura del Sitio</a:t>
                      </a:r>
                    </a:p>
                  </a:txBody>
                  <a:tcPr anchor="ctr">
                    <a:solidFill>
                      <a:srgbClr val="269AD4"/>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Caracterización Visual</a:t>
                      </a:r>
                    </a:p>
                  </a:txBody>
                  <a:tcPr anchor="ctr">
                    <a:solidFill>
                      <a:srgbClr val="269AD4"/>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Fuentes de Información</a:t>
                      </a:r>
                    </a:p>
                  </a:txBody>
                  <a:tcPr anchor="ctr">
                    <a:solidFill>
                      <a:srgbClr val="2081B2"/>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Variables (10-20)</a:t>
                      </a:r>
                    </a:p>
                  </a:txBody>
                  <a:tcPr anchor="ctr">
                    <a:solidFill>
                      <a:srgbClr val="1A6A92"/>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a:rPr>
                        <a:t>Interacción de Variables</a:t>
                      </a:r>
                    </a:p>
                  </a:txBody>
                  <a:tcPr anchor="ctr">
                    <a:solidFill>
                      <a:srgbClr val="14506E"/>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Datos</a:t>
                      </a:r>
                    </a:p>
                  </a:txBody>
                  <a:tcPr anchor="ctr">
                    <a:solidFill>
                      <a:srgbClr val="0E394E"/>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endParaRPr lang="es-ES" sz="900" b="1">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a:solidFill>
                  <a:schemeClr val="accent1"/>
                </a:solidFill>
              </a:rPr>
              <a:t>PASOS PREVISTOS</a:t>
            </a:r>
            <a:endParaRPr kumimoji="0" lang="es-ES" sz="1200" b="1" i="0" u="none" strike="noStrike" kern="0" cap="none" spc="0" normalizeH="0" baseline="0" noProof="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El objetivo de este ejercicio es básicamente sentar las bases del diseño, evaluación y eventual desarrollo de plataformas y/o sistemas y/o </a:t>
            </a:r>
            <a:r>
              <a:rPr lang="es-ES" sz="1067" err="1">
                <a:solidFill>
                  <a:srgbClr val="575756"/>
                </a:solidFill>
                <a:latin typeface="Chevin Pro DemiBold"/>
              </a:rPr>
              <a:t>app’s</a:t>
            </a:r>
            <a:r>
              <a:rPr lang="es-ES" sz="1067">
                <a:solidFill>
                  <a:srgbClr val="575756"/>
                </a:solidFill>
                <a:latin typeface="Chevin Pro DemiBold"/>
              </a:rPr>
              <a:t> y/o sitios de información que cumplan con los lineamientos de DATA INTELLIGENCE, es decir, transformar </a:t>
            </a:r>
            <a:r>
              <a:rPr lang="es-ES" sz="1067">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a:solidFill>
                  <a:schemeClr val="accent1"/>
                </a:solidFill>
              </a:rPr>
              <a:t>MÉTODO</a:t>
            </a:r>
            <a:endParaRPr kumimoji="0" lang="es-ES" sz="1200" b="1" i="0" u="none" strike="noStrike" kern="0" cap="none" spc="0" normalizeH="0" baseline="0" noProof="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324949"/>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El método es el que cada uno elija. La referencia es completar los pasos de la tabla de la derecha, y si es posible mejorarla o complementarla.</a:t>
            </a:r>
          </a:p>
          <a:p>
            <a:pPr defTabSz="1219017">
              <a:spcBef>
                <a:spcPts val="601"/>
              </a:spcBef>
              <a:spcAft>
                <a:spcPts val="601"/>
              </a:spcAft>
            </a:pPr>
            <a:r>
              <a:rPr lang="es-ES" sz="1067">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a:solidFill>
                  <a:schemeClr val="accent1"/>
                </a:solidFill>
                <a:latin typeface="Chevin Pro DemiBold"/>
              </a:rPr>
              <a:t>No es necesario </a:t>
            </a:r>
            <a:r>
              <a:rPr lang="es-ES" sz="1067">
                <a:solidFill>
                  <a:srgbClr val="575756"/>
                </a:solidFill>
                <a:latin typeface="Chevin Pro DemiBold"/>
              </a:rPr>
              <a:t>que cada plataforma entregue </a:t>
            </a:r>
            <a:r>
              <a:rPr lang="es-ES" sz="1067">
                <a:solidFill>
                  <a:schemeClr val="accent1"/>
                </a:solidFill>
                <a:latin typeface="Chevin Pro DemiBold"/>
              </a:rPr>
              <a:t>“TODO” </a:t>
            </a:r>
            <a:r>
              <a:rPr lang="es-ES" sz="1067">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a:solidFill>
                  <a:schemeClr val="accent1"/>
                </a:solidFill>
                <a:latin typeface="Chevin Pro DemiBold"/>
              </a:rPr>
              <a:t>Lo óptimo</a:t>
            </a:r>
            <a:r>
              <a:rPr lang="es-ES" sz="1067">
                <a:solidFill>
                  <a:srgbClr val="575756"/>
                </a:solidFill>
                <a:latin typeface="Chevin Pro DemiBold"/>
              </a:rPr>
              <a:t>, siempre ha sido y seguirá siendo, </a:t>
            </a:r>
            <a:r>
              <a:rPr lang="es-ES" sz="1067">
                <a:solidFill>
                  <a:schemeClr val="accent1"/>
                </a:solidFill>
                <a:latin typeface="Chevin Pro DemiBold"/>
              </a:rPr>
              <a:t>“enemigo de lo bueno”.</a:t>
            </a:r>
          </a:p>
        </p:txBody>
      </p:sp>
      <p:sp>
        <p:nvSpPr>
          <p:cNvPr id="2" name="TextBox 139">
            <a:extLst>
              <a:ext uri="{FF2B5EF4-FFF2-40B4-BE49-F238E27FC236}">
                <a16:creationId xmlns:a16="http://schemas.microsoft.com/office/drawing/2014/main" id="{7886414A-CE95-4FF4-92BD-37E3DEEFBE7E}"/>
              </a:ext>
            </a:extLst>
          </p:cNvPr>
          <p:cNvSpPr txBox="1"/>
          <p:nvPr/>
        </p:nvSpPr>
        <p:spPr>
          <a:xfrm>
            <a:off x="8234950" y="5498175"/>
            <a:ext cx="3109693" cy="903068"/>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Aprovecha la columna </a:t>
            </a:r>
            <a:r>
              <a:rPr lang="es-ES" sz="1067" err="1">
                <a:solidFill>
                  <a:srgbClr val="575756"/>
                </a:solidFill>
                <a:latin typeface="Chevin Pro DemiBold"/>
              </a:rPr>
              <a:t>Checklist</a:t>
            </a:r>
            <a:r>
              <a:rPr lang="es-ES" sz="1067">
                <a:solidFill>
                  <a:srgbClr val="575756"/>
                </a:solidFill>
                <a:latin typeface="Chevin Pro DemiBold"/>
              </a:rPr>
              <a:t> para ir marcando los avances.</a:t>
            </a:r>
          </a:p>
          <a:p>
            <a:pPr defTabSz="1219017">
              <a:spcBef>
                <a:spcPts val="601"/>
              </a:spcBef>
              <a:spcAft>
                <a:spcPts val="601"/>
              </a:spcAft>
            </a:pPr>
            <a:r>
              <a:rPr lang="es-ES" sz="1067">
                <a:solidFill>
                  <a:srgbClr val="575756"/>
                </a:solidFill>
                <a:latin typeface="Chevin Pro DemiBold"/>
              </a:rPr>
              <a:t>Las Flechas de la derecha te conducen a las secciones correspondientes.</a:t>
            </a:r>
            <a:endParaRPr lang="en-US" sz="1067">
              <a:solidFill>
                <a:srgbClr val="575756"/>
              </a:solidFill>
              <a:latin typeface="Chevin Pro DemiBold"/>
            </a:endParaRP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6668" y="1608687"/>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cstate="hq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rId26"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rId26"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20690" y="5135880"/>
            <a:ext cx="288000" cy="288000"/>
          </a:xfrm>
          <a:prstGeom prst="rect">
            <a:avLst/>
          </a:prstGeom>
        </p:spPr>
      </p:pic>
      <p:pic>
        <p:nvPicPr>
          <p:cNvPr id="32" name="Gráfico 31" descr="Círculo con flecha a la izquierda">
            <a:hlinkClick r:id="rId28"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10</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4" y="309297"/>
            <a:ext cx="6139571"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a:solidFill>
                  <a:srgbClr val="575756"/>
                </a:solidFill>
                <a:latin typeface="inherit"/>
              </a:rPr>
              <a:t>Aplicación / sitio web con las bondades de la comuna</a:t>
            </a:r>
            <a:r>
              <a:rPr lang="es-ES" sz="1600">
                <a:solidFill>
                  <a:schemeClr val="tx1"/>
                </a:solidFill>
                <a:latin typeface="inherit"/>
              </a:rPr>
              <a:t>.</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10-11</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a:solidFill>
                  <a:schemeClr val="accent1"/>
                </a:solidFill>
              </a:rPr>
              <a:t>10. FUENTES DE INFORMACIÓN</a:t>
            </a:r>
            <a:endParaRPr kumimoji="0" lang="es-ES" sz="1200" b="1" i="0" u="none" strike="noStrike" kern="0" cap="none" spc="0" normalizeH="0" baseline="0" noProof="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a:solidFill>
                  <a:schemeClr val="accent1"/>
                </a:solidFill>
              </a:rPr>
              <a:t>11. VARIABLES PRINCIPALES</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Qué variables deberían estar “Sí o Sí” en el producto?</a:t>
            </a:r>
            <a:endParaRPr lang="en-US" sz="1067">
              <a:solidFill>
                <a:srgbClr val="575756"/>
              </a:solidFill>
              <a:latin typeface="Chevin Pro DemiBold"/>
            </a:endParaRPr>
          </a:p>
        </p:txBody>
      </p:sp>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832176624"/>
              </p:ext>
            </p:extLst>
          </p:nvPr>
        </p:nvGraphicFramePr>
        <p:xfrm>
          <a:off x="1558515" y="2191983"/>
          <a:ext cx="4313339" cy="4066492"/>
        </p:xfrm>
        <a:graphic>
          <a:graphicData uri="http://schemas.openxmlformats.org/drawingml/2006/table">
            <a:tbl>
              <a:tblPr firstRow="1" bandRow="1">
                <a:tableStyleId>{5C22544A-7EE6-4342-B048-85BDC9FD1C3A}</a:tableStyleId>
              </a:tblPr>
              <a:tblGrid>
                <a:gridCol w="1276963">
                  <a:extLst>
                    <a:ext uri="{9D8B030D-6E8A-4147-A177-3AD203B41FA5}">
                      <a16:colId xmlns:a16="http://schemas.microsoft.com/office/drawing/2014/main" val="2103009954"/>
                    </a:ext>
                  </a:extLst>
                </a:gridCol>
                <a:gridCol w="3036376">
                  <a:extLst>
                    <a:ext uri="{9D8B030D-6E8A-4147-A177-3AD203B41FA5}">
                      <a16:colId xmlns:a16="http://schemas.microsoft.com/office/drawing/2014/main" val="1925803471"/>
                    </a:ext>
                  </a:extLst>
                </a:gridCol>
              </a:tblGrid>
              <a:tr h="326366">
                <a:tc>
                  <a:txBody>
                    <a:bodyPr/>
                    <a:lstStyle/>
                    <a:p>
                      <a:r>
                        <a:rPr lang="es-ES" sz="1100"/>
                        <a:t>FUENTE</a:t>
                      </a:r>
                    </a:p>
                  </a:txBody>
                  <a:tcPr>
                    <a:solidFill>
                      <a:schemeClr val="accent1">
                        <a:lumMod val="75000"/>
                      </a:schemeClr>
                    </a:solidFill>
                  </a:tcPr>
                </a:tc>
                <a:tc>
                  <a:txBody>
                    <a:bodyPr/>
                    <a:lstStyle/>
                    <a:p>
                      <a:r>
                        <a:rPr lang="es-ES" sz="110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a:solidFill>
                            <a:schemeClr val="bg1"/>
                          </a:solidFill>
                          <a:latin typeface="+mn-lt"/>
                          <a:ea typeface="+mn-ea"/>
                          <a:cs typeface="+mn-cs"/>
                        </a:rPr>
                        <a:t>INE</a:t>
                      </a:r>
                    </a:p>
                  </a:txBody>
                  <a:tcPr marL="0" marR="0" marT="0" marB="0" anchor="ctr">
                    <a:solidFill>
                      <a:schemeClr val="accent1">
                        <a:lumMod val="75000"/>
                      </a:schemeClr>
                    </a:solidFill>
                  </a:tcPr>
                </a:tc>
                <a:tc>
                  <a:txBody>
                    <a:bodyPr/>
                    <a:lstStyle/>
                    <a:p>
                      <a:pPr marL="0" lvl="0" algn="l">
                        <a:buNone/>
                      </a:pPr>
                      <a:r>
                        <a:rPr lang="es-ES" sz="800" b="0" i="0" u="none" strike="noStrike" kern="1200" noProof="0"/>
                        <a:t>El Instituto Nacional de Estadísticas (INE)  tiene por finalidad realizar los </a:t>
                      </a:r>
                      <a:r>
                        <a:rPr lang="es-ES" sz="800" b="0" i="0" u="none" strike="noStrike" kern="1200" noProof="0">
                          <a:solidFill>
                            <a:schemeClr val="tx1"/>
                          </a:solidFill>
                        </a:rPr>
                        <a:t>censos </a:t>
                      </a:r>
                      <a:r>
                        <a:rPr lang="es-ES" sz="800" b="0" i="0" u="none" strike="noStrike" kern="1200" noProof="0"/>
                        <a:t>generales de población y vivienda, y producir, recopilar y publicar las estadísticas oficiales del país, además de otras tareas específicas que le encomienda la ley.</a:t>
                      </a:r>
                      <a:endParaRPr lang="es-ES"/>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a:solidFill>
                            <a:schemeClr val="bg1"/>
                          </a:solidFill>
                          <a:latin typeface="+mn-lt"/>
                          <a:ea typeface="+mn-ea"/>
                          <a:cs typeface="+mn-cs"/>
                        </a:rPr>
                        <a:t>Observatorio urbano</a:t>
                      </a:r>
                    </a:p>
                  </a:txBody>
                  <a:tcPr marL="0" marR="0" marT="0" marB="0" anchor="ctr">
                    <a:solidFill>
                      <a:schemeClr val="accent1">
                        <a:lumMod val="75000"/>
                      </a:schemeClr>
                    </a:solidFill>
                  </a:tcPr>
                </a:tc>
                <a:tc>
                  <a:txBody>
                    <a:bodyPr/>
                    <a:lstStyle/>
                    <a:p>
                      <a:pPr marL="0" lvl="0" algn="l">
                        <a:buNone/>
                      </a:pPr>
                      <a:r>
                        <a:rPr lang="es-ES" sz="800" b="0" i="0" u="none" strike="noStrike" kern="1200" noProof="0"/>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lang="es-ES"/>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err="1">
                          <a:solidFill>
                            <a:schemeClr val="bg1"/>
                          </a:solidFill>
                          <a:latin typeface="+mn-lt"/>
                          <a:ea typeface="+mn-ea"/>
                          <a:cs typeface="+mn-cs"/>
                        </a:rPr>
                        <a:t>Siedu</a:t>
                      </a:r>
                      <a:endParaRPr lang="es-ES" sz="800" b="1" kern="1200">
                        <a:solidFill>
                          <a:schemeClr val="bg1"/>
                        </a:solidFill>
                        <a:latin typeface="+mn-lt"/>
                        <a:ea typeface="+mn-ea"/>
                        <a:cs typeface="+mn-cs"/>
                      </a:endParaRPr>
                    </a:p>
                  </a:txBody>
                  <a:tcPr marL="0" marR="0" marT="0" marB="0" anchor="ctr">
                    <a:solidFill>
                      <a:schemeClr val="accent1">
                        <a:lumMod val="75000"/>
                      </a:schemeClr>
                    </a:solidFill>
                  </a:tcPr>
                </a:tc>
                <a:tc>
                  <a:txBody>
                    <a:bodyPr/>
                    <a:lstStyle/>
                    <a:p>
                      <a:pPr lvl="0" algn="l">
                        <a:lnSpc>
                          <a:spcPct val="100000"/>
                        </a:lnSpc>
                        <a:spcBef>
                          <a:spcPts val="0"/>
                        </a:spcBef>
                        <a:spcAft>
                          <a:spcPts val="0"/>
                        </a:spcAft>
                        <a:buNone/>
                      </a:pPr>
                      <a:r>
                        <a:rPr lang="es-ES" sz="800" b="0" i="0" u="none" strike="noStrike" kern="1200" noProof="0"/>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lang="es-ES"/>
                    </a:p>
                    <a:p>
                      <a:pPr lvl="0" algn="l">
                        <a:lnSpc>
                          <a:spcPct val="100000"/>
                        </a:lnSpc>
                        <a:spcBef>
                          <a:spcPts val="0"/>
                        </a:spcBef>
                        <a:spcAft>
                          <a:spcPts val="0"/>
                        </a:spcAft>
                        <a:buNone/>
                      </a:pPr>
                      <a:r>
                        <a:rPr lang="es-ES" sz="800" b="0" i="0" u="none" strike="noStrike" kern="1200" noProof="0">
                          <a:latin typeface="Calibri"/>
                        </a:rPr>
                        <a:t>El Sistema de Indicadores y Estándares de calidad de vida y Desarrollo Urbano ( </a:t>
                      </a:r>
                      <a:r>
                        <a:rPr lang="es-ES" sz="800" b="0" i="0" u="none" strike="noStrike" kern="1200" noProof="0" err="1">
                          <a:latin typeface="Calibri"/>
                        </a:rPr>
                        <a:t>Siedu</a:t>
                      </a:r>
                      <a:r>
                        <a:rPr lang="es-ES" sz="800" b="0" i="0" u="none" strike="noStrike" kern="1200" noProof="0">
                          <a:latin typeface="Calibri"/>
                        </a:rPr>
                        <a:t>) tiene por objetivo identificar la desigualdad territorial en calidad de vida urbana dentro y entre las ciudades chilenas; mediante la medición de aquellos atributos urbanos relacionados con la calidad de vida urbana.</a:t>
                      </a:r>
                      <a:r>
                        <a:rPr lang="es-ES" sz="800" b="0" i="0" u="none" strike="noStrike" kern="1200" noProof="0"/>
                        <a:t>.</a:t>
                      </a:r>
                      <a:endParaRPr lang="es-ES"/>
                    </a:p>
                    <a:p>
                      <a:pPr marL="0" lvl="0" algn="ctr" defTabSz="1219017">
                        <a:buNone/>
                      </a:pPr>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a:solidFill>
                            <a:schemeClr val="bg1"/>
                          </a:solidFill>
                          <a:latin typeface="+mn-lt"/>
                          <a:ea typeface="+mn-ea"/>
                          <a:cs typeface="+mn-cs"/>
                        </a:rPr>
                        <a:t>Cámara Chilena de la Construcción (CChC)</a:t>
                      </a:r>
                    </a:p>
                  </a:txBody>
                  <a:tcPr marL="0" marR="0" marT="0" marB="0" anchor="ctr">
                    <a:solidFill>
                      <a:schemeClr val="accent1">
                        <a:lumMod val="75000"/>
                      </a:schemeClr>
                    </a:solidFill>
                  </a:tcPr>
                </a:tc>
                <a:tc>
                  <a:txBody>
                    <a:bodyPr/>
                    <a:lstStyle/>
                    <a:p>
                      <a:pPr marL="0" algn="l" defTabSz="1219017" rtl="0" eaLnBrk="1" latinLnBrk="0" hangingPunct="1"/>
                      <a:r>
                        <a:rPr lang="es-ES" sz="800" b="0" kern="1200">
                          <a:solidFill>
                            <a:schemeClr val="tx1"/>
                          </a:solidFill>
                          <a:latin typeface="+mn-lt"/>
                          <a:ea typeface="+mn-ea"/>
                          <a:cs typeface="+mn-cs"/>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p>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bl>
          </a:graphicData>
        </a:graphic>
      </p:graphicFrame>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3410555173"/>
              </p:ext>
            </p:extLst>
          </p:nvPr>
        </p:nvGraphicFramePr>
        <p:xfrm>
          <a:off x="6303818" y="2164772"/>
          <a:ext cx="4964098" cy="3983966"/>
        </p:xfrm>
        <a:graphic>
          <a:graphicData uri="http://schemas.openxmlformats.org/drawingml/2006/table">
            <a:tbl>
              <a:tblPr firstRow="1" bandRow="1">
                <a:tableStyleId>{5C22544A-7EE6-4342-B048-85BDC9FD1C3A}</a:tableStyleId>
              </a:tblPr>
              <a:tblGrid>
                <a:gridCol w="1247775">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a:t>VARIABLE</a:t>
                      </a:r>
                    </a:p>
                  </a:txBody>
                  <a:tcPr>
                    <a:solidFill>
                      <a:schemeClr val="accent2">
                        <a:lumMod val="75000"/>
                      </a:schemeClr>
                    </a:solidFill>
                  </a:tcPr>
                </a:tc>
                <a:tc>
                  <a:txBody>
                    <a:bodyPr/>
                    <a:lstStyle/>
                    <a:p>
                      <a:r>
                        <a:rPr lang="es-ES" sz="110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lvl="0" algn="ctr" rtl="0">
                        <a:buNone/>
                      </a:pPr>
                      <a:r>
                        <a:rPr lang="es-ES" sz="800" b="1" kern="1200">
                          <a:solidFill>
                            <a:schemeClr val="bg1"/>
                          </a:solidFill>
                          <a:latin typeface="+mn-lt"/>
                          <a:ea typeface="+mn-ea"/>
                          <a:cs typeface="+mn-cs"/>
                        </a:rPr>
                        <a:t>Diferencia entre el valor de suelo más alto y el más bajo entre las áreas homogéneas (urbanas)</a:t>
                      </a:r>
                      <a:endParaRPr lang="es-ES"/>
                    </a:p>
                  </a:txBody>
                  <a:tcPr marL="0" marR="0" marT="0" marB="0" anchor="ctr">
                    <a:solidFill>
                      <a:schemeClr val="accent2">
                        <a:lumMod val="75000"/>
                      </a:schemeClr>
                    </a:solidFill>
                  </a:tcPr>
                </a:tc>
                <a:tc>
                  <a:txBody>
                    <a:bodyPr/>
                    <a:lstStyle/>
                    <a:p>
                      <a:pPr marL="0" lvl="0" algn="l">
                        <a:buNone/>
                      </a:pPr>
                      <a:r>
                        <a:rPr lang="es-ES" sz="800" b="0" i="0" u="none" strike="noStrike" kern="1200" noProof="0"/>
                        <a:t>El indicador permite observar qué sectores, dentro de una comuna, tienen de acuerdo con su actividad, las áreas más y menos costosas, entre otros análisis. Una gran diferencia entre valores altos y bajos de una misma comuna muestra que dentro del mismo territorio es posible encontrar zonas muy dispares en cuanto a su nivel de atracción, lo que puede hablar de una dotación desigual de acceso a oportunidades.</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a:solidFill>
                            <a:schemeClr val="bg1"/>
                          </a:solidFill>
                          <a:latin typeface="+mn-lt"/>
                          <a:ea typeface="+mn-ea"/>
                          <a:cs typeface="+mn-cs"/>
                        </a:rPr>
                        <a:t>Distancia a establecimientos de educación básica</a:t>
                      </a:r>
                    </a:p>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lvl="0" algn="l">
                        <a:buNone/>
                      </a:pPr>
                      <a:r>
                        <a:rPr lang="es-ES" sz="800" b="0" i="0" u="none" strike="noStrike" kern="1200" noProof="0"/>
                        <a:t>Este indicador mide la distancia mínima promedio ponderada entre el centro geométrico de cada manzana poblada y los establecimientos públicos de educación básica más próximos. </a:t>
                      </a:r>
                    </a:p>
                    <a:p>
                      <a:pPr marL="0" lvl="0" algn="l">
                        <a:buNone/>
                      </a:pPr>
                      <a:r>
                        <a:rPr lang="es-ES" sz="800" b="0" i="0" u="none" strike="noStrike" kern="1200" noProof="0"/>
                        <a:t>La distancia se pondera en función de la población (6 a 14 años) a nivel de manzana censal con el total comunal y la distancia se mide a través de redes viales calibradas. Por su parte, el resultado se interpreta para cada comuna de acuerdo con el estándar establecido por el Consejo Nacional de Desarrollo Urbano (CNDU) para este indicador.</a:t>
                      </a: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a:solidFill>
                            <a:schemeClr val="bg1"/>
                          </a:solidFill>
                          <a:latin typeface="+mn-lt"/>
                          <a:ea typeface="+mn-ea"/>
                          <a:cs typeface="+mn-cs"/>
                        </a:rPr>
                        <a:t>Superficie Plazas por Habitante m²- Población que cumple con estándar de distancia a plazas</a:t>
                      </a:r>
                    </a:p>
                  </a:txBody>
                  <a:tcPr marL="0" marR="0" marT="0" marB="0" anchor="ctr">
                    <a:solidFill>
                      <a:schemeClr val="accent2">
                        <a:lumMod val="75000"/>
                      </a:schemeClr>
                    </a:solidFill>
                  </a:tcPr>
                </a:tc>
                <a:tc>
                  <a:txBody>
                    <a:bodyPr/>
                    <a:lstStyle/>
                    <a:p>
                      <a:pPr marL="0" lvl="0" algn="l">
                        <a:buNone/>
                      </a:pPr>
                      <a:r>
                        <a:rPr lang="es-ES" sz="800" b="0" i="0" u="none" strike="noStrike" kern="1200" noProof="0"/>
                        <a:t>El indicador mide la capacidad de carga de la oferta de los parques públicos del área urbana respecto a la población. Entendiendo, la “población” como la sumatoria de los habitantes por manzana del Censo 2017 existente en las manzanas que cumplen con el estándar de distancia de 3000 metros a parques públicos (indicador BPU_22) y considerando a la “superficie de parques públicos del área urbana” como la sumatoria de la superficie de aquellos parques públicos donde la población se encuentra a 3000 metros o menos de distancia, expresada en metros cuadrados. Esto evalúa mediante análisis de redes y la matriz origen – destino.</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a:solidFill>
                            <a:schemeClr val="bg1"/>
                          </a:solidFill>
                          <a:latin typeface="+mn-lt"/>
                          <a:ea typeface="+mn-ea"/>
                          <a:cs typeface="+mn-cs"/>
                        </a:rPr>
                        <a:t>Partición modal del transporte público (número de viajes en transporte público respecto al número total de viajes)</a:t>
                      </a:r>
                    </a:p>
                  </a:txBody>
                  <a:tcPr marL="0" marR="0" marT="0" marB="0" anchor="ctr">
                    <a:solidFill>
                      <a:schemeClr val="accent2">
                        <a:lumMod val="75000"/>
                      </a:schemeClr>
                    </a:solidFill>
                  </a:tcPr>
                </a:tc>
                <a:tc>
                  <a:txBody>
                    <a:bodyPr/>
                    <a:lstStyle/>
                    <a:p>
                      <a:pPr marL="0" lvl="0" algn="l">
                        <a:buNone/>
                      </a:pPr>
                      <a:r>
                        <a:rPr lang="es-ES" sz="800" b="0" i="0" u="none" strike="noStrike" kern="1200" noProof="0"/>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a:solidFill>
                            <a:schemeClr val="bg1"/>
                          </a:solidFill>
                          <a:latin typeface="+mn-lt"/>
                          <a:ea typeface="+mn-ea"/>
                          <a:cs typeface="+mn-cs"/>
                        </a:rPr>
                        <a:t>Número de víctimas mortales en siniestros de tránsito por cada 100.000 habitantes</a:t>
                      </a:r>
                    </a:p>
                  </a:txBody>
                  <a:tcPr marL="0" marR="0" marT="0" marB="0" anchor="ctr">
                    <a:solidFill>
                      <a:schemeClr val="accent2">
                        <a:lumMod val="75000"/>
                      </a:schemeClr>
                    </a:solidFill>
                  </a:tcPr>
                </a:tc>
                <a:tc>
                  <a:txBody>
                    <a:bodyPr/>
                    <a:lstStyle/>
                    <a:p>
                      <a:pPr marL="0" lvl="0" algn="l">
                        <a:buNone/>
                      </a:pPr>
                      <a:r>
                        <a:rPr lang="es-ES" sz="800" b="0" i="0" u="none" strike="noStrike" kern="1200" noProof="0"/>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bl>
          </a:graphicData>
        </a:graphic>
      </p:graphicFrame>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4" y="309297"/>
            <a:ext cx="6139571"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a:solidFill>
                  <a:srgbClr val="575756"/>
                </a:solidFill>
                <a:latin typeface="inherit"/>
              </a:rPr>
              <a:t>Aplicación / sitio web con las bondades de la comuna</a:t>
            </a:r>
            <a:r>
              <a:rPr lang="es-ES" sz="1600">
                <a:solidFill>
                  <a:schemeClr val="tx1"/>
                </a:solidFill>
                <a:latin typeface="inherit"/>
              </a:rPr>
              <a:t>.</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10-11</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a:solidFill>
                  <a:schemeClr val="accent1"/>
                </a:solidFill>
              </a:rPr>
              <a:t>10. FUENTES DE INFORMACIÓN</a:t>
            </a:r>
            <a:endParaRPr kumimoji="0" lang="es-ES" sz="1200" b="1" i="0" u="none" strike="noStrike" kern="0" cap="none" spc="0" normalizeH="0" baseline="0" noProof="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a:solidFill>
                  <a:schemeClr val="accent1"/>
                </a:solidFill>
              </a:rPr>
              <a:t>11. VARIABLES PRINCIPALES</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Qué variables deberían estar “Sí o Sí” en el producto?</a:t>
            </a:r>
            <a:endParaRPr lang="en-US" sz="1067">
              <a:solidFill>
                <a:srgbClr val="575756"/>
              </a:solidFill>
              <a:latin typeface="Chevin Pro DemiBold"/>
            </a:endParaRPr>
          </a:p>
        </p:txBody>
      </p:sp>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832176624"/>
              </p:ext>
            </p:extLst>
          </p:nvPr>
        </p:nvGraphicFramePr>
        <p:xfrm>
          <a:off x="1558515" y="2191983"/>
          <a:ext cx="4313339" cy="4066492"/>
        </p:xfrm>
        <a:graphic>
          <a:graphicData uri="http://schemas.openxmlformats.org/drawingml/2006/table">
            <a:tbl>
              <a:tblPr firstRow="1" bandRow="1">
                <a:tableStyleId>{5C22544A-7EE6-4342-B048-85BDC9FD1C3A}</a:tableStyleId>
              </a:tblPr>
              <a:tblGrid>
                <a:gridCol w="1276963">
                  <a:extLst>
                    <a:ext uri="{9D8B030D-6E8A-4147-A177-3AD203B41FA5}">
                      <a16:colId xmlns:a16="http://schemas.microsoft.com/office/drawing/2014/main" val="2103009954"/>
                    </a:ext>
                  </a:extLst>
                </a:gridCol>
                <a:gridCol w="3036376">
                  <a:extLst>
                    <a:ext uri="{9D8B030D-6E8A-4147-A177-3AD203B41FA5}">
                      <a16:colId xmlns:a16="http://schemas.microsoft.com/office/drawing/2014/main" val="1925803471"/>
                    </a:ext>
                  </a:extLst>
                </a:gridCol>
              </a:tblGrid>
              <a:tr h="326366">
                <a:tc>
                  <a:txBody>
                    <a:bodyPr/>
                    <a:lstStyle/>
                    <a:p>
                      <a:r>
                        <a:rPr lang="es-ES" sz="1100"/>
                        <a:t>FUENTE</a:t>
                      </a:r>
                    </a:p>
                  </a:txBody>
                  <a:tcPr>
                    <a:solidFill>
                      <a:schemeClr val="accent1">
                        <a:lumMod val="75000"/>
                      </a:schemeClr>
                    </a:solidFill>
                  </a:tcPr>
                </a:tc>
                <a:tc>
                  <a:txBody>
                    <a:bodyPr/>
                    <a:lstStyle/>
                    <a:p>
                      <a:r>
                        <a:rPr lang="es-ES" sz="110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a:solidFill>
                            <a:schemeClr val="bg1"/>
                          </a:solidFill>
                          <a:latin typeface="+mn-lt"/>
                          <a:ea typeface="+mn-ea"/>
                          <a:cs typeface="+mn-cs"/>
                        </a:rPr>
                        <a:t>INE</a:t>
                      </a:r>
                    </a:p>
                  </a:txBody>
                  <a:tcPr marL="0" marR="0" marT="0" marB="0" anchor="ctr">
                    <a:solidFill>
                      <a:schemeClr val="accent1">
                        <a:lumMod val="75000"/>
                      </a:schemeClr>
                    </a:solidFill>
                  </a:tcPr>
                </a:tc>
                <a:tc>
                  <a:txBody>
                    <a:bodyPr/>
                    <a:lstStyle/>
                    <a:p>
                      <a:pPr marL="0" lvl="0" algn="l">
                        <a:buNone/>
                      </a:pPr>
                      <a:r>
                        <a:rPr lang="es-ES" sz="800" b="0" i="0" u="none" strike="noStrike" kern="1200" noProof="0"/>
                        <a:t>El Instituto Nacional de Estadísticas (INE)  tiene por finalidad realizar los </a:t>
                      </a:r>
                      <a:r>
                        <a:rPr lang="es-ES" sz="800" b="0" i="0" u="none" strike="noStrike" kern="1200" noProof="0">
                          <a:solidFill>
                            <a:schemeClr val="tx1"/>
                          </a:solidFill>
                        </a:rPr>
                        <a:t>censos </a:t>
                      </a:r>
                      <a:r>
                        <a:rPr lang="es-ES" sz="800" b="0" i="0" u="none" strike="noStrike" kern="1200" noProof="0"/>
                        <a:t>generales de población y vivienda, y producir, recopilar y publicar las estadísticas oficiales del país, además de otras tareas específicas que le encomienda la ley.</a:t>
                      </a:r>
                      <a:endParaRPr lang="es-ES"/>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a:solidFill>
                            <a:schemeClr val="bg1"/>
                          </a:solidFill>
                          <a:latin typeface="+mn-lt"/>
                          <a:ea typeface="+mn-ea"/>
                          <a:cs typeface="+mn-cs"/>
                        </a:rPr>
                        <a:t>Observatorio urbano</a:t>
                      </a:r>
                    </a:p>
                  </a:txBody>
                  <a:tcPr marL="0" marR="0" marT="0" marB="0" anchor="ctr">
                    <a:solidFill>
                      <a:schemeClr val="accent1">
                        <a:lumMod val="75000"/>
                      </a:schemeClr>
                    </a:solidFill>
                  </a:tcPr>
                </a:tc>
                <a:tc>
                  <a:txBody>
                    <a:bodyPr/>
                    <a:lstStyle/>
                    <a:p>
                      <a:pPr marL="0" lvl="0" algn="l">
                        <a:buNone/>
                      </a:pPr>
                      <a:r>
                        <a:rPr lang="es-ES" sz="800" b="0" i="0" u="none" strike="noStrike" kern="1200" noProof="0"/>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lang="es-ES"/>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err="1">
                          <a:solidFill>
                            <a:schemeClr val="bg1"/>
                          </a:solidFill>
                          <a:latin typeface="+mn-lt"/>
                          <a:ea typeface="+mn-ea"/>
                          <a:cs typeface="+mn-cs"/>
                        </a:rPr>
                        <a:t>Siedu</a:t>
                      </a:r>
                      <a:endParaRPr lang="es-ES" sz="800" b="1" kern="1200">
                        <a:solidFill>
                          <a:schemeClr val="bg1"/>
                        </a:solidFill>
                        <a:latin typeface="+mn-lt"/>
                        <a:ea typeface="+mn-ea"/>
                        <a:cs typeface="+mn-cs"/>
                      </a:endParaRPr>
                    </a:p>
                  </a:txBody>
                  <a:tcPr marL="0" marR="0" marT="0" marB="0" anchor="ctr">
                    <a:solidFill>
                      <a:schemeClr val="accent1">
                        <a:lumMod val="75000"/>
                      </a:schemeClr>
                    </a:solidFill>
                  </a:tcPr>
                </a:tc>
                <a:tc>
                  <a:txBody>
                    <a:bodyPr/>
                    <a:lstStyle/>
                    <a:p>
                      <a:pPr lvl="0" algn="l">
                        <a:lnSpc>
                          <a:spcPct val="100000"/>
                        </a:lnSpc>
                        <a:spcBef>
                          <a:spcPts val="0"/>
                        </a:spcBef>
                        <a:spcAft>
                          <a:spcPts val="0"/>
                        </a:spcAft>
                        <a:buNone/>
                      </a:pPr>
                      <a:r>
                        <a:rPr lang="es-ES" sz="800" b="0" i="0" u="none" strike="noStrike" kern="1200" noProof="0"/>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lang="es-ES"/>
                    </a:p>
                    <a:p>
                      <a:pPr lvl="0" algn="l">
                        <a:lnSpc>
                          <a:spcPct val="100000"/>
                        </a:lnSpc>
                        <a:spcBef>
                          <a:spcPts val="0"/>
                        </a:spcBef>
                        <a:spcAft>
                          <a:spcPts val="0"/>
                        </a:spcAft>
                        <a:buNone/>
                      </a:pPr>
                      <a:r>
                        <a:rPr lang="es-ES" sz="800" b="0" i="0" u="none" strike="noStrike" kern="1200" noProof="0">
                          <a:latin typeface="Calibri"/>
                        </a:rPr>
                        <a:t>El Sistema de Indicadores y Estándares de calidad de vida y Desarrollo Urbano ( </a:t>
                      </a:r>
                      <a:r>
                        <a:rPr lang="es-ES" sz="800" b="0" i="0" u="none" strike="noStrike" kern="1200" noProof="0" err="1">
                          <a:latin typeface="Calibri"/>
                        </a:rPr>
                        <a:t>Siedu</a:t>
                      </a:r>
                      <a:r>
                        <a:rPr lang="es-ES" sz="800" b="0" i="0" u="none" strike="noStrike" kern="1200" noProof="0">
                          <a:latin typeface="Calibri"/>
                        </a:rPr>
                        <a:t>) tiene por objetivo identificar la desigualdad territorial en calidad de vida urbana dentro y entre las ciudades chilenas; mediante la medición de aquellos atributos urbanos relacionados con la calidad de vida urbana.</a:t>
                      </a:r>
                      <a:r>
                        <a:rPr lang="es-ES" sz="800" b="0" i="0" u="none" strike="noStrike" kern="1200" noProof="0"/>
                        <a:t>.</a:t>
                      </a:r>
                      <a:endParaRPr lang="es-ES"/>
                    </a:p>
                    <a:p>
                      <a:pPr marL="0" lvl="0" algn="ctr" defTabSz="1219017">
                        <a:buNone/>
                      </a:pPr>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a:solidFill>
                            <a:schemeClr val="bg1"/>
                          </a:solidFill>
                          <a:latin typeface="+mn-lt"/>
                          <a:ea typeface="+mn-ea"/>
                          <a:cs typeface="+mn-cs"/>
                        </a:rPr>
                        <a:t>Cámara Chilena de la Construcción (CChC)</a:t>
                      </a:r>
                    </a:p>
                  </a:txBody>
                  <a:tcPr marL="0" marR="0" marT="0" marB="0" anchor="ctr">
                    <a:solidFill>
                      <a:schemeClr val="accent1">
                        <a:lumMod val="75000"/>
                      </a:schemeClr>
                    </a:solidFill>
                  </a:tcPr>
                </a:tc>
                <a:tc>
                  <a:txBody>
                    <a:bodyPr/>
                    <a:lstStyle/>
                    <a:p>
                      <a:pPr marL="0" algn="l" defTabSz="1219017" rtl="0" eaLnBrk="1" latinLnBrk="0" hangingPunct="1"/>
                      <a:r>
                        <a:rPr lang="es-ES" sz="800" b="0" kern="1200">
                          <a:solidFill>
                            <a:schemeClr val="tx1"/>
                          </a:solidFill>
                          <a:latin typeface="+mn-lt"/>
                          <a:ea typeface="+mn-ea"/>
                          <a:cs typeface="+mn-cs"/>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p>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bl>
          </a:graphicData>
        </a:graphic>
      </p:graphicFrame>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858626901"/>
              </p:ext>
            </p:extLst>
          </p:nvPr>
        </p:nvGraphicFramePr>
        <p:xfrm>
          <a:off x="6377940" y="2164772"/>
          <a:ext cx="4889976" cy="4471646"/>
        </p:xfrm>
        <a:graphic>
          <a:graphicData uri="http://schemas.openxmlformats.org/drawingml/2006/table">
            <a:tbl>
              <a:tblPr firstRow="1" bandRow="1">
                <a:tableStyleId>{5C22544A-7EE6-4342-B048-85BDC9FD1C3A}</a:tableStyleId>
              </a:tblPr>
              <a:tblGrid>
                <a:gridCol w="1173653">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a:t>VARIABLE</a:t>
                      </a:r>
                    </a:p>
                  </a:txBody>
                  <a:tcPr>
                    <a:solidFill>
                      <a:schemeClr val="accent2">
                        <a:lumMod val="75000"/>
                      </a:schemeClr>
                    </a:solidFill>
                  </a:tcPr>
                </a:tc>
                <a:tc>
                  <a:txBody>
                    <a:bodyPr/>
                    <a:lstStyle/>
                    <a:p>
                      <a:r>
                        <a:rPr lang="es-ES" sz="110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a:solidFill>
                            <a:schemeClr val="bg1"/>
                          </a:solidFill>
                          <a:latin typeface="+mn-lt"/>
                          <a:ea typeface="+mn-ea"/>
                          <a:cs typeface="+mn-cs"/>
                        </a:rPr>
                        <a:t>Número de víctimas mortales en siniestros de tránsito por cada 100.000 habitantes</a:t>
                      </a:r>
                    </a:p>
                  </a:txBody>
                  <a:tcPr marL="0" marR="0" marT="0" marB="0" anchor="ctr">
                    <a:solidFill>
                      <a:schemeClr val="accent2">
                        <a:lumMod val="75000"/>
                      </a:schemeClr>
                    </a:solidFill>
                  </a:tcPr>
                </a:tc>
                <a:tc>
                  <a:txBody>
                    <a:bodyPr/>
                    <a:lstStyle/>
                    <a:p>
                      <a:pPr marL="0" lvl="0" algn="l">
                        <a:buNone/>
                      </a:pPr>
                      <a:r>
                        <a:rPr lang="es-ES" sz="800" b="0" i="0" u="none" strike="noStrike" kern="1200" noProof="0"/>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a:solidFill>
                            <a:schemeClr val="bg1"/>
                          </a:solidFill>
                          <a:latin typeface="+mn-lt"/>
                          <a:ea typeface="+mn-ea"/>
                          <a:cs typeface="+mn-cs"/>
                        </a:rPr>
                        <a:t>Número de víctimas lesionadas en siniestros de tránsito por cada 100.000 habitantes</a:t>
                      </a:r>
                    </a:p>
                  </a:txBody>
                  <a:tcPr marL="0" marR="0" marT="0" marB="0" anchor="ctr">
                    <a:solidFill>
                      <a:schemeClr val="accent2">
                        <a:lumMod val="75000"/>
                      </a:schemeClr>
                    </a:solidFill>
                  </a:tcPr>
                </a:tc>
                <a:tc>
                  <a:txBody>
                    <a:bodyPr/>
                    <a:lstStyle/>
                    <a:p>
                      <a:pPr marL="0" lvl="0" algn="l">
                        <a:buNone/>
                      </a:pPr>
                      <a:r>
                        <a:rPr lang="es-ES" sz="800" b="0" i="0" u="none" strike="noStrike" kern="1200" noProof="0"/>
                        <a:t>Este indicador mide el número de víctimas lesionadas como producto de siniestros de tránsito por cada 100.000 habitantes. El problema de la inseguridad vial es alto en las áreas urbanas y tiene que ver principalmente con el comportamiento de los diferentes actores del tránsito. Una reducción de los valores de este indicador evidencia adelantos en la pacificación estructural de la circulación de vehículos motorizados. Por otro lado, un aumento en el valor de este indicador mostraría el incremento de una educación vial deficiente y malas prácticas en las normas de tránsito como excesos de velocidad, conducción bajo la influencia del alcohol, entre otras causas.</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a:solidFill>
                            <a:schemeClr val="bg1"/>
                          </a:solidFill>
                          <a:latin typeface="+mn-lt"/>
                          <a:ea typeface="+mn-ea"/>
                          <a:cs typeface="+mn-cs"/>
                        </a:rPr>
                        <a:t>Cantidad (kg) de disposición final de residuos sólidos urbanos per cápita</a:t>
                      </a:r>
                    </a:p>
                  </a:txBody>
                  <a:tcPr marL="0" marR="0" marT="0" marB="0" anchor="ctr">
                    <a:solidFill>
                      <a:schemeClr val="accent2">
                        <a:lumMod val="75000"/>
                      </a:schemeClr>
                    </a:solidFill>
                  </a:tcPr>
                </a:tc>
                <a:tc>
                  <a:txBody>
                    <a:bodyPr/>
                    <a:lstStyle/>
                    <a:p>
                      <a:pPr marL="0" lvl="0" algn="l">
                        <a:buNone/>
                      </a:pPr>
                      <a:r>
                        <a:rPr lang="es-ES" sz="800" b="0" i="0" u="none" strike="noStrike" kern="1200" noProof="0"/>
                        <a:t>Este indicador muestra la cantidad de residuos sólidos municipales estimados por habitante, originados de manera diaria en los núcleos urbanos como resultado de las actividades domésticas, comerciales o similares. En su cálculo, este indicador considera todos aquellos residuos, no peligrosos ni tóxicos, cuya gestión y/o tratamiento es de responsabilidad municipal, siendo además dispuestos en vertederos, rellenos sanitarios y/o basurales. </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lvl="0" algn="ctr" rtl="0">
                        <a:buNone/>
                      </a:pPr>
                      <a:r>
                        <a:rPr lang="es-ES" sz="800" b="1" kern="1200">
                          <a:solidFill>
                            <a:schemeClr val="bg1"/>
                          </a:solidFill>
                          <a:latin typeface="+mn-lt"/>
                          <a:ea typeface="+mn-ea"/>
                          <a:cs typeface="+mn-cs"/>
                        </a:rPr>
                        <a:t>Porcentaje de superficie no construida (sitios eriazos) en áreas urbanas</a:t>
                      </a:r>
                    </a:p>
                  </a:txBody>
                  <a:tcPr marL="0" marR="0" marT="0" marB="0" anchor="ctr">
                    <a:solidFill>
                      <a:schemeClr val="accent2">
                        <a:lumMod val="75000"/>
                      </a:schemeClr>
                    </a:solidFill>
                  </a:tcPr>
                </a:tc>
                <a:tc>
                  <a:txBody>
                    <a:bodyPr/>
                    <a:lstStyle/>
                    <a:p>
                      <a:pPr marL="0" lvl="0" algn="l">
                        <a:buNone/>
                      </a:pPr>
                      <a:r>
                        <a:rPr lang="es-ES" sz="800" b="0" i="0" u="none" strike="noStrike" kern="1200" noProof="0"/>
                        <a:t>Este indicador mide el porcentaje que representan los sitios eriazos respecto a superficie total de las áreas urbanas (entendido como el Límite Urbano Censal, LUC). En las ciudades, estos sitios se presentan como una oportunidad de aprovechar eficientemente los espacios para la población (construcción de viviendas sociales, áreas verdes y/o espacios públicos) para crear una ciudad más eficiente con desarrollo urbano. En este análisis, un sitio eriazo es considerado un bien raíz con destino no agrícola y sin construcciones (no edificado), según lo establecido por el Servicio de Impuestos Internos (SII).</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a:solidFill>
                            <a:schemeClr val="bg1"/>
                          </a:solidFill>
                          <a:latin typeface="+mn-lt"/>
                          <a:ea typeface="+mn-ea"/>
                          <a:cs typeface="+mn-cs"/>
                        </a:rPr>
                        <a:t>Porcentaje de viviendas particulares que requieren mejoras de materialidad y/o servicios básicos</a:t>
                      </a:r>
                    </a:p>
                  </a:txBody>
                  <a:tcPr marL="0" marR="0" marT="0" marB="0" anchor="ctr">
                    <a:solidFill>
                      <a:schemeClr val="accent2">
                        <a:lumMod val="75000"/>
                      </a:schemeClr>
                    </a:solidFill>
                  </a:tcPr>
                </a:tc>
                <a:tc>
                  <a:txBody>
                    <a:bodyPr/>
                    <a:lstStyle/>
                    <a:p>
                      <a:pPr marL="0" lvl="0" algn="ctr">
                        <a:buNone/>
                      </a:pPr>
                      <a:r>
                        <a:rPr lang="es-ES" sz="800" b="0" i="0" u="none" strike="noStrike" kern="1200" noProof="0"/>
                        <a:t>Este indicador mide el déficit habitacional cualitativo, entendido como el porcentaje de viviendas particulares que requieren mejoras de material y/o servicios básicos, es decir, aquellas viviendas consideradas de calidad “recuperable” cuya tipología de materiales de construcción y/o condiciones de saneamiento no son adecuadas, pero son factibles de mejorar de acuerdo con un índice de calidad global de las viviendas desarrollado por el Ministerio de Vivienda y Urbanismo (MINVU). Es importante mencionar que este indicador considera solamente las viviendas en zona urbana. </a:t>
                      </a:r>
                      <a:endParaRPr lang="es-ES"/>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bl>
          </a:graphicData>
        </a:graphic>
      </p:graphicFrame>
    </p:spTree>
    <p:extLst>
      <p:ext uri="{BB962C8B-B14F-4D97-AF65-F5344CB8AC3E}">
        <p14:creationId xmlns:p14="http://schemas.microsoft.com/office/powerpoint/2010/main" val="346741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12</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4" y="309297"/>
            <a:ext cx="6139571"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a:solidFill>
                  <a:srgbClr val="575756"/>
                </a:solidFill>
                <a:latin typeface="inherit"/>
              </a:rPr>
              <a:t>Aplicación / sitio web con las bondades de la comuna</a:t>
            </a:r>
            <a:r>
              <a:rPr lang="es-ES" sz="1600">
                <a:solidFill>
                  <a:schemeClr val="tx1"/>
                </a:solidFill>
                <a:latin typeface="inherit"/>
              </a:rPr>
              <a:t>.</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10-11</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a:solidFill>
                  <a:schemeClr val="accent1"/>
                </a:solidFill>
              </a:rPr>
              <a:t>10. FUENTES DE INFORMACIÓN</a:t>
            </a:r>
            <a:endParaRPr kumimoji="0" lang="es-ES" sz="1200" b="1" i="0" u="none" strike="noStrike" kern="0" cap="none" spc="0" normalizeH="0" baseline="0" noProof="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56545"/>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De qué instituciones, entidades, bases de datos vendrían los datos?</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a:solidFill>
                  <a:schemeClr val="accent1"/>
                </a:solidFill>
              </a:rPr>
              <a:t>11. VARIABLES PRINCIPALES</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Qué variables deberían estar “Sí o Sí” en el producto?</a:t>
            </a:r>
            <a:endParaRPr lang="en-US" sz="1067">
              <a:solidFill>
                <a:srgbClr val="575756"/>
              </a:solidFill>
              <a:latin typeface="Chevin Pro DemiBold"/>
            </a:endParaRPr>
          </a:p>
        </p:txBody>
      </p:sp>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1918696133"/>
              </p:ext>
            </p:extLst>
          </p:nvPr>
        </p:nvGraphicFramePr>
        <p:xfrm>
          <a:off x="1558515" y="2191983"/>
          <a:ext cx="4313341" cy="3944572"/>
        </p:xfrm>
        <a:graphic>
          <a:graphicData uri="http://schemas.openxmlformats.org/drawingml/2006/table">
            <a:tbl>
              <a:tblPr firstRow="1" bandRow="1">
                <a:tableStyleId>{5C22544A-7EE6-4342-B048-85BDC9FD1C3A}</a:tableStyleId>
              </a:tblPr>
              <a:tblGrid>
                <a:gridCol w="1276964">
                  <a:extLst>
                    <a:ext uri="{9D8B030D-6E8A-4147-A177-3AD203B41FA5}">
                      <a16:colId xmlns:a16="http://schemas.microsoft.com/office/drawing/2014/main" val="2103009954"/>
                    </a:ext>
                  </a:extLst>
                </a:gridCol>
                <a:gridCol w="3036377">
                  <a:extLst>
                    <a:ext uri="{9D8B030D-6E8A-4147-A177-3AD203B41FA5}">
                      <a16:colId xmlns:a16="http://schemas.microsoft.com/office/drawing/2014/main" val="1925803471"/>
                    </a:ext>
                  </a:extLst>
                </a:gridCol>
              </a:tblGrid>
              <a:tr h="326366">
                <a:tc>
                  <a:txBody>
                    <a:bodyPr/>
                    <a:lstStyle/>
                    <a:p>
                      <a:r>
                        <a:rPr lang="es-ES" sz="1100"/>
                        <a:t>FUENTE</a:t>
                      </a:r>
                    </a:p>
                  </a:txBody>
                  <a:tcPr>
                    <a:solidFill>
                      <a:schemeClr val="accent1">
                        <a:lumMod val="75000"/>
                      </a:schemeClr>
                    </a:solidFill>
                  </a:tcPr>
                </a:tc>
                <a:tc>
                  <a:txBody>
                    <a:bodyPr/>
                    <a:lstStyle/>
                    <a:p>
                      <a:r>
                        <a:rPr lang="es-ES" sz="110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a:solidFill>
                            <a:schemeClr val="bg1"/>
                          </a:solidFill>
                          <a:latin typeface="+mn-lt"/>
                          <a:ea typeface="+mn-ea"/>
                          <a:cs typeface="+mn-cs"/>
                        </a:rPr>
                        <a:t>INE</a:t>
                      </a:r>
                    </a:p>
                  </a:txBody>
                  <a:tcPr marL="0" marR="0" marT="0" marB="0" anchor="ctr">
                    <a:solidFill>
                      <a:schemeClr val="accent1">
                        <a:lumMod val="75000"/>
                      </a:schemeClr>
                    </a:solidFill>
                  </a:tcPr>
                </a:tc>
                <a:tc>
                  <a:txBody>
                    <a:bodyPr/>
                    <a:lstStyle/>
                    <a:p>
                      <a:pPr marL="0" lvl="0" algn="l">
                        <a:buNone/>
                      </a:pPr>
                      <a:r>
                        <a:rPr lang="es-ES" sz="800" b="0" i="0" u="none" strike="noStrike" kern="1200" noProof="0"/>
                        <a:t>El Instituto Nacional de Estadísticas (INE)  tiene por finalidad realizar los </a:t>
                      </a:r>
                      <a:r>
                        <a:rPr lang="es-ES" sz="800" b="0" i="0" u="none" strike="noStrike" kern="1200" noProof="0">
                          <a:solidFill>
                            <a:schemeClr val="tx1"/>
                          </a:solidFill>
                        </a:rPr>
                        <a:t>censos </a:t>
                      </a:r>
                      <a:r>
                        <a:rPr lang="es-ES" sz="800" b="0" i="0" u="none" strike="noStrike" kern="1200" noProof="0"/>
                        <a:t>generales de población y vivienda, y producir, recopilar y publicar las estadísticas oficiales del país, además de otras tareas específicas que le encomienda la ley.</a:t>
                      </a:r>
                      <a:endParaRPr lang="es-ES"/>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a:solidFill>
                            <a:schemeClr val="bg1"/>
                          </a:solidFill>
                          <a:latin typeface="+mn-lt"/>
                          <a:ea typeface="+mn-ea"/>
                          <a:cs typeface="+mn-cs"/>
                        </a:rPr>
                        <a:t>Observatorio urbano</a:t>
                      </a:r>
                    </a:p>
                  </a:txBody>
                  <a:tcPr marL="0" marR="0" marT="0" marB="0" anchor="ctr">
                    <a:solidFill>
                      <a:schemeClr val="accent1">
                        <a:lumMod val="75000"/>
                      </a:schemeClr>
                    </a:solidFill>
                  </a:tcPr>
                </a:tc>
                <a:tc>
                  <a:txBody>
                    <a:bodyPr/>
                    <a:lstStyle/>
                    <a:p>
                      <a:pPr marL="0" lvl="0" algn="l">
                        <a:buNone/>
                      </a:pPr>
                      <a:r>
                        <a:rPr lang="es-ES" sz="800" b="0" i="0" u="none" strike="noStrike" kern="1200" noProof="0"/>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lang="es-ES"/>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err="1">
                          <a:solidFill>
                            <a:schemeClr val="bg1"/>
                          </a:solidFill>
                          <a:latin typeface="+mn-lt"/>
                          <a:ea typeface="+mn-ea"/>
                          <a:cs typeface="+mn-cs"/>
                        </a:rPr>
                        <a:t>Siedu</a:t>
                      </a:r>
                      <a:endParaRPr lang="es-ES" sz="800" b="1" kern="1200">
                        <a:solidFill>
                          <a:schemeClr val="bg1"/>
                        </a:solidFill>
                        <a:latin typeface="+mn-lt"/>
                        <a:ea typeface="+mn-ea"/>
                        <a:cs typeface="+mn-cs"/>
                      </a:endParaRPr>
                    </a:p>
                  </a:txBody>
                  <a:tcPr marL="0" marR="0" marT="0" marB="0" anchor="ctr">
                    <a:solidFill>
                      <a:schemeClr val="accent1">
                        <a:lumMod val="75000"/>
                      </a:schemeClr>
                    </a:solidFill>
                  </a:tcPr>
                </a:tc>
                <a:tc>
                  <a:txBody>
                    <a:bodyPr/>
                    <a:lstStyle/>
                    <a:p>
                      <a:pPr lvl="0" algn="l">
                        <a:lnSpc>
                          <a:spcPct val="100000"/>
                        </a:lnSpc>
                        <a:spcBef>
                          <a:spcPts val="0"/>
                        </a:spcBef>
                        <a:spcAft>
                          <a:spcPts val="0"/>
                        </a:spcAft>
                        <a:buNone/>
                      </a:pPr>
                      <a:r>
                        <a:rPr lang="es-ES" sz="800" b="0" i="0" u="none" strike="noStrike" kern="1200" noProof="0"/>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lang="es-ES"/>
                    </a:p>
                    <a:p>
                      <a:pPr lvl="0" algn="l">
                        <a:lnSpc>
                          <a:spcPct val="100000"/>
                        </a:lnSpc>
                        <a:spcBef>
                          <a:spcPts val="0"/>
                        </a:spcBef>
                        <a:spcAft>
                          <a:spcPts val="0"/>
                        </a:spcAft>
                        <a:buNone/>
                      </a:pPr>
                      <a:r>
                        <a:rPr lang="es-ES" sz="800" b="0" i="0" u="none" strike="noStrike" kern="1200" noProof="0">
                          <a:latin typeface="Calibri"/>
                        </a:rPr>
                        <a:t>El Sistema de Indicadores y Estándares de calidad de vida y Desarrollo Urbano ( </a:t>
                      </a:r>
                      <a:r>
                        <a:rPr lang="es-ES" sz="800" b="0" i="0" u="none" strike="noStrike" kern="1200" noProof="0" err="1">
                          <a:latin typeface="Calibri"/>
                        </a:rPr>
                        <a:t>Siedu</a:t>
                      </a:r>
                      <a:r>
                        <a:rPr lang="es-ES" sz="800" b="0" i="0" u="none" strike="noStrike" kern="1200" noProof="0">
                          <a:latin typeface="Calibri"/>
                        </a:rPr>
                        <a:t>) tiene por objetivo identificar la desigualdad territorial en calidad de vida urbana dentro y entre las ciudades chilenas; mediante la medición de aquellos atributos urbanos relacionados con la calidad de vida urbana.</a:t>
                      </a:r>
                      <a:r>
                        <a:rPr lang="es-ES" sz="800" b="0" i="0" u="none" strike="noStrike" kern="1200" noProof="0"/>
                        <a:t>.</a:t>
                      </a:r>
                      <a:endParaRPr lang="es-ES"/>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a:solidFill>
                            <a:schemeClr val="bg1"/>
                          </a:solidFill>
                          <a:latin typeface="+mn-lt"/>
                          <a:ea typeface="+mn-ea"/>
                          <a:cs typeface="+mn-cs"/>
                        </a:rPr>
                        <a:t>Cámara Chilena de la Construcción (CChC)</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p>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bl>
          </a:graphicData>
        </a:graphic>
      </p:graphicFrame>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1848526362"/>
              </p:ext>
            </p:extLst>
          </p:nvPr>
        </p:nvGraphicFramePr>
        <p:xfrm>
          <a:off x="6320131" y="2167189"/>
          <a:ext cx="4963062" cy="3869522"/>
        </p:xfrm>
        <a:graphic>
          <a:graphicData uri="http://schemas.openxmlformats.org/drawingml/2006/table">
            <a:tbl>
              <a:tblPr firstRow="1" bandRow="1">
                <a:tableStyleId>{5C22544A-7EE6-4342-B048-85BDC9FD1C3A}</a:tableStyleId>
              </a:tblPr>
              <a:tblGrid>
                <a:gridCol w="1246739">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a:t>VARIABLE</a:t>
                      </a:r>
                    </a:p>
                  </a:txBody>
                  <a:tcPr>
                    <a:solidFill>
                      <a:schemeClr val="accent2">
                        <a:lumMod val="75000"/>
                      </a:schemeClr>
                    </a:solidFill>
                  </a:tcPr>
                </a:tc>
                <a:tc>
                  <a:txBody>
                    <a:bodyPr/>
                    <a:lstStyle/>
                    <a:p>
                      <a:r>
                        <a:rPr lang="es-ES" sz="110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a:solidFill>
                            <a:schemeClr val="bg1"/>
                          </a:solidFill>
                          <a:latin typeface="+mn-lt"/>
                          <a:ea typeface="+mn-ea"/>
                          <a:cs typeface="+mn-cs"/>
                        </a:rPr>
                        <a:t>Porcentaje de viviendas en situación de hacinamiento</a:t>
                      </a:r>
                    </a:p>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Corresponde al porcentaje de viviendas que presentan situación de hacinamiento por comuna. El indicador mide la razón entre el número de personas residentes y el número de dormitorios de uso exclusivo en el hogar. Por tanto, los hogares que tienen 2,5 o más personas por dormitorio son considerados como en situación de hacinamiento y también se considera hacinamiento, si en una vivienda tiene al menos uno de sus hogares con esta condición. Este indicador forma parte de las variables consideradas por el Ministerio de Vivienda y Urbanismo (MINVU) para la medición del déficit habitacional cuantitativo, que define los requerimientos de nuevas viviendas.</a:t>
                      </a: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a:solidFill>
                            <a:schemeClr val="bg1"/>
                          </a:solidFill>
                          <a:latin typeface="+mn-lt"/>
                          <a:ea typeface="+mn-ea"/>
                          <a:cs typeface="+mn-cs"/>
                        </a:rPr>
                        <a:t>Distancia a paraderos de transporte público mayor</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El indicador expresa valores de distancia desde un origen determinado respecto del paradero de transporte público. La distancia se mide a través de redes viales calibradas, desde el centro geométrico de cada manzana hasta el paradero público mayor más próximo, mientras que, para su agregación territorial, dicha distancia se pondera en función de la población a nivel de manzana.</a:t>
                      </a: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a:solidFill>
                            <a:schemeClr val="bg1"/>
                          </a:solidFill>
                          <a:latin typeface="+mn-lt"/>
                          <a:ea typeface="+mn-ea"/>
                          <a:cs typeface="+mn-cs"/>
                        </a:rPr>
                        <a:t>Condiciones Laborales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Condiciones laborales de la población residente en términos de ingreso, condiciones contractuales, costo de vida y nivel de endeudamiento.</a:t>
                      </a: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a:solidFill>
                            <a:schemeClr val="bg1"/>
                          </a:solidFill>
                          <a:latin typeface="+mn-lt"/>
                          <a:ea typeface="+mn-ea"/>
                          <a:cs typeface="+mn-cs"/>
                        </a:rPr>
                        <a:t>Ambiente de Negocios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Capacidad de atraer actividad económica y nuevos emprendimientos, desarrollos inmobiliarios y nuevos servicios públicos y privados.</a:t>
                      </a: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800" b="1" kern="1200">
                          <a:solidFill>
                            <a:schemeClr val="bg1"/>
                          </a:solidFill>
                          <a:latin typeface="+mn-lt"/>
                          <a:ea typeface="+mn-ea"/>
                          <a:cs typeface="+mn-cs"/>
                        </a:rPr>
                        <a:t>Condiciones Socio-Culturales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Aspectos relativos al desarrollo de capital social, conforme la oferta y resultados en educación, participación ciudadana y convivencia social.</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a:solidFill>
                            <a:schemeClr val="bg1"/>
                          </a:solidFill>
                          <a:latin typeface="+mn-lt"/>
                          <a:ea typeface="+mn-ea"/>
                          <a:cs typeface="+mn-cs"/>
                        </a:rPr>
                        <a:t>Conectividad y Movilidad</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Acceso y proximidad a los servicios asociados al transporte  público, nivel de exposición a accidentes de tránsito y conexión a internet.</a:t>
                      </a: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r>
                        <a:rPr lang="es-ES" sz="800" b="1" kern="1200">
                          <a:solidFill>
                            <a:schemeClr val="bg1"/>
                          </a:solidFill>
                          <a:latin typeface="+mn-lt"/>
                          <a:ea typeface="+mn-ea"/>
                          <a:cs typeface="+mn-cs"/>
                        </a:rPr>
                        <a:t>Salud y Medio Ambiente</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Acceso y proximidad a la red de salud, carencias en materia de salud y nivel de exposición ambiental en su entorno.</a:t>
                      </a: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r>
                        <a:rPr lang="es-ES" sz="800" b="1" kern="1200">
                          <a:solidFill>
                            <a:schemeClr val="bg1"/>
                          </a:solidFill>
                          <a:latin typeface="+mn-lt"/>
                          <a:ea typeface="+mn-ea"/>
                          <a:cs typeface="+mn-cs"/>
                        </a:rPr>
                        <a:t>Vivienda y Entorno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Estado de precariedad de la vivienda, así como condición del espacio público en términos de su mantenimiento  y nivel de inseguridad en los barrios.</a:t>
                      </a: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55774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13</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08084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a:solidFill>
                  <a:srgbClr val="575756"/>
                </a:solidFill>
                <a:latin typeface="inherit"/>
              </a:rPr>
              <a:t>Aplicación / sitio web con las bondades de la comuna</a:t>
            </a:r>
            <a:r>
              <a:rPr lang="es-ES" sz="1600">
                <a:solidFill>
                  <a:schemeClr val="tx1"/>
                </a:solidFill>
                <a:latin typeface="inherit"/>
              </a:rPr>
              <a:t>.</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12</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a:solidFill>
                  <a:schemeClr val="accent1"/>
                </a:solidFill>
              </a:rPr>
              <a:t>12. INTERACCIÓN DE VARIABLES</a:t>
            </a:r>
            <a:endParaRPr kumimoji="0" lang="es-ES" sz="1200" b="1" i="0" u="none" strike="noStrike" kern="0" cap="none" spc="0" normalizeH="0" baseline="0" noProof="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380880" y="2014695"/>
            <a:ext cx="4271832" cy="2808654"/>
          </a:xfrm>
          <a:prstGeom prst="rect">
            <a:avLst/>
          </a:prstGeom>
          <a:noFill/>
        </p:spPr>
        <p:txBody>
          <a:bodyPr wrap="square" lIns="91440" tIns="45720" rIns="91440" bIns="45720" rtlCol="0" anchor="t">
            <a:spAutoFit/>
          </a:bodyPr>
          <a:lstStyle/>
          <a:p>
            <a:pPr defTabSz="1219017">
              <a:spcBef>
                <a:spcPts val="601"/>
              </a:spcBef>
              <a:spcAft>
                <a:spcPts val="601"/>
              </a:spcAft>
            </a:pPr>
            <a:r>
              <a:rPr lang="es-ES" sz="1067">
                <a:solidFill>
                  <a:srgbClr val="575756"/>
                </a:solidFill>
                <a:latin typeface="Chevin Pro DemiBold"/>
              </a:rPr>
              <a:t>Teniendo como base las variables definidas en el paso anterior, con qué otras variables generales se podrían cruzar para enriquecer el análisis o interpretación posterior?????</a:t>
            </a:r>
          </a:p>
          <a:p>
            <a:pPr defTabSz="1219017">
              <a:spcBef>
                <a:spcPts val="601"/>
              </a:spcBef>
              <a:spcAft>
                <a:spcPts val="601"/>
              </a:spcAft>
            </a:pPr>
            <a:r>
              <a:rPr lang="es-ES" sz="1050">
                <a:solidFill>
                  <a:srgbClr val="575756"/>
                </a:solidFill>
                <a:latin typeface="Chevin Pro DemiBold"/>
              </a:rPr>
              <a:t>Afectación de diferencia de precio de suelo más alto y el más bajo con relación a los metros de superficie de mejora.</a:t>
            </a:r>
          </a:p>
          <a:p>
            <a:pPr defTabSz="1219017">
              <a:spcBef>
                <a:spcPts val="601"/>
              </a:spcBef>
              <a:spcAft>
                <a:spcPts val="601"/>
              </a:spcAft>
            </a:pPr>
            <a:r>
              <a:rPr lang="es-ES" sz="1050">
                <a:solidFill>
                  <a:srgbClr val="575756"/>
                </a:solidFill>
                <a:latin typeface="Chevin Pro DemiBold"/>
              </a:rPr>
              <a:t>Finalmente, DATAVIVIENDA podrá tener interacción con distintos programas gubernamentales, por lo que podrá tener conexión con DATAEVAL, si se evalúan los programas que atienden al déficit habitacional y los programas de subsidios entregados.</a:t>
            </a:r>
          </a:p>
          <a:p>
            <a:pPr defTabSz="1219017">
              <a:spcBef>
                <a:spcPts val="601"/>
              </a:spcBef>
              <a:spcAft>
                <a:spcPts val="601"/>
              </a:spcAft>
            </a:pPr>
            <a:endParaRPr lang="es-ES" sz="1050">
              <a:solidFill>
                <a:srgbClr val="575756"/>
              </a:solidFill>
              <a:latin typeface="Chevin Pro DemiBold"/>
            </a:endParaRPr>
          </a:p>
          <a:p>
            <a:pPr defTabSz="1219017">
              <a:spcBef>
                <a:spcPts val="601"/>
              </a:spcBef>
              <a:spcAft>
                <a:spcPts val="601"/>
              </a:spcAft>
            </a:pPr>
            <a:endParaRPr lang="es-ES" sz="1050">
              <a:ea typeface="+mn-lt"/>
              <a:cs typeface="+mn-lt"/>
            </a:endParaRPr>
          </a:p>
          <a:p>
            <a:pPr defTabSz="1219017">
              <a:spcBef>
                <a:spcPts val="601"/>
              </a:spcBef>
              <a:spcAft>
                <a:spcPts val="601"/>
              </a:spcAft>
            </a:pPr>
            <a:endParaRPr lang="es-ES" sz="1050">
              <a:cs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473579795"/>
              </p:ext>
            </p:extLst>
          </p:nvPr>
        </p:nvGraphicFramePr>
        <p:xfrm>
          <a:off x="5990712" y="1864993"/>
          <a:ext cx="5307010" cy="424275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a:t>VARIABLE DEL PRODUCTO</a:t>
                      </a:r>
                    </a:p>
                  </a:txBody>
                  <a:tcPr>
                    <a:solidFill>
                      <a:schemeClr val="accent2">
                        <a:lumMod val="75000"/>
                      </a:schemeClr>
                    </a:solidFill>
                  </a:tcPr>
                </a:tc>
                <a:tc>
                  <a:txBody>
                    <a:bodyPr/>
                    <a:lstStyle/>
                    <a:p>
                      <a:pPr algn="ctr"/>
                      <a:r>
                        <a:rPr lang="es-ES" sz="1100">
                          <a:solidFill>
                            <a:schemeClr val="tx1"/>
                          </a:solidFill>
                        </a:rPr>
                        <a:t>OTRAS VARIABLES GENERALES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rtl="0" eaLnBrk="1" latinLnBrk="0" hangingPunct="1"/>
                      <a:r>
                        <a:rPr lang="es-ES" sz="800" b="1" kern="1200">
                          <a:solidFill>
                            <a:schemeClr val="bg1"/>
                          </a:solidFill>
                          <a:latin typeface="+mn-lt"/>
                          <a:ea typeface="+mn-ea"/>
                          <a:cs typeface="+mn-cs"/>
                        </a:rPr>
                        <a:t>Sitio eriazo</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a:solidFill>
                            <a:schemeClr val="tx1"/>
                          </a:solidFill>
                          <a:latin typeface="+mn-lt"/>
                          <a:ea typeface="+mn-ea"/>
                          <a:cs typeface="+mn-cs"/>
                        </a:rPr>
                        <a:t>pobreza</a:t>
                      </a: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rtl="0" eaLnBrk="1" latinLnBrk="0" hangingPunct="1"/>
                      <a:r>
                        <a:rPr lang="es-ES" sz="800" b="1" kern="1200">
                          <a:solidFill>
                            <a:schemeClr val="bg1"/>
                          </a:solidFill>
                          <a:latin typeface="+mn-lt"/>
                          <a:ea typeface="+mn-ea"/>
                          <a:cs typeface="+mn-cs"/>
                        </a:rPr>
                        <a:t>Plazas por habitante </a:t>
                      </a:r>
                    </a:p>
                  </a:txBody>
                  <a:tcPr marL="0" marR="0" marT="0" marB="0" anchor="ctr">
                    <a:solidFill>
                      <a:schemeClr val="accent3">
                        <a:lumMod val="75000"/>
                      </a:schemeClr>
                    </a:solidFill>
                  </a:tcPr>
                </a:tc>
                <a:tc>
                  <a:txBody>
                    <a:bodyPr/>
                    <a:lstStyle/>
                    <a:p>
                      <a:pPr marL="0" algn="ctr" rtl="0" eaLnBrk="1" latinLnBrk="0" hangingPunct="1"/>
                      <a:r>
                        <a:rPr lang="es-ES" sz="800" b="1" kern="1200">
                          <a:solidFill>
                            <a:schemeClr val="tx1"/>
                          </a:solidFill>
                          <a:latin typeface="+mn-lt"/>
                          <a:ea typeface="+mn-ea"/>
                          <a:cs typeface="+mn-cs"/>
                        </a:rPr>
                        <a:t>Edad  media comunal </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rtl="0" eaLnBrk="1" latinLnBrk="0" hangingPunct="1"/>
                      <a:r>
                        <a:rPr lang="es-ES" sz="800" b="1" kern="1200">
                          <a:solidFill>
                            <a:schemeClr val="bg1"/>
                          </a:solidFill>
                          <a:latin typeface="+mn-lt"/>
                          <a:ea typeface="+mn-ea"/>
                          <a:cs typeface="+mn-cs"/>
                        </a:rPr>
                        <a:t>Participación electoral </a:t>
                      </a:r>
                    </a:p>
                  </a:txBody>
                  <a:tcPr marL="0" marR="0" marT="0" marB="0" anchor="ctr">
                    <a:solidFill>
                      <a:schemeClr val="accent3">
                        <a:lumMod val="75000"/>
                      </a:schemeClr>
                    </a:solidFill>
                  </a:tcPr>
                </a:tc>
                <a:tc>
                  <a:txBody>
                    <a:bodyPr/>
                    <a:lstStyle/>
                    <a:p>
                      <a:pPr marL="0" lvl="0" algn="ctr">
                        <a:buNone/>
                      </a:pPr>
                      <a:r>
                        <a:rPr lang="es-ES" sz="800" b="1" i="0" u="none" strike="noStrike" kern="1200" noProof="0">
                          <a:solidFill>
                            <a:schemeClr val="tx1"/>
                          </a:solidFill>
                          <a:latin typeface="Calibri"/>
                        </a:rPr>
                        <a:t>Edad  media comunal </a:t>
                      </a:r>
                      <a:endParaRPr lang="es-ES"/>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51814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14</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8326073"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a:t>		Aplicación / sitio web con las bondades de la comuna.</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a:solidFill>
                  <a:schemeClr val="accent1"/>
                </a:solidFill>
                <a:latin typeface="Chevin Pro Light" pitchFamily="34" charset="0"/>
              </a:rPr>
              <a:t>13-14</a:t>
            </a:r>
            <a:endParaRPr lang="ru-RU" sz="28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a:solidFill>
                  <a:schemeClr val="accent1"/>
                </a:solidFill>
              </a:rPr>
              <a:t>13. DATOS</a:t>
            </a:r>
            <a:endParaRPr kumimoji="0" lang="es-ES" sz="1200" b="1" i="0" u="none" strike="noStrike" kern="0" cap="none" spc="0" normalizeH="0" baseline="0" noProof="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903068"/>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Los datos vinculados a las variables de interés estarán definidos por algunos atributos que son específicos para cada conjunto de datos.</a:t>
            </a:r>
          </a:p>
          <a:p>
            <a:pPr defTabSz="1219017">
              <a:spcBef>
                <a:spcPts val="601"/>
              </a:spcBef>
              <a:spcAft>
                <a:spcPts val="601"/>
              </a:spcAft>
            </a:pPr>
            <a:r>
              <a:rPr lang="es-ES" sz="1067">
                <a:solidFill>
                  <a:srgbClr val="575756"/>
                </a:solidFill>
                <a:latin typeface="Chevin Pro DemiBold"/>
              </a:rPr>
              <a:t>En la siguiente tabla se puede sistematizar esta información y la del siguiente punto.</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a:solidFill>
                  <a:schemeClr val="accent1"/>
                </a:solidFill>
              </a:rPr>
              <a:t>14. ACTUALIZACIÓN</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69430"/>
            <a:ext cx="4731066" cy="1375056"/>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Necesitamos tener una noción respecto de la periodicidad de actualización que requerirían los datos. Podría ser continua, diaria, semanal, mensual, etc.</a:t>
            </a:r>
          </a:p>
          <a:p>
            <a:pPr defTabSz="1219017">
              <a:spcBef>
                <a:spcPts val="601"/>
              </a:spcBef>
              <a:spcAft>
                <a:spcPts val="601"/>
              </a:spcAft>
            </a:pPr>
            <a:r>
              <a:rPr lang="es-ES" sz="1067" err="1">
                <a:solidFill>
                  <a:srgbClr val="575756"/>
                </a:solidFill>
                <a:latin typeface="Chevin Pro DemiBold"/>
              </a:rPr>
              <a:t>Siedu</a:t>
            </a:r>
            <a:r>
              <a:rPr lang="es-ES" sz="1067">
                <a:solidFill>
                  <a:srgbClr val="575756"/>
                </a:solidFill>
                <a:latin typeface="Chevin Pro DemiBold"/>
              </a:rPr>
              <a:t> indeterminado</a:t>
            </a:r>
          </a:p>
          <a:p>
            <a:pPr defTabSz="1219017">
              <a:spcBef>
                <a:spcPts val="601"/>
              </a:spcBef>
              <a:spcAft>
                <a:spcPts val="601"/>
              </a:spcAft>
            </a:pPr>
            <a:r>
              <a:rPr lang="es-ES" sz="1067" err="1">
                <a:solidFill>
                  <a:srgbClr val="575756"/>
                </a:solidFill>
                <a:latin typeface="Chevin Pro DemiBold"/>
              </a:rPr>
              <a:t>Ine</a:t>
            </a:r>
            <a:r>
              <a:rPr lang="es-ES" sz="1067">
                <a:solidFill>
                  <a:srgbClr val="575756"/>
                </a:solidFill>
                <a:latin typeface="Chevin Pro DemiBold"/>
              </a:rPr>
              <a:t> Censos</a:t>
            </a:r>
          </a:p>
          <a:p>
            <a:pPr defTabSz="1219017">
              <a:spcBef>
                <a:spcPts val="601"/>
              </a:spcBef>
              <a:spcAft>
                <a:spcPts val="601"/>
              </a:spcAft>
            </a:pPr>
            <a:r>
              <a:rPr lang="es-ES" sz="1067">
                <a:solidFill>
                  <a:srgbClr val="575756"/>
                </a:solidFill>
                <a:latin typeface="Chevin Pro DemiBold"/>
              </a:rPr>
              <a:t>Cámara Chilena de la Construcción (CChC) Anual</a:t>
            </a: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2205572246"/>
              </p:ext>
            </p:extLst>
          </p:nvPr>
        </p:nvGraphicFramePr>
        <p:xfrm>
          <a:off x="1483756" y="3082295"/>
          <a:ext cx="9462133" cy="3348774"/>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208015">
                  <a:extLst>
                    <a:ext uri="{9D8B030D-6E8A-4147-A177-3AD203B41FA5}">
                      <a16:colId xmlns:a16="http://schemas.microsoft.com/office/drawing/2014/main" val="1925803471"/>
                    </a:ext>
                  </a:extLst>
                </a:gridCol>
                <a:gridCol w="369954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a:t>TIPO DE DATOS</a:t>
                      </a:r>
                    </a:p>
                  </a:txBody>
                  <a:tcPr>
                    <a:solidFill>
                      <a:schemeClr val="accent1"/>
                    </a:solidFill>
                  </a:tcPr>
                </a:tc>
                <a:tc>
                  <a:txBody>
                    <a:bodyPr/>
                    <a:lstStyle/>
                    <a:p>
                      <a:r>
                        <a:rPr lang="es-ES" sz="110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a:t>Periodos Actualización</a:t>
                      </a:r>
                    </a:p>
                  </a:txBody>
                  <a:tcPr>
                    <a:solidFill>
                      <a:schemeClr val="accent2"/>
                    </a:solidFill>
                  </a:tcPr>
                </a:tc>
                <a:tc>
                  <a:txBody>
                    <a:bodyPr/>
                    <a:lstStyle/>
                    <a:p>
                      <a:pPr algn="ctr"/>
                      <a:r>
                        <a:rPr lang="es-ES" sz="110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a:solidFill>
                            <a:schemeClr val="bg1"/>
                          </a:solidFill>
                          <a:latin typeface="+mn-lt"/>
                          <a:ea typeface="+mn-ea"/>
                          <a:cs typeface="+mn-cs"/>
                        </a:rPr>
                        <a:t>EVOLUCIÓN</a:t>
                      </a:r>
                    </a:p>
                  </a:txBody>
                  <a:tcPr marL="0" marR="0" marT="0" marB="0" anchor="ctr">
                    <a:solidFill>
                      <a:schemeClr val="accent1"/>
                    </a:solidFill>
                  </a:tcPr>
                </a:tc>
                <a:tc>
                  <a:txBody>
                    <a:bodyPr/>
                    <a:lstStyle/>
                    <a:p>
                      <a:pPr marL="0" algn="ctr" defTabSz="1219017" rtl="0" eaLnBrk="1" latinLnBrk="0" hangingPunct="1"/>
                      <a:r>
                        <a:rPr lang="es-ES" sz="900" b="1" kern="1200">
                          <a:solidFill>
                            <a:schemeClr val="bg1"/>
                          </a:solidFill>
                          <a:latin typeface="+mn-lt"/>
                          <a:ea typeface="+mn-ea"/>
                          <a:cs typeface="+mn-cs"/>
                        </a:rPr>
                        <a:t>Series históricas?</a:t>
                      </a:r>
                    </a:p>
                  </a:txBody>
                  <a:tcPr marL="0" marR="0" marT="0" marB="0" anchor="ctr">
                    <a:solidFill>
                      <a:schemeClr val="accent2">
                        <a:lumMod val="75000"/>
                      </a:schemeClr>
                    </a:solidFill>
                  </a:tcPr>
                </a:tc>
                <a:tc>
                  <a:txBody>
                    <a:bodyPr/>
                    <a:lstStyle/>
                    <a:p>
                      <a:pPr algn="ctr"/>
                      <a:r>
                        <a:rPr lang="es-ES" sz="800" b="1" dirty="0">
                          <a:solidFill>
                            <a:srgbClr val="000000"/>
                          </a:solidFill>
                        </a:rPr>
                        <a:t>Ver lamina  10-11</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No tiene API</a:t>
                      </a:r>
                    </a:p>
                  </a:txBody>
                  <a:tcPr marL="0" marR="0" marT="0" marB="0" anchor="ct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a:solidFill>
                            <a:schemeClr val="bg1"/>
                          </a:solidFill>
                          <a:latin typeface="+mn-lt"/>
                          <a:ea typeface="+mn-ea"/>
                          <a:cs typeface="+mn-cs"/>
                        </a:rPr>
                        <a:t>Estado Actual?</a:t>
                      </a:r>
                    </a:p>
                  </a:txBody>
                  <a:tcPr marL="0" marR="0" marT="0" marB="0" anchor="ctr">
                    <a:solidFill>
                      <a:schemeClr val="accent2">
                        <a:lumMod val="75000"/>
                      </a:schemeClr>
                    </a:solidFill>
                  </a:tcPr>
                </a:tc>
                <a:tc>
                  <a:txBody>
                    <a:bodyPr/>
                    <a:lstStyle/>
                    <a:p>
                      <a:pPr algn="ctr"/>
                      <a:r>
                        <a:rPr lang="es-ES" sz="800" b="1" dirty="0">
                          <a:solidFill>
                            <a:srgbClr val="000000"/>
                          </a:solidFill>
                        </a:rPr>
                        <a:t>TENEMOS LOS DATOS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Pasado?</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1" kern="1200">
                          <a:solidFill>
                            <a:schemeClr val="bg1"/>
                          </a:solidFill>
                          <a:latin typeface="+mn-lt"/>
                          <a:ea typeface="+mn-ea"/>
                          <a:cs typeface="+mn-cs"/>
                        </a:rPr>
                        <a:t>PROYECCIÓN</a:t>
                      </a:r>
                    </a:p>
                  </a:txBody>
                  <a:tcPr marL="0" marR="0" marT="0" marB="0" anchor="ctr">
                    <a:solidFill>
                      <a:schemeClr val="accent1"/>
                    </a:solidFill>
                  </a:tcPr>
                </a:tc>
                <a:tc>
                  <a:txBody>
                    <a:bodyPr/>
                    <a:lstStyle/>
                    <a:p>
                      <a:pPr marL="0" algn="ctr" defTabSz="1219017" rtl="0" eaLnBrk="1" latinLnBrk="0" hangingPunct="1"/>
                      <a:r>
                        <a:rPr lang="es-ES" sz="900" b="1" kern="1200">
                          <a:solidFill>
                            <a:schemeClr val="bg1"/>
                          </a:solidFill>
                          <a:latin typeface="+mn-lt"/>
                          <a:ea typeface="+mn-ea"/>
                          <a:cs typeface="+mn-cs"/>
                        </a:rPr>
                        <a:t>Se puede extender a futuro?</a:t>
                      </a:r>
                    </a:p>
                  </a:txBody>
                  <a:tcPr marL="0" marR="0" marT="0" marB="0" anchor="ctr">
                    <a:solidFill>
                      <a:schemeClr val="accent2">
                        <a:lumMod val="75000"/>
                      </a:schemeClr>
                    </a:solidFill>
                  </a:tcPr>
                </a:tc>
                <a:tc>
                  <a:txBody>
                    <a:bodyPr/>
                    <a:lstStyle/>
                    <a:p>
                      <a:pPr lvl="0" algn="ctr">
                        <a:buNone/>
                      </a:pPr>
                      <a:r>
                        <a:rPr lang="es-ES" sz="800" b="1">
                          <a:solidFill>
                            <a:srgbClr val="000000"/>
                          </a:solidFill>
                        </a:rPr>
                        <a:t>Si </a:t>
                      </a:r>
                      <a:endParaRPr lang="es-ES"/>
                    </a:p>
                  </a:txBody>
                  <a:tcPr marL="0" marR="0" marT="0" marB="0" anchor="ctr"/>
                </a:tc>
                <a:tc>
                  <a:txBody>
                    <a:bodyPr/>
                    <a:lstStyle/>
                    <a:p>
                      <a:pPr algn="ctr"/>
                      <a:r>
                        <a:rPr lang="es-ES" sz="800" b="1">
                          <a:solidFill>
                            <a:srgbClr val="000000"/>
                          </a:solidFill>
                        </a:rPr>
                        <a:t>Censo</a:t>
                      </a:r>
                    </a:p>
                  </a:txBody>
                  <a:tcPr marL="0" marR="0" marT="0" marB="0" anchor="ctr"/>
                </a:tc>
                <a:tc>
                  <a:txBody>
                    <a:bodyPr/>
                    <a:lstStyle/>
                    <a:p>
                      <a:pPr algn="ctr"/>
                      <a:r>
                        <a:rPr lang="es-ES" sz="800" b="1" dirty="0">
                          <a:solidFill>
                            <a:srgbClr val="000000"/>
                          </a:solidFill>
                        </a:rPr>
                        <a:t>No tiene API</a:t>
                      </a:r>
                    </a:p>
                  </a:txBody>
                  <a:tcPr marL="0" marR="0" marT="0" marB="0" anchor="ct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1" kern="120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a:solidFill>
                            <a:schemeClr val="bg1"/>
                          </a:solidFill>
                          <a:latin typeface="+mn-lt"/>
                          <a:ea typeface="+mn-ea"/>
                          <a:cs typeface="+mn-cs"/>
                        </a:rPr>
                        <a:t>Podemos localizar geográficamente?</a:t>
                      </a: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a:solidFill>
                            <a:schemeClr val="bg1"/>
                          </a:solidFill>
                          <a:latin typeface="+mn-lt"/>
                          <a:ea typeface="+mn-ea"/>
                          <a:cs typeface="+mn-cs"/>
                        </a:rPr>
                        <a:t>Global-Nacional-Subnacional-Regional- Municipal</a:t>
                      </a:r>
                    </a:p>
                  </a:txBody>
                  <a:tcPr marL="0" marR="0" marT="0" marB="0" anchor="ctr">
                    <a:solidFill>
                      <a:schemeClr val="accent2">
                        <a:lumMod val="75000"/>
                      </a:schemeClr>
                    </a:solidFill>
                  </a:tcPr>
                </a:tc>
                <a:tc>
                  <a:txBody>
                    <a:bodyPr/>
                    <a:lstStyle/>
                    <a:p>
                      <a:pPr algn="ctr"/>
                      <a:r>
                        <a:rPr lang="es-ES" sz="800" b="1">
                          <a:solidFill>
                            <a:srgbClr val="000000"/>
                          </a:solidFill>
                        </a:rPr>
                        <a:t>Municpal</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No tiene API</a:t>
                      </a:r>
                    </a:p>
                  </a:txBody>
                  <a:tcPr marL="0" marR="0" marT="0" marB="0" anchor="ct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bl>
          </a:graphicData>
        </a:graphic>
      </p:graphicFrame>
    </p:spTree>
    <p:extLst>
      <p:ext uri="{BB962C8B-B14F-4D97-AF65-F5344CB8AC3E}">
        <p14:creationId xmlns:p14="http://schemas.microsoft.com/office/powerpoint/2010/main" val="304941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05E3009-485E-407E-9E0D-22BC2C77584D}"/>
              </a:ext>
            </a:extLst>
          </p:cNvPr>
          <p:cNvSpPr>
            <a:spLocks noGrp="1"/>
          </p:cNvSpPr>
          <p:nvPr>
            <p:ph type="sldNum" sz="quarter" idx="12"/>
          </p:nvPr>
        </p:nvSpPr>
        <p:spPr/>
        <p:txBody>
          <a:bodyPr/>
          <a:lstStyle/>
          <a:p>
            <a:fld id="{FE3BCD07-55E6-4EE7-B1F7-D06AEEB9E6D1}" type="slidenum">
              <a:rPr lang="es-ES" smtClean="0"/>
              <a:t>15</a:t>
            </a:fld>
            <a:endParaRPr lang="es-ES"/>
          </a:p>
        </p:txBody>
      </p:sp>
      <p:pic>
        <p:nvPicPr>
          <p:cNvPr id="5" name="Imagen 4">
            <a:extLst>
              <a:ext uri="{FF2B5EF4-FFF2-40B4-BE49-F238E27FC236}">
                <a16:creationId xmlns:a16="http://schemas.microsoft.com/office/drawing/2014/main" id="{491735C5-7016-49AD-ADF2-4536C92D3C96}"/>
              </a:ext>
            </a:extLst>
          </p:cNvPr>
          <p:cNvPicPr>
            <a:picLocks noChangeAspect="1"/>
          </p:cNvPicPr>
          <p:nvPr/>
        </p:nvPicPr>
        <p:blipFill>
          <a:blip r:embed="rId2"/>
          <a:stretch>
            <a:fillRect/>
          </a:stretch>
        </p:blipFill>
        <p:spPr>
          <a:xfrm>
            <a:off x="292211" y="714640"/>
            <a:ext cx="11611767" cy="5358307"/>
          </a:xfrm>
          <a:prstGeom prst="rect">
            <a:avLst/>
          </a:prstGeom>
        </p:spPr>
      </p:pic>
    </p:spTree>
    <p:extLst>
      <p:ext uri="{BB962C8B-B14F-4D97-AF65-F5344CB8AC3E}">
        <p14:creationId xmlns:p14="http://schemas.microsoft.com/office/powerpoint/2010/main" val="182315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262520" y="342853"/>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a:solidFill>
                  <a:srgbClr val="575756"/>
                </a:solidFill>
                <a:latin typeface="inherit"/>
              </a:rPr>
              <a:t>		Aplicación / sitio web con las bondades de la comuna</a:t>
            </a:r>
            <a:r>
              <a:rPr lang="es-ES" sz="1600">
                <a:solidFill>
                  <a:schemeClr val="tx1"/>
                </a:solidFill>
                <a:latin typeface="inherit"/>
              </a:rPr>
              <a:t>. </a:t>
            </a:r>
            <a:endParaRPr kumimoji="0" lang="ru-RU" sz="1600" b="0" i="0" u="none" strike="noStrike" kern="1200" cap="none" spc="0" normalizeH="0" baseline="0" noProof="0">
              <a:ln>
                <a:noFill/>
              </a:ln>
              <a:solidFill>
                <a:schemeClr val="tx1"/>
              </a:solidFill>
              <a:effectLst/>
              <a:uLnTx/>
              <a:uFillTx/>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1-2</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 A la derecha registra el/los encargados/as de  los análisis de este producto.</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06562" y="1806877"/>
            <a:ext cx="4065539" cy="900246"/>
          </a:xfrm>
          <a:prstGeom prst="rect">
            <a:avLst/>
          </a:prstGeom>
          <a:noFill/>
        </p:spPr>
        <p:txBody>
          <a:bodyPr wrap="square" lIns="91440" tIns="45720" rIns="91440" bIns="45720" rtlCol="0" anchor="t">
            <a:spAutoFit/>
          </a:bodyPr>
          <a:lstStyle/>
          <a:p>
            <a:pPr defTabSz="1219017">
              <a:spcBef>
                <a:spcPts val="601"/>
              </a:spcBef>
              <a:spcAft>
                <a:spcPts val="601"/>
              </a:spcAft>
            </a:pPr>
            <a:r>
              <a:rPr lang="es-ES" sz="1050">
                <a:solidFill>
                  <a:srgbClr val="575756"/>
                </a:solidFill>
                <a:latin typeface="Chevin Pro DemiBold"/>
              </a:rPr>
              <a:t>Actualmente existen plataformas que buscan exponer los datos más relevantes sobre comunas en materia de accesibilidad,  vivienda, seguridad sin embargo no existe ninguna que reúna estas categorías solo en un lugar y haga rankings en relación a su desempeño den cada una de estas categorías </a:t>
            </a:r>
          </a:p>
        </p:txBody>
      </p:sp>
      <p:sp>
        <p:nvSpPr>
          <p:cNvPr id="148" name="TextBox 139">
            <a:extLst>
              <a:ext uri="{FF2B5EF4-FFF2-40B4-BE49-F238E27FC236}">
                <a16:creationId xmlns:a16="http://schemas.microsoft.com/office/drawing/2014/main" id="{98A38B01-0203-47CA-8973-AA69DA51EBF2}"/>
              </a:ext>
            </a:extLst>
          </p:cNvPr>
          <p:cNvSpPr txBox="1"/>
          <p:nvPr/>
        </p:nvSpPr>
        <p:spPr>
          <a:xfrm>
            <a:off x="6392413" y="1804400"/>
            <a:ext cx="5099977" cy="913392"/>
          </a:xfrm>
          <a:prstGeom prst="rect">
            <a:avLst/>
          </a:prstGeom>
          <a:noFill/>
        </p:spPr>
        <p:txBody>
          <a:bodyPr wrap="square" lIns="91440" tIns="45720" rIns="91440" bIns="45720" rtlCol="0" anchor="t">
            <a:spAutoFit/>
          </a:bodyPr>
          <a:lstStyle/>
          <a:p>
            <a:pPr defTabSz="1219017">
              <a:spcBef>
                <a:spcPts val="601"/>
              </a:spcBef>
              <a:spcAft>
                <a:spcPts val="601"/>
              </a:spcAft>
            </a:pPr>
            <a:r>
              <a:rPr lang="es-ES" sz="1050">
                <a:solidFill>
                  <a:srgbClr val="575756"/>
                </a:solidFill>
                <a:latin typeface="Chevin Pro DemiBold"/>
              </a:rPr>
              <a:t>Data vivienda es una plataforma que permite no solamente determinar las bondades de la comuna, con la geolocalización de lugares de interés como farmacias, restaurantes etc, sino que además brinda información de datos relevantes, en materia de seguridad, accesibilidad, vialidad  que sirven para la comparación entre comunas y por consiguiente ayuda en la toma de decisiones tales como inversiones, construcciones, entre otras.</a:t>
            </a:r>
            <a:endParaRPr lang="en-US" sz="105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a:solidFill>
                  <a:schemeClr val="accent1"/>
                </a:solidFill>
              </a:rPr>
              <a:t>2. CARACTERÍSTICAS PRINCIPALES</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3" name="CuadroTexto 32">
            <a:extLst>
              <a:ext uri="{FF2B5EF4-FFF2-40B4-BE49-F238E27FC236}">
                <a16:creationId xmlns:a16="http://schemas.microsoft.com/office/drawing/2014/main" id="{2D543DD4-77C5-4C23-B492-349AEF0C9F98}"/>
              </a:ext>
            </a:extLst>
          </p:cNvPr>
          <p:cNvSpPr txBox="1"/>
          <p:nvPr/>
        </p:nvSpPr>
        <p:spPr>
          <a:xfrm>
            <a:off x="9739581" y="902129"/>
            <a:ext cx="2435980" cy="43088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s-ES" sz="1100">
                <a:solidFill>
                  <a:schemeClr val="accent2">
                    <a:lumMod val="60000"/>
                    <a:lumOff val="40000"/>
                  </a:schemeClr>
                </a:solidFill>
                <a:latin typeface="Chevin Pro Light"/>
              </a:rPr>
              <a:t>Monserrat Garrido</a:t>
            </a:r>
          </a:p>
          <a:p>
            <a:pPr marL="285750" indent="-285750">
              <a:buClr>
                <a:schemeClr val="accent2"/>
              </a:buClr>
              <a:buFont typeface="Arial" panose="020B0604020202020204" pitchFamily="34" charset="0"/>
              <a:buChar char="•"/>
            </a:pPr>
            <a:r>
              <a:rPr lang="es-ES" sz="1100">
                <a:solidFill>
                  <a:schemeClr val="accent2">
                    <a:lumMod val="60000"/>
                    <a:lumOff val="40000"/>
                  </a:schemeClr>
                </a:solidFill>
                <a:latin typeface="Chevin Pro Light"/>
              </a:rPr>
              <a:t>Reyes Rodríguez</a:t>
            </a:r>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250574"/>
            <a:ext cx="61767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kumimoji="0" lang="es-ES" sz="1600" b="0" i="0" u="none" strike="noStrike" kern="1200" cap="none" spc="0" normalizeH="0" baseline="0" noProof="0">
                <a:ln>
                  <a:noFill/>
                </a:ln>
                <a:solidFill>
                  <a:srgbClr val="575756"/>
                </a:solidFill>
                <a:effectLst/>
                <a:uLnTx/>
                <a:uFillTx/>
                <a:latin typeface="inherit"/>
                <a:ea typeface="+mj-ea"/>
                <a:cs typeface="+mj-cs"/>
              </a:rPr>
              <a:t> </a:t>
            </a:r>
            <a:r>
              <a:rPr lang="es-ES" sz="1600">
                <a:solidFill>
                  <a:schemeClr val="tx1"/>
                </a:solidFill>
                <a:latin typeface="inherit"/>
              </a:rPr>
              <a:t>Aplicación / sitio web con las bondades de la comuna.</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3-4</a:t>
            </a:r>
            <a:endParaRPr lang="ru-RU" sz="240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169828"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1551067"/>
          </a:xfrm>
          <a:prstGeom prst="rect">
            <a:avLst/>
          </a:prstGeom>
        </p:spPr>
        <p:txBody>
          <a:bodyPr lIns="91440" tIns="45720" rIns="91440" bIns="45720" anchor="t"/>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a:solidFill>
                  <a:srgbClr val="595959"/>
                </a:solidFill>
              </a:rPr>
              <a:t>Indicar al menos 5 potenciales clientes para este tipo de producto. Solo mencionar. </a:t>
            </a:r>
          </a:p>
          <a:p>
            <a:pPr marL="272202" lvl="0" indent="-272202" algn="just" fontAlgn="base">
              <a:buFont typeface="+mj-lt"/>
              <a:buAutoNum type="arabicPeriod"/>
              <a:defRPr/>
            </a:pPr>
            <a:r>
              <a:rPr lang="es-ES" sz="1050">
                <a:solidFill>
                  <a:srgbClr val="595959"/>
                </a:solidFill>
              </a:rPr>
              <a:t>Municipalidades</a:t>
            </a:r>
          </a:p>
          <a:p>
            <a:pPr marL="272202" lvl="0" indent="-272202" algn="just" fontAlgn="base">
              <a:buFont typeface="+mj-lt"/>
              <a:buAutoNum type="arabicPeriod"/>
              <a:defRPr/>
            </a:pPr>
            <a:r>
              <a:rPr lang="es-ES" sz="1050">
                <a:solidFill>
                  <a:srgbClr val="595959"/>
                </a:solidFill>
              </a:rPr>
              <a:t>Inmobiliarias</a:t>
            </a:r>
          </a:p>
          <a:p>
            <a:pPr marL="272202" lvl="0" indent="-272202" algn="just" fontAlgn="base">
              <a:buFont typeface="+mj-lt"/>
              <a:buAutoNum type="arabicPeriod"/>
              <a:defRPr/>
            </a:pPr>
            <a:r>
              <a:rPr lang="es-ES" sz="1050">
                <a:solidFill>
                  <a:srgbClr val="595959"/>
                </a:solidFill>
              </a:rPr>
              <a:t>Consultoras</a:t>
            </a:r>
          </a:p>
          <a:p>
            <a:pPr marL="271780" indent="-271780" algn="just" fontAlgn="base">
              <a:buFont typeface="+mj-lt"/>
              <a:buAutoNum type="arabicPeriod"/>
              <a:defRPr/>
            </a:pPr>
            <a:r>
              <a:rPr lang="es-ES" sz="1050">
                <a:solidFill>
                  <a:srgbClr val="595959"/>
                </a:solidFill>
              </a:rPr>
              <a:t>Plataforma mapas </a:t>
            </a:r>
          </a:p>
          <a:p>
            <a:pPr marL="271780" lvl="0" indent="-271780" algn="just">
              <a:buAutoNum type="arabicPeriod"/>
              <a:defRPr/>
            </a:pPr>
            <a:r>
              <a:rPr lang="es-ES" sz="1050">
                <a:solidFill>
                  <a:srgbClr val="595959"/>
                </a:solidFill>
              </a:rPr>
              <a:t>MINVU</a:t>
            </a:r>
            <a:endParaRPr lang="es-ES"/>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a:solidFill>
                  <a:schemeClr val="accent1"/>
                </a:solidFill>
              </a:rPr>
              <a:t>3. PÚBLICO OBJETIVO</a:t>
            </a:r>
            <a:endParaRPr kumimoji="0" lang="es-ES" sz="1200" b="1" i="0" u="none" strike="noStrike" kern="0" cap="none" spc="0" normalizeH="0" baseline="0" noProof="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486866" y="3764720"/>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046" y="3764720"/>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226" y="3764720"/>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406" y="3764720"/>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86" y="3764720"/>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766" y="3764720"/>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47" y="3764720"/>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a:solidFill>
                  <a:schemeClr val="accent1"/>
                </a:solidFill>
              </a:rPr>
              <a:t>4. PAÍSES PRIORITARIOS</a:t>
            </a:r>
            <a:endParaRPr kumimoji="0" lang="es-ES" sz="1200" b="1" i="0" u="none" strike="noStrike" kern="0" cap="none" spc="0" normalizeH="0" baseline="0" noProof="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59545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6" name="Oval 133">
            <a:extLst>
              <a:ext uri="{FF2B5EF4-FFF2-40B4-BE49-F238E27FC236}">
                <a16:creationId xmlns:a16="http://schemas.microsoft.com/office/drawing/2014/main" id="{6781009F-C851-4CBA-AFE9-C74E5E27B781}"/>
              </a:ext>
            </a:extLst>
          </p:cNvPr>
          <p:cNvSpPr/>
          <p:nvPr/>
        </p:nvSpPr>
        <p:spPr>
          <a:xfrm>
            <a:off x="774420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892944"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18572"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46731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04169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a:solidFill>
                  <a:srgbClr val="595959"/>
                </a:solidFill>
              </a:rPr>
              <a:t>Indica en cuál(es) país(es) serían los prioritarios para la implementación del producto.</a:t>
            </a:r>
          </a:p>
          <a:p>
            <a:pPr marL="0" lvl="0" indent="0" algn="just" fontAlgn="base">
              <a:buNone/>
              <a:defRPr/>
            </a:pPr>
            <a:r>
              <a:rPr lang="es-ES" sz="1050">
                <a:solidFill>
                  <a:srgbClr val="595959"/>
                </a:solidFill>
              </a:rPr>
              <a:t>Aplicable a cualquier país dependiendo de la disponibilidad de datos.</a:t>
            </a:r>
            <a:endParaRPr kumimoji="0" lang="es-ES" sz="1050" b="0" i="0" u="none" strike="noStrike" kern="1200" cap="none" spc="0" normalizeH="0" baseline="0" noProof="0">
              <a:ln>
                <a:noFill/>
              </a:ln>
              <a:solidFill>
                <a:srgbClr val="595959"/>
              </a:solidFill>
              <a:effectLst/>
              <a:uLnTx/>
              <a:uFillTx/>
              <a:latin typeface="Chevin Pro Light"/>
              <a:ea typeface="+mn-ea"/>
            </a:endParaRP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5-6</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a:solidFill>
                  <a:schemeClr val="accent1"/>
                </a:solidFill>
              </a:rPr>
              <a:t>5. CONTEXTO COMPETITIVO</a:t>
            </a:r>
            <a:endParaRPr kumimoji="0" lang="es-ES" sz="1200" b="1" i="0" u="none" strike="noStrike" kern="0" cap="none" spc="0" normalizeH="0" baseline="0" noProof="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020162" cy="5399427"/>
          </a:xfrm>
          <a:prstGeom prst="rect">
            <a:avLst/>
          </a:prstGeom>
          <a:noFill/>
        </p:spPr>
        <p:txBody>
          <a:bodyPr wrap="square" lIns="91440" tIns="45720" rIns="91440" bIns="45720" rtlCol="0" anchor="t">
            <a:spAutoFit/>
          </a:bodyPr>
          <a:lstStyle/>
          <a:p>
            <a:pPr defTabSz="1219017">
              <a:spcBef>
                <a:spcPts val="601"/>
              </a:spcBef>
              <a:spcAft>
                <a:spcPts val="601"/>
              </a:spcAft>
            </a:pPr>
            <a:r>
              <a:rPr lang="es-ES" sz="1067">
                <a:solidFill>
                  <a:srgbClr val="575756"/>
                </a:solidFill>
                <a:latin typeface="Chevin Pro DemiBold"/>
              </a:rPr>
              <a:t>En la caracterización de la competencia debes señalar cuáles serían los productos que competirían con el nuestro, con el fin de potenciar la propuesta de mercado. Se sugiere complementar lo siguiente: </a:t>
            </a:r>
          </a:p>
          <a:p>
            <a:pPr marL="228600" indent="-228600" defTabSz="1219017">
              <a:spcBef>
                <a:spcPts val="601"/>
              </a:spcBef>
              <a:spcAft>
                <a:spcPts val="601"/>
              </a:spcAft>
              <a:buFont typeface="+mj-lt"/>
              <a:buAutoNum type="arabicPeriod"/>
            </a:pPr>
            <a:r>
              <a:rPr lang="es-ES" sz="1067">
                <a:solidFill>
                  <a:srgbClr val="575756"/>
                </a:solidFill>
                <a:latin typeface="Chevin Pro DemiBold"/>
              </a:rPr>
              <a:t>¿Qué tipo de producto tiene la competencia principal? </a:t>
            </a:r>
            <a:br>
              <a:rPr lang="es-ES" sz="1067">
                <a:solidFill>
                  <a:srgbClr val="575756"/>
                </a:solidFill>
                <a:latin typeface="Chevin Pro DemiBold"/>
              </a:rPr>
            </a:br>
            <a:r>
              <a:rPr lang="es-CL" sz="1100">
                <a:hlinkClick r:id="rId2"/>
              </a:rPr>
              <a:t>https://bienestarterritorial.cl/</a:t>
            </a:r>
            <a:br>
              <a:rPr lang="es-CL" sz="1100"/>
            </a:br>
            <a:r>
              <a:rPr lang="es-ES" sz="1067">
                <a:solidFill>
                  <a:srgbClr val="575756"/>
                </a:solidFill>
                <a:latin typeface="Chevin Pro DemiBold"/>
              </a:rPr>
              <a:t>Bienestar territorial es el principal competidor.</a:t>
            </a:r>
          </a:p>
          <a:p>
            <a:pPr marL="228600" indent="-228600" defTabSz="1219017">
              <a:spcBef>
                <a:spcPts val="601"/>
              </a:spcBef>
              <a:spcAft>
                <a:spcPts val="601"/>
              </a:spcAft>
              <a:buFont typeface="+mj-lt"/>
              <a:buAutoNum type="arabicPeriod"/>
            </a:pPr>
            <a:r>
              <a:rPr lang="es-ES" sz="1050">
                <a:solidFill>
                  <a:srgbClr val="575756"/>
                </a:solidFill>
                <a:latin typeface="Chevin Pro DemiBold"/>
              </a:rPr>
              <a:t>¿Cuáles son sus fortalezas y debilidades? </a:t>
            </a:r>
            <a:br>
              <a:rPr lang="es-ES" sz="1050">
                <a:latin typeface="Chevin Pro DemiBold"/>
              </a:rPr>
            </a:br>
            <a:r>
              <a:rPr lang="es-ES" sz="1050">
                <a:solidFill>
                  <a:srgbClr val="575756"/>
                </a:solidFill>
                <a:latin typeface="Chevin Pro DemiBold"/>
              </a:rPr>
              <a:t>Fortaleza: Contiene datos relevantes desagregado por barrio, su locomoción, servicios públicos y privados, medio ambiente.</a:t>
            </a:r>
            <a:br>
              <a:rPr lang="es-ES" sz="1050">
                <a:latin typeface="Chevin Pro DemiBold"/>
              </a:rPr>
            </a:br>
            <a:r>
              <a:rPr lang="es-ES" sz="1050">
                <a:solidFill>
                  <a:srgbClr val="575756"/>
                </a:solidFill>
                <a:latin typeface="Chevin Pro DemiBold"/>
              </a:rPr>
              <a:t>Debilidades: Tiempo de espera de carga del mapa, no están todas las comunas de Chile, solo las principales capitales, un ejemplo de ello es que en Santiago solo hay información de  36 de las 54 comunas,</a:t>
            </a:r>
          </a:p>
          <a:p>
            <a:pPr marL="228600" indent="-228600" defTabSz="1219017">
              <a:spcBef>
                <a:spcPts val="601"/>
              </a:spcBef>
              <a:spcAft>
                <a:spcPts val="601"/>
              </a:spcAft>
              <a:buAutoNum type="arabicPeriod"/>
            </a:pPr>
            <a:r>
              <a:rPr lang="es-ES" sz="1050">
                <a:solidFill>
                  <a:srgbClr val="575756"/>
                </a:solidFill>
                <a:latin typeface="Chevin Pro DemiBold"/>
              </a:rPr>
              <a:t>¿Cómo se diferencia nuestra propuesta de valor?</a:t>
            </a:r>
            <a:br>
              <a:rPr lang="es-ES" sz="1050">
                <a:latin typeface="Chevin Pro DemiBold"/>
              </a:rPr>
            </a:br>
            <a:r>
              <a:rPr lang="es-ES" sz="1050">
                <a:solidFill>
                  <a:srgbClr val="575756"/>
                </a:solidFill>
                <a:latin typeface="Chevin Pro DemiBold"/>
              </a:rPr>
              <a:t>La mayor diferencia es el tipo de datos, que resultan no solo ser superficial, sino que dan un panorama concreto y realista de la comuna.</a:t>
            </a:r>
            <a:endParaRPr lang="es-ES"/>
          </a:p>
          <a:p>
            <a:pPr marL="228600" indent="-228600" defTabSz="1219017">
              <a:spcBef>
                <a:spcPts val="601"/>
              </a:spcBef>
              <a:spcAft>
                <a:spcPts val="601"/>
              </a:spcAft>
              <a:buFont typeface="+mj-lt"/>
              <a:buAutoNum type="arabicPeriod"/>
            </a:pPr>
            <a:r>
              <a:rPr lang="es-ES" sz="1067">
                <a:solidFill>
                  <a:srgbClr val="575756"/>
                </a:solidFill>
                <a:latin typeface="Chevin Pro DemiBold"/>
              </a:rPr>
              <a:t>¿Qué tipo de cliente tiene nuestra competencia? </a:t>
            </a:r>
            <a:br>
              <a:rPr lang="es-ES" sz="1067">
                <a:solidFill>
                  <a:srgbClr val="575756"/>
                </a:solidFill>
                <a:latin typeface="Chevin Pro DemiBold"/>
              </a:rPr>
            </a:br>
            <a:r>
              <a:rPr lang="es-ES" sz="1067">
                <a:solidFill>
                  <a:srgbClr val="575756"/>
                </a:solidFill>
                <a:latin typeface="Chevin Pro DemiBold"/>
              </a:rPr>
              <a:t>Empresas privadas</a:t>
            </a:r>
          </a:p>
          <a:p>
            <a:pPr marL="228600" indent="-228600" defTabSz="1219017">
              <a:spcBef>
                <a:spcPts val="601"/>
              </a:spcBef>
              <a:spcAft>
                <a:spcPts val="601"/>
              </a:spcAft>
              <a:buAutoNum type="arabicPeriod"/>
            </a:pPr>
            <a:r>
              <a:rPr lang="es-ES" sz="1050">
                <a:solidFill>
                  <a:srgbClr val="575756"/>
                </a:solidFill>
                <a:latin typeface="Chevin Pro DemiBold"/>
              </a:rPr>
              <a:t>¿Cuál es nuestra ventaja? </a:t>
            </a:r>
            <a:br>
              <a:rPr lang="es-ES" sz="1050">
                <a:solidFill>
                  <a:srgbClr val="575756"/>
                </a:solidFill>
                <a:latin typeface="Chevin Pro DemiBold"/>
              </a:rPr>
            </a:br>
            <a:r>
              <a:rPr lang="es-ES" sz="1050">
                <a:solidFill>
                  <a:srgbClr val="575756"/>
                </a:solidFill>
                <a:latin typeface="Chevin Pro DemiBold"/>
              </a:rPr>
              <a:t>Tendríamos una mayor cobertura de las comunas. Nosotros podemos ofrecer un look and </a:t>
            </a:r>
            <a:r>
              <a:rPr lang="es-ES" sz="1050" err="1">
                <a:solidFill>
                  <a:srgbClr val="575756"/>
                </a:solidFill>
                <a:latin typeface="Chevin Pro DemiBold"/>
              </a:rPr>
              <a:t>feel</a:t>
            </a:r>
            <a:r>
              <a:rPr lang="es-ES" sz="1050">
                <a:solidFill>
                  <a:srgbClr val="575756"/>
                </a:solidFill>
                <a:latin typeface="Chevin Pro DemiBold"/>
              </a:rPr>
              <a:t> más formal.</a:t>
            </a:r>
          </a:p>
          <a:p>
            <a:pPr marL="228600" indent="-228600" defTabSz="1219017">
              <a:spcBef>
                <a:spcPts val="601"/>
              </a:spcBef>
              <a:spcAft>
                <a:spcPts val="601"/>
              </a:spcAft>
              <a:buAutoNum type="arabicPeriod"/>
            </a:pPr>
            <a:r>
              <a:rPr lang="es-ES" sz="1050">
                <a:solidFill>
                  <a:srgbClr val="575756"/>
                </a:solidFill>
                <a:latin typeface="Chevin Pro DemiBold"/>
              </a:rPr>
              <a:t>¿Qué rango de precios tienen sus productos? </a:t>
            </a:r>
            <a:br>
              <a:rPr lang="es-ES" sz="1050">
                <a:latin typeface="Chevin Pro DemiBold"/>
              </a:rPr>
            </a:br>
            <a:r>
              <a:rPr lang="es-ES" sz="1050">
                <a:solidFill>
                  <a:srgbClr val="575756"/>
                </a:solidFill>
                <a:latin typeface="Chevin Pro DemiBold"/>
              </a:rPr>
              <a:t>No pudimos recabar la información pero le escribimos por el contacto que aparece en la página.</a:t>
            </a:r>
          </a:p>
          <a:p>
            <a:pPr defTabSz="1219017">
              <a:spcBef>
                <a:spcPts val="601"/>
              </a:spcBef>
              <a:spcAft>
                <a:spcPts val="601"/>
              </a:spcAft>
            </a:pPr>
            <a:endParaRPr lang="es-ES" sz="1067">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145583" y="1804400"/>
            <a:ext cx="4582225" cy="5089983"/>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Con base en lo que has investigado, puedes describir una o más oportunidades que visualices </a:t>
            </a:r>
          </a:p>
          <a:p>
            <a:pPr defTabSz="1219017">
              <a:spcBef>
                <a:spcPts val="601"/>
              </a:spcBef>
              <a:spcAft>
                <a:spcPts val="601"/>
              </a:spcAft>
            </a:pPr>
            <a:r>
              <a:rPr lang="es-ES" sz="1067">
                <a:solidFill>
                  <a:srgbClr val="575756"/>
                </a:solidFill>
                <a:latin typeface="Chevin Pro DemiBold"/>
              </a:rPr>
              <a:t>En primer lugar indícanos si el producto es un sistema, una plataforma de información, una aplicación, una web interactiva, etc. </a:t>
            </a:r>
          </a:p>
          <a:p>
            <a:pPr defTabSz="1219017">
              <a:spcBef>
                <a:spcPts val="601"/>
              </a:spcBef>
              <a:spcAft>
                <a:spcPts val="601"/>
              </a:spcAft>
            </a:pPr>
            <a:r>
              <a:rPr lang="es-ES" sz="1067">
                <a:solidFill>
                  <a:srgbClr val="575756"/>
                </a:solidFill>
                <a:latin typeface="Chevin Pro DemiBold"/>
              </a:rPr>
              <a:t>Puede ser tanto página web o aplicación </a:t>
            </a:r>
          </a:p>
          <a:p>
            <a:pPr defTabSz="1219017">
              <a:spcBef>
                <a:spcPts val="601"/>
              </a:spcBef>
              <a:spcAft>
                <a:spcPts val="601"/>
              </a:spcAft>
            </a:pPr>
            <a:r>
              <a:rPr lang="es-ES" sz="1067">
                <a:solidFill>
                  <a:srgbClr val="575756"/>
                </a:solidFill>
                <a:latin typeface="Chevin Pro DemiBold"/>
              </a:rPr>
              <a:t>Cuéntanos acerca del contenido que albergará este producto. En caso de que tengas secciones o categorías, lo puedes indicar de la siguiente manera: </a:t>
            </a:r>
          </a:p>
          <a:p>
            <a:pPr marL="171450" indent="-171450" defTabSz="1219017">
              <a:spcBef>
                <a:spcPts val="601"/>
              </a:spcBef>
              <a:spcAft>
                <a:spcPts val="601"/>
              </a:spcAft>
              <a:buFont typeface="Arial" panose="020B0604020202020204" pitchFamily="34" charset="0"/>
              <a:buChar char="•"/>
            </a:pPr>
            <a:r>
              <a:rPr lang="es-ES" sz="1067">
                <a:solidFill>
                  <a:srgbClr val="575756"/>
                </a:solidFill>
                <a:latin typeface="Chevin Pro DemiBold"/>
              </a:rPr>
              <a:t>Identificación de categorías</a:t>
            </a:r>
          </a:p>
          <a:p>
            <a:pPr marL="171450" indent="-171450" defTabSz="1219017">
              <a:spcBef>
                <a:spcPts val="601"/>
              </a:spcBef>
              <a:spcAft>
                <a:spcPts val="601"/>
              </a:spcAft>
              <a:buFont typeface="Arial" panose="020B0604020202020204" pitchFamily="34" charset="0"/>
              <a:buChar char="•"/>
            </a:pPr>
            <a:r>
              <a:rPr lang="es-ES" sz="1067">
                <a:solidFill>
                  <a:srgbClr val="575756"/>
                </a:solidFill>
                <a:latin typeface="Chevin Pro DemiBold"/>
              </a:rPr>
              <a:t>Identificación de secciones</a:t>
            </a:r>
          </a:p>
          <a:p>
            <a:pPr defTabSz="1219017">
              <a:spcBef>
                <a:spcPts val="601"/>
              </a:spcBef>
              <a:spcAft>
                <a:spcPts val="601"/>
              </a:spcAft>
            </a:pPr>
            <a:r>
              <a:rPr lang="es-ES" sz="1067">
                <a:solidFill>
                  <a:srgbClr val="575756"/>
                </a:solidFill>
                <a:latin typeface="Chevin Pro DemiBold"/>
              </a:rPr>
              <a:t>En cada comuna existen diferentes ámbitos: Calidad de vida, vivienda, Accesibilidad, Condiciones laborales, Capacidad de nuevos emprendimientos</a:t>
            </a:r>
          </a:p>
          <a:p>
            <a:pPr marL="171450" indent="-171450" defTabSz="1219017">
              <a:spcBef>
                <a:spcPts val="601"/>
              </a:spcBef>
              <a:spcAft>
                <a:spcPts val="601"/>
              </a:spcAft>
              <a:buFont typeface="Arial" panose="020B0604020202020204" pitchFamily="34" charset="0"/>
              <a:buChar char="•"/>
            </a:pPr>
            <a:r>
              <a:rPr lang="es-ES" sz="1067">
                <a:solidFill>
                  <a:srgbClr val="575756"/>
                </a:solidFill>
                <a:latin typeface="Chevin Pro DemiBold"/>
              </a:rPr>
              <a:t>Identificación de temas: Cada sección cuenta con un desglose de temas para exponer. </a:t>
            </a:r>
          </a:p>
          <a:p>
            <a:pPr defTabSz="1219017">
              <a:spcBef>
                <a:spcPts val="601"/>
              </a:spcBef>
              <a:spcAft>
                <a:spcPts val="601"/>
              </a:spcAft>
            </a:pPr>
            <a:r>
              <a:rPr lang="es-ES" sz="1067">
                <a:solidFill>
                  <a:srgbClr val="575756"/>
                </a:solidFill>
                <a:latin typeface="Chevin Pro DemiBold"/>
              </a:rPr>
              <a:t> Calidad de vida (Plazas por habitante, disposición final de residuos sólidos urbanos per cápita) Vivienda (Porcentaje de superficie no construida (sitios eriazos) en áreas urbanas, porcentaje de viviendas particulares que requieren mejoras de materialidad y/o servicios básicos, diferencia entre el valor de suelo más alto y el más bajo entre las áreas homogéneas (urbanas) Vialidad (Siniestros de tránsito, cantidad de autos) Accesibilidad ( cercanía hospitales, paraderos, partición modal del transporte público (número de viajes en transporte público respecto al número total de viajes)</a:t>
            </a:r>
          </a:p>
          <a:p>
            <a:pPr defTabSz="1219017">
              <a:spcBef>
                <a:spcPts val="601"/>
              </a:spcBef>
              <a:spcAft>
                <a:spcPts val="601"/>
              </a:spcAft>
            </a:pPr>
            <a:endParaRPr lang="en-US" sz="1067">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7145584" y="1501612"/>
            <a:ext cx="4338176" cy="276999"/>
          </a:xfrm>
          <a:prstGeom prst="rect">
            <a:avLst/>
          </a:prstGeom>
        </p:spPr>
        <p:txBody>
          <a:bodyPr wrap="square">
            <a:spAutoFit/>
          </a:bodyPr>
          <a:lstStyle/>
          <a:p>
            <a:pPr lvl="0" defTabSz="1219017">
              <a:defRPr/>
            </a:pPr>
            <a:r>
              <a:rPr lang="es-ES" sz="1200" b="1" kern="0">
                <a:solidFill>
                  <a:schemeClr val="accent1"/>
                </a:solidFill>
              </a:rPr>
              <a:t>6. OPORTUNIDADES</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14" name="Заголовок 10">
            <a:extLst>
              <a:ext uri="{FF2B5EF4-FFF2-40B4-BE49-F238E27FC236}">
                <a16:creationId xmlns:a16="http://schemas.microsoft.com/office/drawing/2014/main" id="{7337828C-76EF-4752-8495-77514D668DBD}"/>
              </a:ext>
            </a:extLst>
          </p:cNvPr>
          <p:cNvSpPr txBox="1">
            <a:spLocks/>
          </p:cNvSpPr>
          <p:nvPr/>
        </p:nvSpPr>
        <p:spPr>
          <a:xfrm>
            <a:off x="3700715" y="250574"/>
            <a:ext cx="61767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kumimoji="0" lang="es-ES" sz="1600" b="0" i="0" u="none" strike="noStrike" kern="1200" cap="none" spc="0" normalizeH="0" baseline="0" noProof="0">
                <a:ln>
                  <a:noFill/>
                </a:ln>
                <a:solidFill>
                  <a:srgbClr val="575756"/>
                </a:solidFill>
                <a:effectLst/>
                <a:uLnTx/>
                <a:uFillTx/>
                <a:latin typeface="inherit"/>
                <a:ea typeface="+mj-ea"/>
                <a:cs typeface="+mj-cs"/>
              </a:rPr>
              <a:t> </a:t>
            </a:r>
            <a:r>
              <a:rPr lang="es-ES" sz="1600">
                <a:solidFill>
                  <a:schemeClr val="tx1"/>
                </a:solidFill>
                <a:latin typeface="inherit"/>
              </a:rPr>
              <a:t>Aplicación / sitio web con las bondades de la comuna.</a:t>
            </a:r>
            <a:endParaRPr kumimoji="0" lang="ru-RU" sz="1600" b="0" i="0" u="none" strike="noStrike" kern="1200" cap="none" spc="0" normalizeH="0" baseline="0" noProof="0">
              <a:ln>
                <a:noFill/>
              </a:ln>
              <a:solidFill>
                <a:srgbClr val="5C5C5C"/>
              </a:solidFill>
              <a:effectLst/>
              <a:uLnTx/>
              <a:uFillTx/>
              <a:ea typeface="+mj-ea"/>
              <a:cs typeface="+mj-cs"/>
            </a:endParaRPr>
          </a:p>
        </p:txBody>
      </p:sp>
    </p:spTree>
    <p:extLst>
      <p:ext uri="{BB962C8B-B14F-4D97-AF65-F5344CB8AC3E}">
        <p14:creationId xmlns:p14="http://schemas.microsoft.com/office/powerpoint/2010/main" val="41504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7</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a:solidFill>
                  <a:schemeClr val="accent1"/>
                </a:solidFill>
              </a:rPr>
              <a:t>7. CARACTERIZACIÓN DEL PRODUCTO</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558517" y="1864955"/>
            <a:ext cx="4397666" cy="3761286"/>
          </a:xfrm>
          <a:prstGeom prst="rect">
            <a:avLst/>
          </a:prstGeom>
          <a:noFill/>
        </p:spPr>
        <p:txBody>
          <a:bodyPr wrap="square" rtlCol="0">
            <a:spAutoFit/>
          </a:bodyPr>
          <a:lstStyle/>
          <a:p>
            <a:pPr marL="228600" indent="-228600" defTabSz="1219017">
              <a:spcAft>
                <a:spcPts val="600"/>
              </a:spcAft>
              <a:buFont typeface="+mj-lt"/>
              <a:buAutoNum type="arabicPeriod"/>
            </a:pPr>
            <a:r>
              <a:rPr lang="es-ES" sz="1067">
                <a:solidFill>
                  <a:srgbClr val="575756"/>
                </a:solidFill>
                <a:latin typeface="Chevin Pro DemiBold"/>
              </a:rPr>
              <a:t>¿Qué es?</a:t>
            </a:r>
            <a:br>
              <a:rPr lang="es-ES" sz="1067">
                <a:solidFill>
                  <a:srgbClr val="575756"/>
                </a:solidFill>
                <a:latin typeface="Chevin Pro DemiBold"/>
              </a:rPr>
            </a:br>
            <a:r>
              <a:rPr lang="es-ES" sz="1067">
                <a:solidFill>
                  <a:srgbClr val="575756"/>
                </a:solidFill>
                <a:latin typeface="Chevin Pro DemiBold"/>
              </a:rPr>
              <a:t>Una plataforma que brinda información a las inmobiliarias, consultoras, organismos gubernamentales y cualquier persona natural o jurídica que requiera conocer las características urbanísticas, medioambientales y socioculturales.</a:t>
            </a:r>
          </a:p>
          <a:p>
            <a:pPr marL="228600" indent="-228600" defTabSz="1219017">
              <a:spcAft>
                <a:spcPts val="600"/>
              </a:spcAft>
              <a:buFont typeface="+mj-lt"/>
              <a:buAutoNum type="arabicPeriod"/>
            </a:pPr>
            <a:r>
              <a:rPr lang="es-ES" sz="1067">
                <a:solidFill>
                  <a:srgbClr val="575756"/>
                </a:solidFill>
                <a:latin typeface="Chevin Pro DemiBold"/>
              </a:rPr>
              <a:t>¿Qué problema resuelve? </a:t>
            </a:r>
            <a:br>
              <a:rPr lang="es-ES" sz="1067">
                <a:solidFill>
                  <a:srgbClr val="575756"/>
                </a:solidFill>
                <a:latin typeface="Chevin Pro DemiBold"/>
              </a:rPr>
            </a:br>
            <a:r>
              <a:rPr lang="es-ES" sz="1067">
                <a:solidFill>
                  <a:srgbClr val="575756"/>
                </a:solidFill>
                <a:latin typeface="Chevin Pro DemiBold"/>
              </a:rPr>
              <a:t>Caracterización de la comuna, brindando información de datos relevantes, en materia de seguridad, accesibilidad, vialidad  que sirven para la comparación entre comunas</a:t>
            </a:r>
          </a:p>
          <a:p>
            <a:pPr marL="228600" indent="-228600" defTabSz="1219017">
              <a:spcAft>
                <a:spcPts val="600"/>
              </a:spcAft>
              <a:buFont typeface="+mj-lt"/>
              <a:buAutoNum type="arabicPeriod"/>
            </a:pPr>
            <a:r>
              <a:rPr lang="es-ES" sz="1067">
                <a:solidFill>
                  <a:srgbClr val="575756"/>
                </a:solidFill>
                <a:latin typeface="Chevin Pro DemiBold"/>
              </a:rPr>
              <a:t>¿Por qué es necesario? </a:t>
            </a:r>
            <a:br>
              <a:rPr lang="es-ES" sz="1067">
                <a:solidFill>
                  <a:srgbClr val="575756"/>
                </a:solidFill>
                <a:latin typeface="Chevin Pro DemiBold"/>
              </a:rPr>
            </a:br>
            <a:r>
              <a:rPr lang="es-ES" sz="1067">
                <a:solidFill>
                  <a:srgbClr val="575756"/>
                </a:solidFill>
                <a:latin typeface="Chevin Pro DemiBold"/>
              </a:rPr>
              <a:t>Promueve viviendas de mejor calidad, que favorezcan la integración social y la reducción de inequidades, mejorando el entorno comunal, fortaleciendo la participación ciudadana y competitividad</a:t>
            </a:r>
          </a:p>
          <a:p>
            <a:pPr marL="228600" indent="-228600" defTabSz="1219017">
              <a:spcAft>
                <a:spcPts val="600"/>
              </a:spcAft>
              <a:buFont typeface="+mj-lt"/>
              <a:buAutoNum type="arabicPeriod"/>
            </a:pPr>
            <a:r>
              <a:rPr lang="es-ES" sz="1067">
                <a:solidFill>
                  <a:srgbClr val="575756"/>
                </a:solidFill>
                <a:latin typeface="Chevin Pro DemiBold"/>
              </a:rPr>
              <a:t>¿Qué características tiene? </a:t>
            </a:r>
            <a:br>
              <a:rPr lang="es-ES" sz="1067">
                <a:solidFill>
                  <a:srgbClr val="575756"/>
                </a:solidFill>
                <a:latin typeface="Chevin Pro DemiBold"/>
              </a:rPr>
            </a:br>
            <a:r>
              <a:rPr lang="es-ES" sz="1067">
                <a:solidFill>
                  <a:srgbClr val="575756"/>
                </a:solidFill>
                <a:latin typeface="Chevin Pro DemiBold"/>
              </a:rPr>
              <a:t>Ubicación geográfica de las características de cada comuna, permitiendo comparar las bondades de las diferentes comunas, en cuanto a sus características urbanas y socioculturales.</a:t>
            </a:r>
          </a:p>
          <a:p>
            <a:pPr marL="228600" indent="-228600" defTabSz="1219017">
              <a:spcAft>
                <a:spcPts val="600"/>
              </a:spcAft>
              <a:buFont typeface="+mj-lt"/>
              <a:buAutoNum type="arabicPeriod"/>
            </a:pPr>
            <a:r>
              <a:rPr lang="es-ES" sz="1067">
                <a:solidFill>
                  <a:srgbClr val="575756"/>
                </a:solidFill>
                <a:latin typeface="Chevin Pro DemiBold"/>
              </a:rPr>
              <a:t>¿En qué plataforma funciona? </a:t>
            </a:r>
            <a:br>
              <a:rPr lang="es-ES" sz="1067">
                <a:solidFill>
                  <a:srgbClr val="575756"/>
                </a:solidFill>
                <a:latin typeface="Chevin Pro DemiBold"/>
              </a:rPr>
            </a:br>
            <a:r>
              <a:rPr lang="es-ES" sz="1067">
                <a:solidFill>
                  <a:srgbClr val="575756"/>
                </a:solidFill>
                <a:latin typeface="Chevin Pro DemiBold"/>
              </a:rPr>
              <a:t>Página web y aplicación.</a:t>
            </a:r>
          </a:p>
          <a:p>
            <a:pPr marL="228600" indent="-228600" defTabSz="1219017">
              <a:spcAft>
                <a:spcPts val="600"/>
              </a:spcAft>
              <a:buFont typeface="+mj-lt"/>
              <a:buAutoNum type="arabicPeriod"/>
            </a:pPr>
            <a:endParaRPr lang="en-US" sz="1067">
              <a:solidFill>
                <a:srgbClr val="575756"/>
              </a:solidFill>
              <a:latin typeface="Chevin Pro DemiBold"/>
            </a:endParaRPr>
          </a:p>
        </p:txBody>
      </p:sp>
      <p:sp>
        <p:nvSpPr>
          <p:cNvPr id="14" name="Заголовок 10">
            <a:extLst>
              <a:ext uri="{FF2B5EF4-FFF2-40B4-BE49-F238E27FC236}">
                <a16:creationId xmlns:a16="http://schemas.microsoft.com/office/drawing/2014/main" id="{FE46C808-07B2-4C41-89B1-D0BBC5FAD25C}"/>
              </a:ext>
            </a:extLst>
          </p:cNvPr>
          <p:cNvSpPr txBox="1">
            <a:spLocks/>
          </p:cNvSpPr>
          <p:nvPr/>
        </p:nvSpPr>
        <p:spPr>
          <a:xfrm>
            <a:off x="3700715" y="250574"/>
            <a:ext cx="61767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kumimoji="0" lang="es-ES" sz="1600" b="0" i="0" u="none" strike="noStrike" kern="1200" cap="none" spc="0" normalizeH="0" baseline="0" noProof="0">
                <a:ln>
                  <a:noFill/>
                </a:ln>
                <a:solidFill>
                  <a:srgbClr val="575756"/>
                </a:solidFill>
                <a:effectLst/>
                <a:uLnTx/>
                <a:uFillTx/>
                <a:latin typeface="inherit"/>
                <a:ea typeface="+mj-ea"/>
                <a:cs typeface="+mj-cs"/>
              </a:rPr>
              <a:t> </a:t>
            </a:r>
            <a:r>
              <a:rPr lang="es-ES" sz="1600">
                <a:solidFill>
                  <a:schemeClr val="tx1"/>
                </a:solidFill>
                <a:latin typeface="inherit"/>
              </a:rPr>
              <a:t>Aplicación / sitio web con las bondades de la comuna.</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15" name="TextBox 139">
            <a:extLst>
              <a:ext uri="{FF2B5EF4-FFF2-40B4-BE49-F238E27FC236}">
                <a16:creationId xmlns:a16="http://schemas.microsoft.com/office/drawing/2014/main" id="{8FF67545-7F6F-4B64-AF81-5D68CACF2BA9}"/>
              </a:ext>
            </a:extLst>
          </p:cNvPr>
          <p:cNvSpPr txBox="1"/>
          <p:nvPr/>
        </p:nvSpPr>
        <p:spPr>
          <a:xfrm>
            <a:off x="6257755" y="1866353"/>
            <a:ext cx="4397666" cy="3684342"/>
          </a:xfrm>
          <a:prstGeom prst="rect">
            <a:avLst/>
          </a:prstGeom>
          <a:noFill/>
        </p:spPr>
        <p:txBody>
          <a:bodyPr wrap="square" rtlCol="0">
            <a:spAutoFit/>
          </a:bodyPr>
          <a:lstStyle/>
          <a:p>
            <a:pPr marL="228600" indent="-228600" defTabSz="1219017">
              <a:spcAft>
                <a:spcPts val="600"/>
              </a:spcAft>
              <a:buFont typeface="+mj-lt"/>
              <a:buAutoNum type="arabicPeriod" startAt="6"/>
            </a:pPr>
            <a:r>
              <a:rPr lang="es-ES" sz="1067">
                <a:solidFill>
                  <a:srgbClr val="575756"/>
                </a:solidFill>
                <a:latin typeface="Chevin Pro DemiBold"/>
              </a:rPr>
              <a:t>¿Cuál es su elemento diferenciador? </a:t>
            </a:r>
            <a:br>
              <a:rPr lang="es-ES" sz="1067">
                <a:solidFill>
                  <a:srgbClr val="575756"/>
                </a:solidFill>
                <a:latin typeface="Chevin Pro DemiBold"/>
              </a:rPr>
            </a:br>
            <a:r>
              <a:rPr lang="es-ES" sz="1067">
                <a:solidFill>
                  <a:srgbClr val="575756"/>
                </a:solidFill>
                <a:latin typeface="Chevin Pro DemiBold"/>
              </a:rPr>
              <a:t>El tipo de datos, que resultan no solo ser superficial, sino que dan un panorama concreto y realista de la comuna y su nivel de urbanización.</a:t>
            </a:r>
          </a:p>
          <a:p>
            <a:pPr marL="228600" indent="-228600" defTabSz="1219017">
              <a:spcAft>
                <a:spcPts val="600"/>
              </a:spcAft>
              <a:buFont typeface="+mj-lt"/>
              <a:buAutoNum type="arabicPeriod" startAt="6"/>
            </a:pPr>
            <a:r>
              <a:rPr lang="es-ES" sz="1067">
                <a:solidFill>
                  <a:srgbClr val="575756"/>
                </a:solidFill>
                <a:latin typeface="Chevin Pro DemiBold"/>
              </a:rPr>
              <a:t>¿Cuál es el objetivo de uso? </a:t>
            </a:r>
            <a:br>
              <a:rPr lang="es-ES" sz="1067">
                <a:solidFill>
                  <a:srgbClr val="575756"/>
                </a:solidFill>
                <a:latin typeface="Chevin Pro DemiBold"/>
              </a:rPr>
            </a:br>
            <a:r>
              <a:rPr lang="es-ES" sz="1067">
                <a:solidFill>
                  <a:srgbClr val="575756"/>
                </a:solidFill>
                <a:latin typeface="Chevin Pro DemiBold"/>
              </a:rPr>
              <a:t>Comparar entre comunas, facilitando la  toma de decisiones de inversión,  construcción y otras.</a:t>
            </a:r>
          </a:p>
          <a:p>
            <a:pPr marL="228600" indent="-228600" defTabSz="1219017">
              <a:spcAft>
                <a:spcPts val="600"/>
              </a:spcAft>
              <a:buFont typeface="+mj-lt"/>
              <a:buAutoNum type="arabicPeriod" startAt="6"/>
            </a:pPr>
            <a:r>
              <a:rPr lang="es-ES" sz="1067">
                <a:solidFill>
                  <a:srgbClr val="575756"/>
                </a:solidFill>
                <a:latin typeface="Chevin Pro DemiBold"/>
              </a:rPr>
              <a:t>¿Qué contenidos albergaría? </a:t>
            </a:r>
            <a:br>
              <a:rPr lang="es-ES" sz="1067">
                <a:solidFill>
                  <a:srgbClr val="575756"/>
                </a:solidFill>
                <a:latin typeface="Chevin Pro DemiBold"/>
              </a:rPr>
            </a:br>
            <a:r>
              <a:rPr lang="es-ES" sz="1067">
                <a:solidFill>
                  <a:srgbClr val="575756"/>
                </a:solidFill>
                <a:latin typeface="Chevin Pro DemiBold"/>
              </a:rPr>
              <a:t>Estadísticas de déficit habitacional, transporte público, número de víctimas, capacidad de atraer actividad económica y nuevos emprendimientos, desarrollos inmobiliarios, acceso y proximidad a la red de salud, cantidad de residuos sólidos municipales estimados por habitante, porcentaje que representan los sitios eriazos respecto a superficie total de las áreas urbanas y déficit habitacional.</a:t>
            </a:r>
          </a:p>
          <a:p>
            <a:pPr marL="228600" indent="-228600" defTabSz="1219017">
              <a:spcAft>
                <a:spcPts val="600"/>
              </a:spcAft>
              <a:buFont typeface="+mj-lt"/>
              <a:buAutoNum type="arabicPeriod" startAt="6"/>
            </a:pPr>
            <a:r>
              <a:rPr lang="es-ES" sz="1067">
                <a:solidFill>
                  <a:srgbClr val="575756"/>
                </a:solidFill>
                <a:latin typeface="Chevin Pro DemiBold"/>
              </a:rPr>
              <a:t>¿Cuál es el impacto que puede generar un producto de estas características? </a:t>
            </a:r>
            <a:br>
              <a:rPr lang="es-ES" sz="1067">
                <a:solidFill>
                  <a:srgbClr val="575756"/>
                </a:solidFill>
                <a:latin typeface="Chevin Pro DemiBold"/>
              </a:rPr>
            </a:br>
            <a:r>
              <a:rPr lang="es-ES" sz="1067">
                <a:solidFill>
                  <a:srgbClr val="575756"/>
                </a:solidFill>
                <a:latin typeface="Chevin Pro DemiBold"/>
              </a:rPr>
              <a:t>Nuestras estadísticas permiten comparar la calidad de las comunas y su potencial de inversión, construcción, así como las oportunidades para mejorar la calidad de vida.</a:t>
            </a:r>
          </a:p>
          <a:p>
            <a:pPr marL="228600" indent="-228600" defTabSz="1219017">
              <a:spcAft>
                <a:spcPts val="600"/>
              </a:spcAft>
              <a:buFont typeface="+mj-lt"/>
              <a:buAutoNum type="arabicPeriod" startAt="6"/>
            </a:pPr>
            <a:r>
              <a:rPr lang="es-ES" sz="1067">
                <a:solidFill>
                  <a:srgbClr val="575756"/>
                </a:solidFill>
                <a:latin typeface="Chevin Pro DemiBold"/>
              </a:rPr>
              <a:t>¿Cuenta con un modelo en particular? </a:t>
            </a:r>
            <a:br>
              <a:rPr lang="es-ES" sz="1067">
                <a:solidFill>
                  <a:srgbClr val="575756"/>
                </a:solidFill>
                <a:latin typeface="Chevin Pro DemiBold"/>
              </a:rPr>
            </a:br>
            <a:r>
              <a:rPr lang="es-ES" sz="1067">
                <a:solidFill>
                  <a:srgbClr val="575756"/>
                </a:solidFill>
                <a:latin typeface="Chevin Pro DemiBold"/>
              </a:rPr>
              <a:t>No</a:t>
            </a:r>
            <a:endParaRPr lang="en-US" sz="1067">
              <a:solidFill>
                <a:srgbClr val="575756"/>
              </a:solidFill>
              <a:latin typeface="Chevin Pro DemiBold"/>
            </a:endParaRPr>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8</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a:solidFill>
                  <a:schemeClr val="accent1"/>
                </a:solidFill>
              </a:rPr>
              <a:t>8. ESTRUCTURA </a:t>
            </a:r>
            <a:endParaRPr kumimoji="0" lang="es-ES" sz="1200" b="1" i="0" u="none" strike="noStrike" kern="0" cap="none" spc="0" normalizeH="0" baseline="0" noProof="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3412216"/>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El primer lugar indícanos si el producto es un sistema, una plataforma de información, una aplicación, una web interactiva, etc. </a:t>
            </a:r>
          </a:p>
          <a:p>
            <a:pPr defTabSz="1219017">
              <a:spcBef>
                <a:spcPts val="601"/>
              </a:spcBef>
              <a:spcAft>
                <a:spcPts val="601"/>
              </a:spcAft>
            </a:pPr>
            <a:r>
              <a:rPr lang="es-ES" sz="1067">
                <a:solidFill>
                  <a:srgbClr val="575756"/>
                </a:solidFill>
                <a:latin typeface="Chevin Pro DemiBold"/>
              </a:rPr>
              <a:t>Cuéntanos acerca del contenido que albergará este producto. En caso de que tengas secciones o categorías, lo puedes indicar de la siguiente manera: </a:t>
            </a:r>
          </a:p>
          <a:p>
            <a:pPr marL="171450" indent="-171450" defTabSz="1219017">
              <a:spcBef>
                <a:spcPts val="601"/>
              </a:spcBef>
              <a:buFont typeface="Arial" panose="020B0604020202020204" pitchFamily="34" charset="0"/>
              <a:buChar char="•"/>
            </a:pPr>
            <a:r>
              <a:rPr lang="es-ES" sz="1067">
                <a:solidFill>
                  <a:srgbClr val="575756"/>
                </a:solidFill>
                <a:latin typeface="Chevin Pro DemiBold"/>
              </a:rPr>
              <a:t>Identificación de categorías: Cuéntanos cuáles son los macro temas que se abarcan en este producto. </a:t>
            </a:r>
          </a:p>
          <a:p>
            <a:pPr marL="171450" indent="-171450" defTabSz="1219017">
              <a:spcBef>
                <a:spcPts val="601"/>
              </a:spcBef>
              <a:buFont typeface="Arial" panose="020B0604020202020204" pitchFamily="34" charset="0"/>
              <a:buChar char="•"/>
            </a:pPr>
            <a:r>
              <a:rPr lang="es-ES" sz="1067">
                <a:solidFill>
                  <a:srgbClr val="575756"/>
                </a:solidFill>
                <a:latin typeface="Chevin Pro DemiBold"/>
              </a:rPr>
              <a:t>Identificación de secciones. Cuéntanos cuáles son los contenidos que se desprenden de cada categoría. </a:t>
            </a:r>
          </a:p>
          <a:p>
            <a:pPr marL="171450" indent="-171450" defTabSz="1219017">
              <a:spcBef>
                <a:spcPts val="601"/>
              </a:spcBef>
              <a:buFont typeface="Arial" panose="020B0604020202020204" pitchFamily="34" charset="0"/>
              <a:buChar char="•"/>
            </a:pPr>
            <a:r>
              <a:rPr lang="es-ES" sz="1067">
                <a:solidFill>
                  <a:srgbClr val="575756"/>
                </a:solidFill>
                <a:latin typeface="Chevin Pro DemiBold"/>
              </a:rPr>
              <a:t>Identificación de temas: Cada sección cuenta con un desglose de temas para exponer. </a:t>
            </a:r>
          </a:p>
          <a:p>
            <a:pPr marL="171450" indent="-171450" defTabSz="1219017">
              <a:spcBef>
                <a:spcPts val="601"/>
              </a:spcBef>
              <a:buFont typeface="Arial" panose="020B0604020202020204" pitchFamily="34" charset="0"/>
              <a:buChar char="•"/>
            </a:pPr>
            <a:endParaRPr lang="es-ES" sz="1067">
              <a:solidFill>
                <a:srgbClr val="575756"/>
              </a:solidFill>
              <a:latin typeface="Chevin Pro DemiBold"/>
            </a:endParaRPr>
          </a:p>
          <a:p>
            <a:pPr defTabSz="1219017">
              <a:spcBef>
                <a:spcPts val="601"/>
              </a:spcBef>
            </a:pPr>
            <a:r>
              <a:rPr lang="es-ES" sz="1067">
                <a:solidFill>
                  <a:schemeClr val="accent1"/>
                </a:solidFill>
                <a:latin typeface="Chevin Pro DemiBold"/>
              </a:rPr>
              <a:t>En los 2 siguientes </a:t>
            </a:r>
            <a:r>
              <a:rPr lang="es-ES" sz="1067" err="1">
                <a:solidFill>
                  <a:schemeClr val="accent1"/>
                </a:solidFill>
                <a:latin typeface="Chevin Pro DemiBold"/>
              </a:rPr>
              <a:t>slides</a:t>
            </a:r>
            <a:r>
              <a:rPr lang="es-ES" sz="1067">
                <a:solidFill>
                  <a:schemeClr val="accent1"/>
                </a:solidFill>
                <a:latin typeface="Chevin Pro DemiBold"/>
              </a:rPr>
              <a:t> encontrarás una tabla que permite organizar visualmente la estructura/modelo del producto. El primero tiene datos de un ejemplo relacionado con el SISTENA DE INFORMACIÓN DE SALVAGUARDAS. Los datos, los puedes borrar y completar la plantilla con los propios.</a:t>
            </a:r>
          </a:p>
          <a:p>
            <a:pPr defTabSz="1219017">
              <a:spcBef>
                <a:spcPts val="601"/>
              </a:spcBef>
              <a:spcAft>
                <a:spcPts val="601"/>
              </a:spcAft>
            </a:pPr>
            <a:endParaRPr lang="es-ES" sz="1067">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266139" y="1864955"/>
            <a:ext cx="4456390" cy="574644"/>
          </a:xfrm>
          <a:prstGeom prst="rect">
            <a:avLst/>
          </a:prstGeom>
          <a:noFill/>
        </p:spPr>
        <p:txBody>
          <a:bodyPr wrap="square" rtlCol="0">
            <a:spAutoFit/>
          </a:bodyPr>
          <a:lstStyle/>
          <a:p>
            <a:pPr defTabSz="1219017">
              <a:spcBef>
                <a:spcPts val="601"/>
              </a:spcBef>
              <a:spcAft>
                <a:spcPts val="601"/>
              </a:spcAft>
            </a:pPr>
            <a:r>
              <a:rPr lang="es-ES" sz="1067">
                <a:solidFill>
                  <a:srgbClr val="575756"/>
                </a:solidFill>
                <a:latin typeface="Chevin Pro DemiBold"/>
              </a:rPr>
              <a:t>Por si falta espacio…..</a:t>
            </a:r>
          </a:p>
          <a:p>
            <a:pPr defTabSz="1219017">
              <a:spcBef>
                <a:spcPts val="601"/>
              </a:spcBef>
              <a:spcAft>
                <a:spcPts val="601"/>
              </a:spcAft>
            </a:pPr>
            <a:endParaRPr lang="es-ES" sz="1067">
              <a:solidFill>
                <a:srgbClr val="575756"/>
              </a:solidFill>
              <a:latin typeface="Chevin Pro DemiBold"/>
            </a:endParaRPr>
          </a:p>
        </p:txBody>
      </p:sp>
      <p:sp>
        <p:nvSpPr>
          <p:cNvPr id="14" name="Заголовок 10">
            <a:extLst>
              <a:ext uri="{FF2B5EF4-FFF2-40B4-BE49-F238E27FC236}">
                <a16:creationId xmlns:a16="http://schemas.microsoft.com/office/drawing/2014/main" id="{55C4A24B-EBBF-47F5-8C14-B10E6B2C2752}"/>
              </a:ext>
            </a:extLst>
          </p:cNvPr>
          <p:cNvSpPr txBox="1">
            <a:spLocks/>
          </p:cNvSpPr>
          <p:nvPr/>
        </p:nvSpPr>
        <p:spPr>
          <a:xfrm>
            <a:off x="3700715" y="250574"/>
            <a:ext cx="6176710"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kumimoji="0" lang="es-ES" sz="1600" b="0" i="0" u="none" strike="noStrike" kern="1200" cap="none" spc="0" normalizeH="0" baseline="0" noProof="0">
                <a:ln>
                  <a:noFill/>
                </a:ln>
                <a:solidFill>
                  <a:srgbClr val="575756"/>
                </a:solidFill>
                <a:effectLst/>
                <a:uLnTx/>
                <a:uFillTx/>
                <a:latin typeface="inherit"/>
                <a:ea typeface="+mj-ea"/>
                <a:cs typeface="+mj-cs"/>
              </a:rPr>
              <a:t> </a:t>
            </a:r>
            <a:r>
              <a:rPr lang="es-ES" sz="1600">
                <a:solidFill>
                  <a:schemeClr val="tx1"/>
                </a:solidFill>
                <a:latin typeface="inherit"/>
              </a:rPr>
              <a:t>Aplicación / sitio web con las bondades de la comuna.</a:t>
            </a:r>
            <a:endParaRPr kumimoji="0" lang="ru-RU" sz="1600" b="0" i="0" u="none" strike="noStrike" kern="1200" cap="none" spc="0" normalizeH="0" baseline="0" noProof="0">
              <a:ln>
                <a:noFill/>
              </a:ln>
              <a:solidFill>
                <a:srgbClr val="5C5C5C"/>
              </a:solidFill>
              <a:effectLst/>
              <a:uLnTx/>
              <a:uFillTx/>
              <a:ea typeface="+mj-ea"/>
              <a:cs typeface="+mj-cs"/>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7</a:t>
            </a:fld>
            <a:endParaRPr lang="ru-RU" sz="140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3700715" y="369013"/>
            <a:ext cx="5476841" cy="683563"/>
          </a:xfrm>
        </p:spPr>
        <p:txBody>
          <a:bodyPr>
            <a:noAutofit/>
          </a:bodyPr>
          <a:lstStyle/>
          <a:p>
            <a:pPr algn="l"/>
            <a:r>
              <a:rPr lang="es-ES" sz="1400">
                <a:solidFill>
                  <a:schemeClr val="tx1"/>
                </a:solidFill>
                <a:latin typeface="inherit"/>
              </a:rPr>
              <a:t> </a:t>
            </a:r>
            <a:r>
              <a:rPr lang="es-ES" sz="1600">
                <a:solidFill>
                  <a:schemeClr val="tx1"/>
                </a:solidFill>
                <a:latin typeface="inherit"/>
              </a:rPr>
              <a:t>Aplicación / sitio web con las bondades de la comuna.</a:t>
            </a:r>
            <a:endParaRPr lang="ru-RU" sz="140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a:solidFill>
                  <a:srgbClr val="FFFFFF"/>
                </a:solidFill>
                <a:latin typeface="Chevin Pro DemiBold" pitchFamily="34" charset="0"/>
                <a:cs typeface="Calibri"/>
              </a:rPr>
              <a:t>DATAVIVIENDA</a:t>
            </a:r>
            <a:endParaRPr lang="ru-RU" sz="1400" b="1">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2</a:t>
            </a:r>
            <a:endParaRPr lang="ru-RU" sz="240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3934594392"/>
              </p:ext>
            </p:extLst>
          </p:nvPr>
        </p:nvGraphicFramePr>
        <p:xfrm>
          <a:off x="480025" y="1097424"/>
          <a:ext cx="10987072" cy="5221856"/>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a:t>CATEGORÍA</a:t>
                      </a:r>
                    </a:p>
                  </a:txBody>
                  <a:tcPr>
                    <a:solidFill>
                      <a:schemeClr val="accent1">
                        <a:lumMod val="75000"/>
                      </a:schemeClr>
                    </a:solidFill>
                  </a:tcPr>
                </a:tc>
                <a:tc>
                  <a:txBody>
                    <a:bodyPr/>
                    <a:lstStyle/>
                    <a:p>
                      <a:r>
                        <a:rPr lang="es-ES" sz="1100"/>
                        <a:t>SECCIÓN</a:t>
                      </a:r>
                    </a:p>
                  </a:txBody>
                  <a:tcPr>
                    <a:solidFill>
                      <a:schemeClr val="accent2">
                        <a:lumMod val="75000"/>
                      </a:schemeClr>
                    </a:solidFill>
                  </a:tcPr>
                </a:tc>
                <a:tc gridSpan="7">
                  <a:txBody>
                    <a:bodyPr/>
                    <a:lstStyle/>
                    <a:p>
                      <a:pPr algn="ctr"/>
                      <a:r>
                        <a:rPr lang="es-ES" sz="1100"/>
                        <a:t>TEMAS/VISTAS </a:t>
                      </a:r>
                    </a:p>
                  </a:txBody>
                  <a:tcPr>
                    <a:solidFill>
                      <a:schemeClr val="accent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33972298"/>
                  </a:ext>
                </a:extLst>
              </a:tr>
              <a:tr h="326366">
                <a:tc rowSpan="3">
                  <a:txBody>
                    <a:bodyPr/>
                    <a:lstStyle/>
                    <a:p>
                      <a:pPr marL="0" algn="r" defTabSz="1219017" rtl="0" eaLnBrk="1" latinLnBrk="0" hangingPunct="1"/>
                      <a:r>
                        <a:rPr lang="es-ES" sz="1000" b="1" kern="1200">
                          <a:solidFill>
                            <a:schemeClr val="bg1"/>
                          </a:solidFill>
                          <a:latin typeface="+mn-lt"/>
                          <a:ea typeface="+mn-ea"/>
                          <a:cs typeface="+mn-cs"/>
                        </a:rPr>
                        <a:t>SALVAGUARDAS</a:t>
                      </a:r>
                    </a:p>
                  </a:txBody>
                  <a:tcPr anchor="ctr">
                    <a:solidFill>
                      <a:schemeClr val="accent1">
                        <a:lumMod val="75000"/>
                      </a:schemeClr>
                    </a:solidFill>
                  </a:tcPr>
                </a:tc>
                <a:tc>
                  <a:txBody>
                    <a:bodyPr/>
                    <a:lstStyle/>
                    <a:p>
                      <a:pPr marL="0" algn="l" defTabSz="1219017" rtl="0" eaLnBrk="1" latinLnBrk="0" hangingPunct="1"/>
                      <a:r>
                        <a:rPr lang="es-ES" sz="900" b="1" kern="1200">
                          <a:solidFill>
                            <a:schemeClr val="bg1"/>
                          </a:solidFill>
                          <a:latin typeface="+mn-lt"/>
                          <a:ea typeface="+mn-ea"/>
                          <a:cs typeface="+mn-cs"/>
                        </a:rPr>
                        <a:t>CONTEXTO</a:t>
                      </a:r>
                    </a:p>
                  </a:txBody>
                  <a:tcPr marL="45720" marR="45720" anchor="ctr">
                    <a:solidFill>
                      <a:schemeClr val="accent2">
                        <a:lumMod val="75000"/>
                      </a:schemeClr>
                    </a:solidFill>
                  </a:tcPr>
                </a:tc>
                <a:tc>
                  <a:txBody>
                    <a:bodyPr/>
                    <a:lstStyle/>
                    <a:p>
                      <a:pPr algn="ctr"/>
                      <a:r>
                        <a:rPr lang="es-ES" sz="800" b="1">
                          <a:solidFill>
                            <a:srgbClr val="000000"/>
                          </a:solidFill>
                        </a:rPr>
                        <a:t>CONTEXTO</a:t>
                      </a:r>
                    </a:p>
                  </a:txBody>
                  <a:tcPr marL="0" marR="0" marT="0" marB="0" anchor="ctr"/>
                </a:tc>
                <a:tc>
                  <a:txBody>
                    <a:bodyPr/>
                    <a:lstStyle/>
                    <a:p>
                      <a:pPr algn="ctr"/>
                      <a:r>
                        <a:rPr lang="es-ES" sz="800" b="1">
                          <a:solidFill>
                            <a:srgbClr val="000000"/>
                          </a:solidFill>
                        </a:rPr>
                        <a:t>REQUISITOS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a:solidFill>
                            <a:schemeClr val="bg1"/>
                          </a:solidFill>
                          <a:latin typeface="+mn-lt"/>
                          <a:ea typeface="+mn-ea"/>
                          <a:cs typeface="+mn-cs"/>
                        </a:rPr>
                        <a:t>INSTITUCIONES</a:t>
                      </a:r>
                    </a:p>
                  </a:txBody>
                  <a:tcPr marL="45720" marR="45720" anchor="ctr">
                    <a:solidFill>
                      <a:schemeClr val="accent2">
                        <a:lumMod val="75000"/>
                      </a:schemeClr>
                    </a:solidFill>
                  </a:tcPr>
                </a:tc>
                <a:tc>
                  <a:txBody>
                    <a:bodyPr/>
                    <a:lstStyle/>
                    <a:p>
                      <a:pPr algn="ctr"/>
                      <a:r>
                        <a:rPr lang="es-ES" sz="800" b="1">
                          <a:solidFill>
                            <a:srgbClr val="000000"/>
                          </a:solidFill>
                        </a:rPr>
                        <a:t>CMNUCC</a:t>
                      </a:r>
                    </a:p>
                  </a:txBody>
                  <a:tcPr marL="0" marR="0" marT="0" marB="0" anchor="ctr"/>
                </a:tc>
                <a:tc>
                  <a:txBody>
                    <a:bodyPr/>
                    <a:lstStyle/>
                    <a:p>
                      <a:pPr algn="ctr"/>
                      <a:r>
                        <a:rPr lang="es-ES" sz="800" b="1">
                          <a:solidFill>
                            <a:srgbClr val="000000"/>
                          </a:solidFill>
                        </a:rPr>
                        <a:t>BM</a:t>
                      </a:r>
                    </a:p>
                  </a:txBody>
                  <a:tcPr marL="0" marR="0" marT="0" marB="0" anchor="ctr"/>
                </a:tc>
                <a:tc>
                  <a:txBody>
                    <a:bodyPr/>
                    <a:lstStyle/>
                    <a:p>
                      <a:pPr algn="ctr"/>
                      <a:r>
                        <a:rPr lang="es-ES" sz="800" b="1">
                          <a:solidFill>
                            <a:srgbClr val="000000"/>
                          </a:solidFill>
                        </a:rPr>
                        <a:t>BID</a:t>
                      </a:r>
                    </a:p>
                  </a:txBody>
                  <a:tcPr marL="0" marR="0" marT="0" marB="0" anchor="ctr"/>
                </a:tc>
                <a:tc>
                  <a:txBody>
                    <a:bodyPr/>
                    <a:lstStyle/>
                    <a:p>
                      <a:pPr algn="ctr"/>
                      <a:r>
                        <a:rPr lang="es-ES" sz="800" b="1">
                          <a:solidFill>
                            <a:srgbClr val="000000"/>
                          </a:solidFill>
                        </a:rPr>
                        <a:t>FVC</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2044707719"/>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a:solidFill>
                            <a:schemeClr val="bg1"/>
                          </a:solidFill>
                          <a:latin typeface="+mn-lt"/>
                          <a:ea typeface="+mn-ea"/>
                          <a:cs typeface="+mn-cs"/>
                        </a:rPr>
                        <a:t>NN</a:t>
                      </a:r>
                    </a:p>
                  </a:txBody>
                  <a:tcPr marL="45720" marR="4572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r>
                        <a:rPr lang="es-ES" sz="1000" b="1" kern="1200">
                          <a:solidFill>
                            <a:schemeClr val="bg1"/>
                          </a:solidFill>
                          <a:latin typeface="+mn-lt"/>
                          <a:ea typeface="+mn-ea"/>
                          <a:cs typeface="+mn-cs"/>
                        </a:rPr>
                        <a:t>INDICADORES</a:t>
                      </a:r>
                    </a:p>
                  </a:txBody>
                  <a:tcPr anchor="ctr">
                    <a:solidFill>
                      <a:schemeClr val="accent1">
                        <a:lumMod val="75000"/>
                      </a:schemeClr>
                    </a:solidFill>
                  </a:tcPr>
                </a:tc>
                <a:tc>
                  <a:txBody>
                    <a:bodyPr/>
                    <a:lstStyle/>
                    <a:p>
                      <a:pPr marL="0" algn="l" defTabSz="1219017" rtl="0" eaLnBrk="1" latinLnBrk="0" hangingPunct="1"/>
                      <a:r>
                        <a:rPr lang="es-ES" sz="900" b="1" kern="1200">
                          <a:solidFill>
                            <a:schemeClr val="bg1"/>
                          </a:solidFill>
                          <a:latin typeface="+mn-lt"/>
                          <a:ea typeface="+mn-ea"/>
                          <a:cs typeface="+mn-cs"/>
                        </a:rPr>
                        <a:t>BASES CONCEPTUALES</a:t>
                      </a:r>
                    </a:p>
                  </a:txBody>
                  <a:tcPr marL="45720" marR="45720" anchor="ctr">
                    <a:solidFill>
                      <a:schemeClr val="accent2">
                        <a:lumMod val="75000"/>
                      </a:schemeClr>
                    </a:solidFill>
                  </a:tcPr>
                </a:tc>
                <a:tc>
                  <a:txBody>
                    <a:bodyPr/>
                    <a:lstStyle/>
                    <a:p>
                      <a:pPr algn="ctr"/>
                      <a:r>
                        <a:rPr lang="es-ES" sz="800" b="1">
                          <a:solidFill>
                            <a:srgbClr val="000000"/>
                          </a:solidFill>
                        </a:rPr>
                        <a:t>SMART</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a:solidFill>
                            <a:schemeClr val="bg1"/>
                          </a:solidFill>
                          <a:latin typeface="+mn-lt"/>
                          <a:ea typeface="+mn-ea"/>
                          <a:cs typeface="+mn-cs"/>
                        </a:rPr>
                        <a:t>AMBITO</a:t>
                      </a:r>
                    </a:p>
                  </a:txBody>
                  <a:tcPr marL="45720" marR="45720" anchor="ctr">
                    <a:solidFill>
                      <a:schemeClr val="accent2">
                        <a:lumMod val="75000"/>
                      </a:schemeClr>
                    </a:solidFill>
                  </a:tcPr>
                </a:tc>
                <a:tc>
                  <a:txBody>
                    <a:bodyPr/>
                    <a:lstStyle/>
                    <a:p>
                      <a:pPr algn="ctr"/>
                      <a:r>
                        <a:rPr lang="es-ES" sz="800" b="1">
                          <a:solidFill>
                            <a:srgbClr val="000000"/>
                          </a:solidFill>
                        </a:rPr>
                        <a:t>AMBIENTAL</a:t>
                      </a:r>
                    </a:p>
                  </a:txBody>
                  <a:tcPr marL="0" marR="0" marT="0" marB="0" anchor="ctr"/>
                </a:tc>
                <a:tc>
                  <a:txBody>
                    <a:bodyPr/>
                    <a:lstStyle/>
                    <a:p>
                      <a:pPr algn="ctr"/>
                      <a:r>
                        <a:rPr lang="es-ES" sz="800" b="1">
                          <a:solidFill>
                            <a:srgbClr val="000000"/>
                          </a:solidFill>
                        </a:rPr>
                        <a:t>SOCIAL</a:t>
                      </a:r>
                    </a:p>
                  </a:txBody>
                  <a:tcPr marL="0" marR="0" marT="0" marB="0" anchor="ctr"/>
                </a:tc>
                <a:tc>
                  <a:txBody>
                    <a:bodyPr/>
                    <a:lstStyle/>
                    <a:p>
                      <a:pPr algn="ctr"/>
                      <a:r>
                        <a:rPr lang="es-ES" sz="800" b="1">
                          <a:solidFill>
                            <a:srgbClr val="000000"/>
                          </a:solidFill>
                        </a:rPr>
                        <a:t>GÉNERO</a:t>
                      </a:r>
                    </a:p>
                  </a:txBody>
                  <a:tcPr marL="0" marR="0" marT="0" marB="0" anchor="ctr"/>
                </a:tc>
                <a:tc>
                  <a:txBody>
                    <a:bodyPr/>
                    <a:lstStyle/>
                    <a:p>
                      <a:pPr algn="ctr"/>
                      <a:r>
                        <a:rPr lang="es-ES" sz="800" b="1">
                          <a:solidFill>
                            <a:srgbClr val="000000"/>
                          </a:solidFill>
                        </a:rPr>
                        <a:t>PI</a:t>
                      </a:r>
                    </a:p>
                  </a:txBody>
                  <a:tcPr marL="0" marR="0" marT="0" marB="0" anchor="ctr"/>
                </a:tc>
                <a:tc>
                  <a:txBody>
                    <a:bodyPr/>
                    <a:lstStyle/>
                    <a:p>
                      <a:pPr algn="ctr"/>
                      <a:r>
                        <a:rPr lang="es-ES" sz="800" b="1">
                          <a:solidFill>
                            <a:srgbClr val="000000"/>
                          </a:solidFill>
                        </a:rPr>
                        <a:t>LABORAL</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a:solidFill>
                            <a:schemeClr val="bg1"/>
                          </a:solidFill>
                          <a:latin typeface="+mn-lt"/>
                          <a:ea typeface="+mn-ea"/>
                          <a:cs typeface="+mn-cs"/>
                        </a:rPr>
                        <a:t>VARIABLES</a:t>
                      </a:r>
                    </a:p>
                  </a:txBody>
                  <a:tcPr marL="45720" marR="4572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r>
                        <a:rPr lang="es-ES" sz="1000" b="1" kern="1200">
                          <a:solidFill>
                            <a:schemeClr val="bg1"/>
                          </a:solidFill>
                          <a:latin typeface="+mn-lt"/>
                          <a:ea typeface="+mn-ea"/>
                          <a:cs typeface="+mn-cs"/>
                        </a:rPr>
                        <a:t>CONFIGURACIÓN</a:t>
                      </a:r>
                    </a:p>
                  </a:txBody>
                  <a:tcPr anchor="ctr">
                    <a:solidFill>
                      <a:schemeClr val="accent1">
                        <a:lumMod val="75000"/>
                      </a:schemeClr>
                    </a:solidFill>
                  </a:tcPr>
                </a:tc>
                <a:tc>
                  <a:txBody>
                    <a:bodyPr/>
                    <a:lstStyle/>
                    <a:p>
                      <a:pPr marL="0" algn="l" defTabSz="1219017" rtl="0" eaLnBrk="1" latinLnBrk="0" hangingPunct="1"/>
                      <a:r>
                        <a:rPr lang="es-ES" sz="900" b="1" kern="1200">
                          <a:solidFill>
                            <a:schemeClr val="bg1"/>
                          </a:solidFill>
                          <a:latin typeface="+mn-lt"/>
                          <a:ea typeface="+mn-ea"/>
                          <a:cs typeface="+mn-cs"/>
                        </a:rPr>
                        <a:t>INSTITUCIONES</a:t>
                      </a:r>
                    </a:p>
                  </a:txBody>
                  <a:tcPr marL="45720" marR="45720" anchor="ctr">
                    <a:solidFill>
                      <a:schemeClr val="accent2">
                        <a:lumMod val="75000"/>
                      </a:schemeClr>
                    </a:solidFill>
                  </a:tcPr>
                </a:tc>
                <a:tc>
                  <a:txBody>
                    <a:bodyPr/>
                    <a:lstStyle/>
                    <a:p>
                      <a:pPr algn="ctr"/>
                      <a:r>
                        <a:rPr lang="es-ES" sz="800" b="1">
                          <a:solidFill>
                            <a:srgbClr val="000000"/>
                          </a:solidFill>
                        </a:rPr>
                        <a:t>CMNUCC</a:t>
                      </a:r>
                    </a:p>
                  </a:txBody>
                  <a:tcPr marL="0" marR="0" marT="0" marB="0" anchor="ctr"/>
                </a:tc>
                <a:tc>
                  <a:txBody>
                    <a:bodyPr/>
                    <a:lstStyle/>
                    <a:p>
                      <a:pPr algn="ctr"/>
                      <a:r>
                        <a:rPr lang="es-ES" sz="800" b="1">
                          <a:solidFill>
                            <a:srgbClr val="000000"/>
                          </a:solidFill>
                        </a:rPr>
                        <a:t>BM</a:t>
                      </a:r>
                    </a:p>
                  </a:txBody>
                  <a:tcPr marL="0" marR="0" marT="0" marB="0" anchor="ctr"/>
                </a:tc>
                <a:tc>
                  <a:txBody>
                    <a:bodyPr/>
                    <a:lstStyle/>
                    <a:p>
                      <a:pPr algn="ctr"/>
                      <a:r>
                        <a:rPr lang="es-ES" sz="800" b="1">
                          <a:solidFill>
                            <a:srgbClr val="000000"/>
                          </a:solidFill>
                        </a:rPr>
                        <a:t>BID</a:t>
                      </a:r>
                    </a:p>
                  </a:txBody>
                  <a:tcPr marL="0" marR="0" marT="0" marB="0" anchor="ctr"/>
                </a:tc>
                <a:tc>
                  <a:txBody>
                    <a:bodyPr/>
                    <a:lstStyle/>
                    <a:p>
                      <a:pPr algn="ctr"/>
                      <a:r>
                        <a:rPr lang="es-ES" sz="800" b="1">
                          <a:solidFill>
                            <a:srgbClr val="000000"/>
                          </a:solidFill>
                        </a:rPr>
                        <a:t>FVC</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a:solidFill>
                            <a:schemeClr val="bg1"/>
                          </a:solidFill>
                          <a:latin typeface="+mn-lt"/>
                          <a:ea typeface="+mn-ea"/>
                          <a:cs typeface="+mn-cs"/>
                        </a:rPr>
                        <a:t>AMBITO</a:t>
                      </a:r>
                    </a:p>
                  </a:txBody>
                  <a:tcPr marL="45720" marR="45720" anchor="ctr">
                    <a:solidFill>
                      <a:schemeClr val="accent2">
                        <a:lumMod val="75000"/>
                      </a:schemeClr>
                    </a:solidFill>
                  </a:tcPr>
                </a:tc>
                <a:tc>
                  <a:txBody>
                    <a:bodyPr/>
                    <a:lstStyle/>
                    <a:p>
                      <a:pPr algn="ctr"/>
                      <a:r>
                        <a:rPr lang="es-ES" sz="800" b="1">
                          <a:solidFill>
                            <a:srgbClr val="000000"/>
                          </a:solidFill>
                        </a:rPr>
                        <a:t>AMBIENTAL</a:t>
                      </a:r>
                    </a:p>
                  </a:txBody>
                  <a:tcPr marL="0" marR="0" marT="0" marB="0" anchor="ctr"/>
                </a:tc>
                <a:tc>
                  <a:txBody>
                    <a:bodyPr/>
                    <a:lstStyle/>
                    <a:p>
                      <a:pPr algn="ctr"/>
                      <a:r>
                        <a:rPr lang="es-ES" sz="800" b="1">
                          <a:solidFill>
                            <a:srgbClr val="000000"/>
                          </a:solidFill>
                        </a:rPr>
                        <a:t>SOCIAL</a:t>
                      </a:r>
                    </a:p>
                  </a:txBody>
                  <a:tcPr marL="0" marR="0" marT="0" marB="0" anchor="ctr"/>
                </a:tc>
                <a:tc>
                  <a:txBody>
                    <a:bodyPr/>
                    <a:lstStyle/>
                    <a:p>
                      <a:pPr algn="ctr"/>
                      <a:r>
                        <a:rPr lang="es-ES" sz="800" b="1">
                          <a:solidFill>
                            <a:srgbClr val="000000"/>
                          </a:solidFill>
                        </a:rPr>
                        <a:t>GÉNERO</a:t>
                      </a:r>
                    </a:p>
                  </a:txBody>
                  <a:tcPr marL="0" marR="0" marT="0" marB="0" anchor="ctr"/>
                </a:tc>
                <a:tc>
                  <a:txBody>
                    <a:bodyPr/>
                    <a:lstStyle/>
                    <a:p>
                      <a:pPr algn="ctr"/>
                      <a:r>
                        <a:rPr lang="es-ES" sz="800" b="1">
                          <a:solidFill>
                            <a:srgbClr val="000000"/>
                          </a:solidFill>
                        </a:rPr>
                        <a:t>PI</a:t>
                      </a:r>
                    </a:p>
                  </a:txBody>
                  <a:tcPr marL="0" marR="0" marT="0" marB="0" anchor="ctr"/>
                </a:tc>
                <a:tc>
                  <a:txBody>
                    <a:bodyPr/>
                    <a:lstStyle/>
                    <a:p>
                      <a:pPr algn="ctr"/>
                      <a:r>
                        <a:rPr lang="es-ES" sz="800" b="1">
                          <a:solidFill>
                            <a:srgbClr val="000000"/>
                          </a:solidFill>
                        </a:rPr>
                        <a:t>LABORAL</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1808640980"/>
                  </a:ext>
                </a:extLst>
              </a:tr>
              <a:tr h="326366">
                <a:tc rowSpan="2">
                  <a:txBody>
                    <a:bodyPr/>
                    <a:lstStyle/>
                    <a:p>
                      <a:pPr marL="0" algn="r" defTabSz="1219017" rtl="0" eaLnBrk="1" latinLnBrk="0" hangingPunct="1"/>
                      <a:r>
                        <a:rPr lang="es-ES" sz="1000" b="1" kern="1200">
                          <a:solidFill>
                            <a:schemeClr val="bg1"/>
                          </a:solidFill>
                          <a:latin typeface="+mn-lt"/>
                          <a:ea typeface="+mn-ea"/>
                          <a:cs typeface="+mn-cs"/>
                        </a:rPr>
                        <a:t>REPORTE</a:t>
                      </a:r>
                    </a:p>
                  </a:txBody>
                  <a:tcPr anchor="ctr">
                    <a:solidFill>
                      <a:schemeClr val="accent1">
                        <a:lumMod val="75000"/>
                      </a:schemeClr>
                    </a:solidFill>
                  </a:tcPr>
                </a:tc>
                <a:tc>
                  <a:txBody>
                    <a:bodyPr/>
                    <a:lstStyle/>
                    <a:p>
                      <a:pPr marL="0" algn="l" defTabSz="1219017" rtl="0" eaLnBrk="1" latinLnBrk="0" hangingPunct="1"/>
                      <a:r>
                        <a:rPr lang="es-ES" sz="900" b="1" kern="1200">
                          <a:solidFill>
                            <a:schemeClr val="bg1"/>
                          </a:solidFill>
                          <a:latin typeface="+mn-lt"/>
                          <a:ea typeface="+mn-ea"/>
                          <a:cs typeface="+mn-cs"/>
                        </a:rPr>
                        <a:t>SALVAGUARDAS</a:t>
                      </a:r>
                    </a:p>
                  </a:txBody>
                  <a:tcPr marL="45720" marR="4572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a:solidFill>
                            <a:schemeClr val="bg1"/>
                          </a:solidFill>
                          <a:latin typeface="+mn-lt"/>
                          <a:ea typeface="+mn-ea"/>
                          <a:cs typeface="+mn-cs"/>
                        </a:rPr>
                        <a:t>INDICADORES</a:t>
                      </a:r>
                    </a:p>
                  </a:txBody>
                  <a:tcPr marL="45720" marR="4572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912305285"/>
                  </a:ext>
                </a:extLst>
              </a:tr>
              <a:tr h="326366">
                <a:tc rowSpan="3">
                  <a:txBody>
                    <a:bodyPr/>
                    <a:lstStyle/>
                    <a:p>
                      <a:pPr marL="0" algn="r" defTabSz="1219017" rtl="0" eaLnBrk="1" latinLnBrk="0" hangingPunct="1"/>
                      <a:r>
                        <a:rPr lang="es-ES" sz="1000" b="1" kern="1200">
                          <a:solidFill>
                            <a:schemeClr val="bg1"/>
                          </a:solidFill>
                          <a:latin typeface="+mn-lt"/>
                          <a:ea typeface="+mn-ea"/>
                          <a:cs typeface="+mn-cs"/>
                        </a:rPr>
                        <a:t>SIS AL DÍA</a:t>
                      </a:r>
                    </a:p>
                  </a:txBody>
                  <a:tcPr anchor="ctr">
                    <a:solidFill>
                      <a:schemeClr val="accent1">
                        <a:lumMod val="75000"/>
                      </a:schemeClr>
                    </a:solidFill>
                  </a:tcPr>
                </a:tc>
                <a:tc>
                  <a:txBody>
                    <a:bodyPr/>
                    <a:lstStyle/>
                    <a:p>
                      <a:pPr marL="0" algn="l" defTabSz="1219017" rtl="0" eaLnBrk="1" latinLnBrk="0" hangingPunct="1"/>
                      <a:r>
                        <a:rPr lang="es-ES" sz="900" b="1" kern="1200">
                          <a:solidFill>
                            <a:schemeClr val="bg1"/>
                          </a:solidFill>
                          <a:latin typeface="+mn-lt"/>
                          <a:ea typeface="+mn-ea"/>
                          <a:cs typeface="+mn-cs"/>
                        </a:rPr>
                        <a:t>RRSS</a:t>
                      </a:r>
                    </a:p>
                  </a:txBody>
                  <a:tcPr marL="45720" marR="45720" anchor="ctr">
                    <a:solidFill>
                      <a:schemeClr val="accent2">
                        <a:lumMod val="75000"/>
                      </a:schemeClr>
                    </a:solidFill>
                  </a:tcPr>
                </a:tc>
                <a:tc>
                  <a:txBody>
                    <a:bodyPr/>
                    <a:lstStyle/>
                    <a:p>
                      <a:pPr algn="ctr"/>
                      <a:r>
                        <a:rPr lang="es-ES" sz="800" b="1">
                          <a:solidFill>
                            <a:srgbClr val="000000"/>
                          </a:solidFill>
                        </a:rPr>
                        <a:t>RRSS ACTUALIZADAS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a:solidFill>
                            <a:schemeClr val="bg1"/>
                          </a:solidFill>
                          <a:latin typeface="+mn-lt"/>
                          <a:ea typeface="+mn-ea"/>
                          <a:cs typeface="+mn-cs"/>
                        </a:rPr>
                        <a:t>NEWS</a:t>
                      </a:r>
                    </a:p>
                  </a:txBody>
                  <a:tcPr marL="45720" marR="45720" anchor="ctr">
                    <a:solidFill>
                      <a:schemeClr val="accent2">
                        <a:lumMod val="75000"/>
                      </a:schemeClr>
                    </a:solidFill>
                  </a:tcPr>
                </a:tc>
                <a:tc>
                  <a:txBody>
                    <a:bodyPr/>
                    <a:lstStyle/>
                    <a:p>
                      <a:pPr algn="ctr"/>
                      <a:r>
                        <a:rPr lang="es-ES" sz="800" b="1">
                          <a:solidFill>
                            <a:srgbClr val="000000"/>
                          </a:solidFill>
                        </a:rPr>
                        <a:t>NOTICIAS ACTUALIZADAS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995679191"/>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a:solidFill>
                            <a:schemeClr val="bg1"/>
                          </a:solidFill>
                          <a:latin typeface="+mn-lt"/>
                          <a:ea typeface="+mn-ea"/>
                          <a:cs typeface="+mn-cs"/>
                        </a:rPr>
                        <a:t>DOCUMENTACIÓN</a:t>
                      </a:r>
                    </a:p>
                  </a:txBody>
                  <a:tcPr marL="45720" marR="45720" anchor="ctr">
                    <a:solidFill>
                      <a:schemeClr val="accent2">
                        <a:lumMod val="75000"/>
                      </a:schemeClr>
                    </a:solidFill>
                  </a:tcPr>
                </a:tc>
                <a:tc>
                  <a:txBody>
                    <a:bodyPr/>
                    <a:lstStyle/>
                    <a:p>
                      <a:pPr algn="ctr"/>
                      <a:r>
                        <a:rPr lang="es-ES" sz="800" b="1">
                          <a:solidFill>
                            <a:srgbClr val="000000"/>
                          </a:solidFill>
                        </a:rPr>
                        <a:t>NACIONAL E INTERNACIONAL</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2843649822"/>
                  </a:ext>
                </a:extLst>
              </a:tr>
              <a:tr h="326366">
                <a:tc rowSpan="2">
                  <a:txBody>
                    <a:bodyPr/>
                    <a:lstStyle/>
                    <a:p>
                      <a:pPr marL="0" algn="r" defTabSz="1219017" rtl="0" eaLnBrk="1" latinLnBrk="0" hangingPunct="1"/>
                      <a:r>
                        <a:rPr lang="es-ES" sz="1000" b="1" kern="1200">
                          <a:solidFill>
                            <a:schemeClr val="bg1"/>
                          </a:solidFill>
                          <a:latin typeface="+mn-lt"/>
                          <a:ea typeface="+mn-ea"/>
                          <a:cs typeface="+mn-cs"/>
                        </a:rPr>
                        <a:t>HERRAMIENTAS</a:t>
                      </a:r>
                    </a:p>
                  </a:txBody>
                  <a:tcPr anchor="ctr">
                    <a:solidFill>
                      <a:schemeClr val="accent1">
                        <a:lumMod val="75000"/>
                      </a:schemeClr>
                    </a:solidFill>
                  </a:tcPr>
                </a:tc>
                <a:tc>
                  <a:txBody>
                    <a:bodyPr/>
                    <a:lstStyle/>
                    <a:p>
                      <a:pPr marL="0" algn="l" defTabSz="1219017" rtl="0" eaLnBrk="1" latinLnBrk="0" hangingPunct="1"/>
                      <a:r>
                        <a:rPr lang="es-ES" sz="900" b="1" kern="1200">
                          <a:solidFill>
                            <a:schemeClr val="bg1"/>
                          </a:solidFill>
                          <a:latin typeface="+mn-lt"/>
                          <a:ea typeface="+mn-ea"/>
                          <a:cs typeface="+mn-cs"/>
                        </a:rPr>
                        <a:t>SISTEMA</a:t>
                      </a:r>
                    </a:p>
                  </a:txBody>
                  <a:tcPr marL="45720" marR="45720" anchor="ctr">
                    <a:solidFill>
                      <a:schemeClr val="accent2">
                        <a:lumMod val="75000"/>
                      </a:schemeClr>
                    </a:solidFill>
                  </a:tcPr>
                </a:tc>
                <a:tc>
                  <a:txBody>
                    <a:bodyPr/>
                    <a:lstStyle/>
                    <a:p>
                      <a:pPr algn="ctr"/>
                      <a:r>
                        <a:rPr lang="es-ES" sz="800" b="1">
                          <a:solidFill>
                            <a:srgbClr val="000000"/>
                          </a:solidFill>
                        </a:rPr>
                        <a:t>ROLES Y USUARIOS</a:t>
                      </a:r>
                    </a:p>
                  </a:txBody>
                  <a:tcPr marL="0" marR="0" marT="0" marB="0" anchor="ctr"/>
                </a:tc>
                <a:tc>
                  <a:txBody>
                    <a:bodyPr/>
                    <a:lstStyle/>
                    <a:p>
                      <a:pPr algn="ctr"/>
                      <a:r>
                        <a:rPr lang="es-ES" sz="800" b="1">
                          <a:solidFill>
                            <a:srgbClr val="000000"/>
                          </a:solidFill>
                        </a:rPr>
                        <a:t>REGISTRO INFORMACIÓN</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1174392919"/>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a:solidFill>
                            <a:schemeClr val="bg1"/>
                          </a:solidFill>
                          <a:latin typeface="+mn-lt"/>
                          <a:ea typeface="+mn-ea"/>
                          <a:cs typeface="+mn-cs"/>
                        </a:rPr>
                        <a:t>APP CAPTURA</a:t>
                      </a:r>
                    </a:p>
                  </a:txBody>
                  <a:tcPr marL="45720" marR="45720" anchor="ctr">
                    <a:solidFill>
                      <a:schemeClr val="accent2">
                        <a:lumMod val="75000"/>
                      </a:schemeClr>
                    </a:solidFill>
                  </a:tcPr>
                </a:tc>
                <a:tc>
                  <a:txBody>
                    <a:bodyPr/>
                    <a:lstStyle/>
                    <a:p>
                      <a:pPr algn="ctr"/>
                      <a:r>
                        <a:rPr lang="es-ES" sz="800" b="1">
                          <a:solidFill>
                            <a:srgbClr val="000000"/>
                          </a:solidFill>
                        </a:rPr>
                        <a:t>ROLES Y USUARIOS</a:t>
                      </a:r>
                    </a:p>
                  </a:txBody>
                  <a:tcPr marL="0" marR="0" marT="0" marB="0" anchor="ctr"/>
                </a:tc>
                <a:tc>
                  <a:txBody>
                    <a:bodyPr/>
                    <a:lstStyle/>
                    <a:p>
                      <a:pPr algn="ctr"/>
                      <a:r>
                        <a:rPr lang="es-ES" sz="800" b="1">
                          <a:solidFill>
                            <a:srgbClr val="000000"/>
                          </a:solidFill>
                        </a:rPr>
                        <a:t>REGISTRO INFORMACIÓN</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1892651802"/>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defTabSz="1219017"/>
            <a:r>
              <a:rPr lang="es-ES" sz="1200" b="1" kern="0">
                <a:solidFill>
                  <a:schemeClr val="accent1"/>
                </a:solidFill>
              </a:rPr>
              <a:t>8. CONTENIDOS [1/2]</a:t>
            </a:r>
          </a:p>
        </p:txBody>
      </p:sp>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8</a:t>
            </a:fld>
            <a:endParaRPr lang="ru-RU" sz="140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3700715" y="369014"/>
            <a:ext cx="5510397" cy="361718"/>
          </a:xfrm>
        </p:spPr>
        <p:txBody>
          <a:bodyPr anchor="ctr">
            <a:noAutofit/>
          </a:bodyPr>
          <a:lstStyle/>
          <a:p>
            <a:pPr algn="l"/>
            <a:r>
              <a:rPr lang="es-ES" sz="1600">
                <a:solidFill>
                  <a:schemeClr val="tx1"/>
                </a:solidFill>
                <a:latin typeface="inherit"/>
              </a:rPr>
              <a:t>Aplicación / sitio web con las bondades de la comuna.</a:t>
            </a:r>
            <a:endParaRPr lang="ru-RU" sz="160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a:solidFill>
                  <a:srgbClr val="FFFFFF"/>
                </a:solidFill>
                <a:latin typeface="Chevin Pro DemiBold" pitchFamily="34" charset="0"/>
                <a:cs typeface="Calibri"/>
              </a:rPr>
              <a:t>DATAVIVIENDA</a:t>
            </a:r>
            <a:endParaRPr lang="ru-RU" sz="1400" b="1">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480025" y="296910"/>
            <a:ext cx="814569" cy="461665"/>
          </a:xfrm>
          <a:prstGeom prst="rect">
            <a:avLst/>
          </a:prstGeom>
        </p:spPr>
        <p:txBody>
          <a:bodyPr wrap="square">
            <a:spAutoFit/>
          </a:bodyPr>
          <a:lstStyle/>
          <a:p>
            <a:pPr algn="r" defTabSz="1219017">
              <a:buClr>
                <a:srgbClr val="E20613"/>
              </a:buClr>
              <a:buSzPct val="250000"/>
            </a:pPr>
            <a:r>
              <a:rPr lang="es-ES" sz="2400">
                <a:solidFill>
                  <a:schemeClr val="accent1"/>
                </a:solidFill>
                <a:latin typeface="Chevin Pro Light" pitchFamily="34" charset="0"/>
              </a:rPr>
              <a:t>8</a:t>
            </a:r>
            <a:endParaRPr lang="ru-RU" sz="240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1716994592"/>
              </p:ext>
            </p:extLst>
          </p:nvPr>
        </p:nvGraphicFramePr>
        <p:xfrm>
          <a:off x="480025" y="1097424"/>
          <a:ext cx="10987072" cy="6397924"/>
        </p:xfrm>
        <a:graphic>
          <a:graphicData uri="http://schemas.openxmlformats.org/drawingml/2006/table">
            <a:tbl>
              <a:tblPr firstRow="1" bandRow="1">
                <a:tableStyleId>{5C22544A-7EE6-4342-B048-85BDC9FD1C3A}</a:tableStyleId>
              </a:tblPr>
              <a:tblGrid>
                <a:gridCol w="1399108">
                  <a:extLst>
                    <a:ext uri="{9D8B030D-6E8A-4147-A177-3AD203B41FA5}">
                      <a16:colId xmlns:a16="http://schemas.microsoft.com/office/drawing/2014/main" val="2103009954"/>
                    </a:ext>
                  </a:extLst>
                </a:gridCol>
                <a:gridCol w="1476462">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a:t>CATEGORÍA</a:t>
                      </a:r>
                    </a:p>
                  </a:txBody>
                  <a:tcPr>
                    <a:solidFill>
                      <a:schemeClr val="accent1"/>
                    </a:solidFill>
                  </a:tcPr>
                </a:tc>
                <a:tc>
                  <a:txBody>
                    <a:bodyPr/>
                    <a:lstStyle/>
                    <a:p>
                      <a:r>
                        <a:rPr lang="es-ES" sz="1100"/>
                        <a:t>SECCIÓN</a:t>
                      </a:r>
                    </a:p>
                  </a:txBody>
                  <a:tcPr>
                    <a:solidFill>
                      <a:schemeClr val="accent2">
                        <a:lumMod val="75000"/>
                      </a:schemeClr>
                    </a:solidFill>
                  </a:tcPr>
                </a:tc>
                <a:tc gridSpan="7">
                  <a:txBody>
                    <a:bodyPr/>
                    <a:lstStyle/>
                    <a:p>
                      <a:pPr algn="ctr"/>
                      <a:r>
                        <a:rPr lang="es-ES" sz="1100"/>
                        <a:t>TEMAS/VISTAS </a:t>
                      </a:r>
                    </a:p>
                  </a:txBody>
                  <a:tcPr>
                    <a:solidFill>
                      <a:schemeClr val="accent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33972298"/>
                  </a:ext>
                </a:extLst>
              </a:tr>
              <a:tr h="326366">
                <a:tc rowSpan="2">
                  <a:txBody>
                    <a:bodyPr/>
                    <a:lstStyle/>
                    <a:p>
                      <a:pPr marL="0" algn="ctr" defTabSz="1219017" rtl="0" eaLnBrk="1" latinLnBrk="0" hangingPunct="1"/>
                      <a:r>
                        <a:rPr lang="es-ES" sz="1000" b="1" kern="1200">
                          <a:solidFill>
                            <a:schemeClr val="bg1"/>
                          </a:solidFill>
                          <a:latin typeface="+mn-lt"/>
                          <a:ea typeface="+mn-ea"/>
                          <a:cs typeface="+mn-cs"/>
                        </a:rPr>
                        <a:t>VIVIENDA</a:t>
                      </a:r>
                    </a:p>
                  </a:txBody>
                  <a:tcPr marL="0" marR="0" marT="0" marB="0" anchor="ctr">
                    <a:solidFill>
                      <a:schemeClr val="accent1"/>
                    </a:solidFill>
                  </a:tcPr>
                </a:tc>
                <a:tc>
                  <a:txBody>
                    <a:bodyPr/>
                    <a:lstStyle/>
                    <a:p>
                      <a:pPr marL="0" algn="l" defTabSz="1219017" rtl="0" eaLnBrk="1" latinLnBrk="0" hangingPunct="1"/>
                      <a:r>
                        <a:rPr lang="es-ES" sz="900" b="1" kern="1200">
                          <a:solidFill>
                            <a:schemeClr val="bg1"/>
                          </a:solidFill>
                          <a:latin typeface="+mn-lt"/>
                          <a:ea typeface="+mn-ea"/>
                          <a:cs typeface="+mn-cs"/>
                        </a:rPr>
                        <a:t>CONTEXTO</a:t>
                      </a:r>
                    </a:p>
                  </a:txBody>
                  <a:tcPr marL="45720" marR="45720" anchor="ctr">
                    <a:solidFill>
                      <a:schemeClr val="accent2">
                        <a:lumMod val="75000"/>
                      </a:schemeClr>
                    </a:solidFill>
                  </a:tcPr>
                </a:tc>
                <a:tc>
                  <a:txBody>
                    <a:bodyPr/>
                    <a:lstStyle/>
                    <a:p>
                      <a:pPr algn="ctr"/>
                      <a:r>
                        <a:rPr lang="es-ES" sz="800" b="1">
                          <a:solidFill>
                            <a:srgbClr val="000000"/>
                          </a:solidFill>
                        </a:rPr>
                        <a:t>CONTEXTO</a:t>
                      </a:r>
                    </a:p>
                  </a:txBody>
                  <a:tcPr marL="0" marR="0" marT="0" marB="0" anchor="ctr"/>
                </a:tc>
                <a:tc>
                  <a:txBody>
                    <a:bodyPr/>
                    <a:lstStyle/>
                    <a:p>
                      <a:pPr algn="ctr"/>
                      <a:r>
                        <a:rPr lang="es-ES" sz="800" b="1">
                          <a:solidFill>
                            <a:srgbClr val="000000"/>
                          </a:solidFill>
                        </a:rPr>
                        <a:t>NECESIDADES OBSERVADAS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l" defTabSz="1219017" rtl="0" eaLnBrk="1" latinLnBrk="0" hangingPunct="1"/>
                      <a:r>
                        <a:rPr lang="es-ES" sz="900" b="1" kern="1200">
                          <a:solidFill>
                            <a:schemeClr val="bg1"/>
                          </a:solidFill>
                          <a:latin typeface="+mn-lt"/>
                          <a:ea typeface="+mn-ea"/>
                          <a:cs typeface="+mn-cs"/>
                        </a:rPr>
                        <a:t>INSTITUCIONES</a:t>
                      </a:r>
                    </a:p>
                  </a:txBody>
                  <a:tcPr marL="45720" marR="45720" anchor="ctr">
                    <a:solidFill>
                      <a:schemeClr val="accent2">
                        <a:lumMod val="75000"/>
                      </a:schemeClr>
                    </a:solidFill>
                  </a:tcPr>
                </a:tc>
                <a:tc>
                  <a:txBody>
                    <a:bodyPr/>
                    <a:lstStyle/>
                    <a:p>
                      <a:pPr algn="ctr"/>
                      <a:r>
                        <a:rPr lang="es-ES" sz="800" b="1">
                          <a:solidFill>
                            <a:srgbClr val="000000"/>
                          </a:solidFill>
                        </a:rPr>
                        <a:t>MUNICIPALIDADES</a:t>
                      </a:r>
                    </a:p>
                  </a:txBody>
                  <a:tcPr marL="0" marR="0" marT="0" marB="0" anchor="ctr"/>
                </a:tc>
                <a:tc>
                  <a:txBody>
                    <a:bodyPr/>
                    <a:lstStyle/>
                    <a:p>
                      <a:pPr algn="ctr"/>
                      <a:r>
                        <a:rPr lang="es-ES" sz="800" b="1">
                          <a:solidFill>
                            <a:srgbClr val="000000"/>
                          </a:solidFill>
                        </a:rPr>
                        <a:t>INMOBILIARIAS</a:t>
                      </a:r>
                    </a:p>
                  </a:txBody>
                  <a:tcPr marL="0" marR="0" marT="0" marB="0" anchor="ctr"/>
                </a:tc>
                <a:tc>
                  <a:txBody>
                    <a:bodyPr/>
                    <a:lstStyle/>
                    <a:p>
                      <a:pPr algn="ctr"/>
                      <a:r>
                        <a:rPr lang="es-ES" sz="800" b="1">
                          <a:solidFill>
                            <a:srgbClr val="000000"/>
                          </a:solidFill>
                        </a:rPr>
                        <a:t>CONSULTORAS</a:t>
                      </a:r>
                    </a:p>
                  </a:txBody>
                  <a:tcPr marL="0" marR="0" marT="0" marB="0" anchor="ctr"/>
                </a:tc>
                <a:tc>
                  <a:txBody>
                    <a:bodyPr/>
                    <a:lstStyle/>
                    <a:p>
                      <a:pPr algn="ctr"/>
                      <a:r>
                        <a:rPr lang="es-ES" sz="800" b="1">
                          <a:solidFill>
                            <a:srgbClr val="000000"/>
                          </a:solidFill>
                        </a:rPr>
                        <a:t>MINVU</a:t>
                      </a:r>
                    </a:p>
                  </a:txBody>
                  <a:tcPr marL="0" marR="0" marT="0" marB="0" anchor="ctr"/>
                </a:tc>
                <a:tc>
                  <a:txBody>
                    <a:bodyPr/>
                    <a:lstStyle/>
                    <a:p>
                      <a:pPr algn="ctr"/>
                      <a:r>
                        <a:rPr lang="es-ES" sz="800" b="1">
                          <a:solidFill>
                            <a:srgbClr val="000000"/>
                          </a:solidFill>
                        </a:rPr>
                        <a:t>EMPRESAS DE GEOLOCALIZACIÓN</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2044707719"/>
                  </a:ext>
                </a:extLst>
              </a:tr>
              <a:tr h="326366">
                <a:tc rowSpan="5">
                  <a:txBody>
                    <a:bodyPr/>
                    <a:lstStyle/>
                    <a:p>
                      <a:pPr marL="0" algn="ctr" defTabSz="1219017" rtl="0" eaLnBrk="1" latinLnBrk="0" hangingPunct="1"/>
                      <a:r>
                        <a:rPr lang="es-ES" sz="1000" b="1" kern="1200">
                          <a:solidFill>
                            <a:schemeClr val="bg1"/>
                          </a:solidFill>
                          <a:latin typeface="+mn-lt"/>
                          <a:ea typeface="+mn-ea"/>
                          <a:cs typeface="+mn-cs"/>
                        </a:rPr>
                        <a:t>INDICADORES</a:t>
                      </a:r>
                    </a:p>
                  </a:txBody>
                  <a:tcPr anchor="ctr">
                    <a:solidFill>
                      <a:schemeClr val="accent1"/>
                    </a:solidFill>
                  </a:tcPr>
                </a:tc>
                <a:tc>
                  <a:txBody>
                    <a:bodyPr/>
                    <a:lstStyle/>
                    <a:p>
                      <a:pPr marL="0" algn="l" defTabSz="1219017" rtl="0" eaLnBrk="1" latinLnBrk="0" hangingPunct="1"/>
                      <a:r>
                        <a:rPr lang="es-ES" sz="900" b="1" kern="1200">
                          <a:solidFill>
                            <a:schemeClr val="bg1"/>
                          </a:solidFill>
                          <a:latin typeface="+mn-lt"/>
                          <a:ea typeface="+mn-ea"/>
                          <a:cs typeface="+mn-cs"/>
                        </a:rPr>
                        <a:t>BASES CONCEPTUALES</a:t>
                      </a:r>
                    </a:p>
                  </a:txBody>
                  <a:tcPr marL="45720" marR="45720" anchor="ctr">
                    <a:solidFill>
                      <a:schemeClr val="accent2">
                        <a:lumMod val="75000"/>
                      </a:schemeClr>
                    </a:solidFill>
                  </a:tcPr>
                </a:tc>
                <a:tc>
                  <a:txBody>
                    <a:bodyPr/>
                    <a:lstStyle/>
                    <a:p>
                      <a:pPr algn="ctr"/>
                      <a:r>
                        <a:rPr lang="es-ES" sz="800" b="1">
                          <a:solidFill>
                            <a:srgbClr val="000000"/>
                          </a:solidFill>
                        </a:rPr>
                        <a:t>DEFINICIONES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190576896"/>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l" defTabSz="1219017" rtl="0" eaLnBrk="1" latinLnBrk="0" hangingPunct="1"/>
                      <a:r>
                        <a:rPr lang="es-ES" sz="900" b="1" kern="1200">
                          <a:solidFill>
                            <a:schemeClr val="bg1"/>
                          </a:solidFill>
                          <a:latin typeface="+mn-lt"/>
                          <a:ea typeface="+mn-ea"/>
                          <a:cs typeface="+mn-cs"/>
                        </a:rPr>
                        <a:t>AMBITO</a:t>
                      </a:r>
                    </a:p>
                  </a:txBody>
                  <a:tcPr marL="45720" marR="45720" anchor="ctr">
                    <a:solidFill>
                      <a:schemeClr val="accent2">
                        <a:lumMod val="75000"/>
                      </a:schemeClr>
                    </a:solidFill>
                  </a:tcPr>
                </a:tc>
                <a:tc>
                  <a:txBody>
                    <a:bodyPr/>
                    <a:lstStyle/>
                    <a:p>
                      <a:pPr algn="ctr"/>
                      <a:r>
                        <a:rPr lang="es-ES" sz="800" b="1">
                          <a:solidFill>
                            <a:srgbClr val="000000"/>
                          </a:solidFill>
                        </a:rPr>
                        <a:t>SUPERFICIES</a:t>
                      </a:r>
                    </a:p>
                  </a:txBody>
                  <a:tcPr marL="0" marR="0" marT="0" marB="0" anchor="ctr"/>
                </a:tc>
                <a:tc>
                  <a:txBody>
                    <a:bodyPr/>
                    <a:lstStyle/>
                    <a:p>
                      <a:pPr algn="ctr"/>
                      <a:r>
                        <a:rPr lang="es-ES" sz="800" b="1">
                          <a:solidFill>
                            <a:srgbClr val="000000"/>
                          </a:solidFill>
                        </a:rPr>
                        <a:t>ACCESABILIDAD</a:t>
                      </a:r>
                    </a:p>
                  </a:txBody>
                  <a:tcPr marL="0" marR="0" marT="0" marB="0" anchor="ctr"/>
                </a:tc>
                <a:tc>
                  <a:txBody>
                    <a:bodyPr/>
                    <a:lstStyle/>
                    <a:p>
                      <a:pPr algn="ctr"/>
                      <a:r>
                        <a:rPr lang="es-ES" sz="800" b="1">
                          <a:solidFill>
                            <a:srgbClr val="000000"/>
                          </a:solidFill>
                        </a:rPr>
                        <a:t>SEGURIDAD VIAL</a:t>
                      </a:r>
                    </a:p>
                  </a:txBody>
                  <a:tcPr marL="0" marR="0" marT="0" marB="0" anchor="ctr"/>
                </a:tc>
                <a:tc>
                  <a:txBody>
                    <a:bodyPr/>
                    <a:lstStyle/>
                    <a:p>
                      <a:pPr algn="ctr"/>
                      <a:r>
                        <a:rPr lang="es-ES" sz="800" b="1">
                          <a:solidFill>
                            <a:srgbClr val="000000"/>
                          </a:solidFill>
                        </a:rPr>
                        <a:t>VIVIENDA</a:t>
                      </a:r>
                    </a:p>
                  </a:txBody>
                  <a:tcPr marL="0" marR="0" marT="0" marB="0" anchor="ctr"/>
                </a:tc>
                <a:tc>
                  <a:txBody>
                    <a:bodyPr/>
                    <a:lstStyle/>
                    <a:p>
                      <a:pPr algn="ctr"/>
                      <a:r>
                        <a:rPr lang="es-ES" sz="800" b="1">
                          <a:solidFill>
                            <a:srgbClr val="000000"/>
                          </a:solidFill>
                        </a:rPr>
                        <a:t>CONDICIONES LABORALES</a:t>
                      </a:r>
                    </a:p>
                  </a:txBody>
                  <a:tcPr marL="0" marR="0" marT="0" marB="0" anchor="ctr"/>
                </a:tc>
                <a:tc>
                  <a:txBody>
                    <a:bodyPr/>
                    <a:lstStyle/>
                    <a:p>
                      <a:pPr algn="ctr"/>
                      <a:r>
                        <a:rPr lang="es-ES" sz="800" b="1">
                          <a:solidFill>
                            <a:srgbClr val="000000"/>
                          </a:solidFill>
                        </a:rPr>
                        <a:t>AMBIENTE DE NEGOCIOS</a:t>
                      </a:r>
                    </a:p>
                  </a:txBody>
                  <a:tcPr marL="0" marR="0" marT="0" marB="0" anchor="ctr"/>
                </a:tc>
                <a:tc>
                  <a:txBody>
                    <a:bodyPr/>
                    <a:lstStyle/>
                    <a:p>
                      <a:pPr algn="ctr"/>
                      <a:r>
                        <a:rPr lang="es-ES" sz="800" b="1">
                          <a:solidFill>
                            <a:srgbClr val="000000"/>
                          </a:solidFill>
                        </a:rPr>
                        <a:t>MEDIO AMBIENTE</a:t>
                      </a: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rowSpan="3">
                  <a:txBody>
                    <a:bodyPr/>
                    <a:lstStyle/>
                    <a:p>
                      <a:pPr marL="0" algn="l" defTabSz="1219017" rtl="0" eaLnBrk="1" latinLnBrk="0" hangingPunct="1"/>
                      <a:r>
                        <a:rPr lang="es-ES" sz="900" b="1" kern="1200">
                          <a:solidFill>
                            <a:schemeClr val="bg1"/>
                          </a:solidFill>
                          <a:latin typeface="+mn-lt"/>
                          <a:ea typeface="+mn-ea"/>
                          <a:cs typeface="+mn-cs"/>
                        </a:rPr>
                        <a:t>VARIABLES</a:t>
                      </a:r>
                    </a:p>
                  </a:txBody>
                  <a:tcPr marL="45720" marR="45720" anchor="ctr">
                    <a:solidFill>
                      <a:schemeClr val="accent2">
                        <a:lumMod val="75000"/>
                      </a:schemeClr>
                    </a:solidFill>
                  </a:tcPr>
                </a:tc>
                <a:tc>
                  <a:txBody>
                    <a:bodyPr/>
                    <a:lstStyle/>
                    <a:p>
                      <a:pPr algn="ctr"/>
                      <a:r>
                        <a:rPr lang="es-ES" sz="800" b="1">
                          <a:solidFill>
                            <a:srgbClr val="000000"/>
                          </a:solidFill>
                        </a:rPr>
                        <a:t>Diferencia entre el valor de suelo más alto y el más bajo entre las áreas homogéneas (urbanas)</a:t>
                      </a:r>
                    </a:p>
                    <a:p>
                      <a:pPr algn="ctr"/>
                      <a:endParaRPr lang="es-ES" sz="800" b="1">
                        <a:solidFill>
                          <a:srgbClr val="000000"/>
                        </a:solidFill>
                      </a:endParaRPr>
                    </a:p>
                  </a:txBody>
                  <a:tcPr marL="0" marR="0" marT="0" marB="0" anchor="ctr"/>
                </a:tc>
                <a:tc>
                  <a:txBody>
                    <a:bodyPr/>
                    <a:lstStyle/>
                    <a:p>
                      <a:pPr algn="ctr"/>
                      <a:r>
                        <a:rPr lang="es-ES" sz="800" b="1">
                          <a:solidFill>
                            <a:srgbClr val="000000"/>
                          </a:solidFill>
                        </a:rPr>
                        <a:t>Partición modal del transporte público (número de viajes en transporte público respecto al número total de viajes)</a:t>
                      </a:r>
                    </a:p>
                  </a:txBody>
                  <a:tcPr marL="0" marR="0" marT="0" marB="0" anchor="ctr"/>
                </a:tc>
                <a:tc>
                  <a:txBody>
                    <a:bodyPr/>
                    <a:lstStyle/>
                    <a:p>
                      <a:pPr marL="0" lvl="0" algn="ctr" defTabSz="1219017" rtl="0" eaLnBrk="1" latinLnBrk="0" hangingPunct="1">
                        <a:buNone/>
                      </a:pPr>
                      <a:r>
                        <a:rPr lang="es-ES" sz="800" b="1" i="0" u="none" strike="noStrike" kern="1200">
                          <a:solidFill>
                            <a:schemeClr val="tx1"/>
                          </a:solidFill>
                          <a:latin typeface="Calibri"/>
                          <a:ea typeface="+mn-ea"/>
                          <a:cs typeface="+mn-cs"/>
                        </a:rPr>
                        <a:t>Número de víctimas mortales en siniestros de tránsito por cada 100.000 habitantes</a:t>
                      </a:r>
                    </a:p>
                  </a:txBody>
                  <a:tcPr marL="0" marR="0" marT="0" marB="0" anchor="ctr"/>
                </a:tc>
                <a:tc>
                  <a:txBody>
                    <a:bodyPr/>
                    <a:lstStyle/>
                    <a:p>
                      <a:pPr lvl="0" algn="ctr">
                        <a:buNone/>
                      </a:pPr>
                      <a:r>
                        <a:rPr lang="es-ES" sz="800" b="1">
                          <a:solidFill>
                            <a:schemeClr val="tx1"/>
                          </a:solidFill>
                        </a:rPr>
                        <a:t>Porcentaje de viviendas en situación de hacinamiento</a:t>
                      </a:r>
                    </a:p>
                  </a:txBody>
                  <a:tcPr marL="0" marR="0" marT="0" marB="0" anchor="ctr"/>
                </a:tc>
                <a:tc>
                  <a:txBody>
                    <a:bodyPr/>
                    <a:lstStyle/>
                    <a:p>
                      <a:pPr algn="ctr"/>
                      <a:r>
                        <a:rPr lang="es-ES" sz="800" b="1">
                          <a:solidFill>
                            <a:srgbClr val="000000"/>
                          </a:solidFill>
                        </a:rPr>
                        <a:t>INDICADOR CCHC</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a:solidFill>
                            <a:srgbClr val="000000"/>
                          </a:solidFill>
                        </a:rPr>
                        <a:t>INDICADOR CCHC</a:t>
                      </a:r>
                    </a:p>
                  </a:txBody>
                  <a:tcPr marL="0" marR="0" marT="0" marB="0" anchor="ctr"/>
                </a:tc>
                <a:tc>
                  <a:txBody>
                    <a:bodyPr/>
                    <a:lstStyle/>
                    <a:p>
                      <a:pPr algn="ctr"/>
                      <a:r>
                        <a:rPr lang="es-ES" sz="800" b="1">
                          <a:solidFill>
                            <a:srgbClr val="000000"/>
                          </a:solidFill>
                        </a:rPr>
                        <a:t>Cantidad (kg) de disposición final de residuos sólidos urbanos per cápita</a:t>
                      </a: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vMerge="1">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a:solidFill>
                          <a:schemeClr val="tx1"/>
                        </a:solidFill>
                      </a:endParaRPr>
                    </a:p>
                  </a:txBody>
                  <a:tcPr marL="0" marR="0" marT="0" marB="0" anchor="ctr"/>
                </a:tc>
                <a:tc>
                  <a:txBody>
                    <a:bodyPr/>
                    <a:lstStyle/>
                    <a:p>
                      <a:pPr algn="ctr"/>
                      <a:r>
                        <a:rPr lang="es-ES" sz="800" b="1">
                          <a:solidFill>
                            <a:srgbClr val="000000"/>
                          </a:solidFill>
                        </a:rPr>
                        <a:t>Distancia a establecimientos de educación básica</a:t>
                      </a:r>
                    </a:p>
                  </a:txBody>
                  <a:tcPr marL="0" marR="0" marT="0" marB="0" anchor="ctr"/>
                </a:tc>
                <a:tc>
                  <a:txBody>
                    <a:bodyPr/>
                    <a:lstStyle/>
                    <a:p>
                      <a:pPr marL="0" lvl="0" algn="ctr" defTabSz="1219017" rtl="0" eaLnBrk="1" latinLnBrk="0" hangingPunct="1">
                        <a:buNone/>
                      </a:pPr>
                      <a:r>
                        <a:rPr lang="es-ES" sz="800" b="1" i="0" u="none" strike="noStrike" kern="1200">
                          <a:solidFill>
                            <a:schemeClr val="tx1"/>
                          </a:solidFill>
                          <a:latin typeface="Calibri"/>
                          <a:ea typeface="+mn-ea"/>
                          <a:cs typeface="+mn-cs"/>
                        </a:rPr>
                        <a:t>Número de víctimas lesionadas en siniestros de tránsito por cada 100.000 habitantes</a:t>
                      </a:r>
                    </a:p>
                  </a:txBody>
                  <a:tcPr marL="0" marR="0" marT="0" marB="0" anchor="ctr"/>
                </a:tc>
                <a:tc>
                  <a:txBody>
                    <a:bodyPr/>
                    <a:lstStyle/>
                    <a:p>
                      <a:pPr lvl="0" algn="ctr">
                        <a:lnSpc>
                          <a:spcPct val="100000"/>
                        </a:lnSpc>
                        <a:spcBef>
                          <a:spcPts val="0"/>
                        </a:spcBef>
                        <a:spcAft>
                          <a:spcPts val="0"/>
                        </a:spcAft>
                        <a:buNone/>
                      </a:pPr>
                      <a:r>
                        <a:rPr lang="es-ES" sz="800" b="1" i="0" u="none" strike="noStrike" noProof="0">
                          <a:solidFill>
                            <a:schemeClr val="tx1"/>
                          </a:solidFill>
                          <a:latin typeface="Calibri"/>
                        </a:rPr>
                        <a:t>Porcentaje de viviendas particulares que requieren mejoras de materialidad y/o servicios básicos</a:t>
                      </a:r>
                      <a:endParaRPr lang="es-ES" sz="800" b="0" i="0" u="none" strike="noStrike" noProof="0">
                        <a:solidFill>
                          <a:schemeClr val="tx1"/>
                        </a:solidFill>
                        <a:latin typeface="Calibri"/>
                      </a:endParaRPr>
                    </a:p>
                    <a:p>
                      <a:pPr lvl="0" algn="ctr">
                        <a:buNone/>
                      </a:pP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lvl="0" algn="ctr">
                        <a:lnSpc>
                          <a:spcPct val="100000"/>
                        </a:lnSpc>
                        <a:spcBef>
                          <a:spcPts val="0"/>
                        </a:spcBef>
                        <a:spcAft>
                          <a:spcPts val="0"/>
                        </a:spcAft>
                        <a:buNone/>
                      </a:pPr>
                      <a:r>
                        <a:rPr lang="es-ES" sz="800" b="1" i="0" u="none" strike="noStrike" noProof="0">
                          <a:solidFill>
                            <a:schemeClr val="tx1"/>
                          </a:solidFill>
                          <a:latin typeface="Calibri"/>
                        </a:rPr>
                        <a:t>Superficie Plazas por Habitante m²- Población que cumple con estándar de distancia a plazas</a:t>
                      </a:r>
                      <a:endParaRPr lang="es-ES" sz="800" b="0" i="0" u="none" strike="noStrike" noProof="0">
                        <a:solidFill>
                          <a:schemeClr val="tx1"/>
                        </a:solidFill>
                        <a:latin typeface="Calibri"/>
                      </a:endParaRPr>
                    </a:p>
                    <a:p>
                      <a:pPr lvl="0" algn="ctr">
                        <a:buNone/>
                      </a:pPr>
                      <a:endParaRPr lang="es-ES" sz="800" b="1">
                        <a:solidFill>
                          <a:srgbClr val="000000"/>
                        </a:solidFill>
                      </a:endParaRPr>
                    </a:p>
                  </a:txBody>
                  <a:tcPr marL="0" marR="0" marT="0" marB="0" anchor="ctr"/>
                </a:tc>
                <a:extLst>
                  <a:ext uri="{0D108BD9-81ED-4DB2-BD59-A6C34878D82A}">
                    <a16:rowId xmlns:a16="http://schemas.microsoft.com/office/drawing/2014/main" val="993332774"/>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vMerge="1">
                  <a:txBody>
                    <a:bodyPr/>
                    <a:lstStyle/>
                    <a:p>
                      <a:pPr marL="0" algn="l" defTabSz="1219017" rtl="0" eaLnBrk="1" latinLnBrk="0" hangingPunct="1"/>
                      <a:endParaRPr lang="es-ES" sz="900" b="1" kern="120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r>
                        <a:rPr lang="es-ES" sz="800" b="1">
                          <a:solidFill>
                            <a:srgbClr val="000000"/>
                          </a:solidFill>
                        </a:rPr>
                        <a:t>Distancia a paraderos de transporte público mayor</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860677076"/>
                  </a:ext>
                </a:extLst>
              </a:tr>
              <a:tr h="326366">
                <a:tc>
                  <a:txBody>
                    <a:bodyPr/>
                    <a:lstStyle/>
                    <a:p>
                      <a:pPr marL="0" algn="ctr" defTabSz="1219017" rtl="0" eaLnBrk="1" latinLnBrk="0" hangingPunct="1"/>
                      <a:r>
                        <a:rPr lang="es-ES" sz="1000" b="1" kern="1200">
                          <a:solidFill>
                            <a:schemeClr val="bg1"/>
                          </a:solidFill>
                          <a:latin typeface="+mn-lt"/>
                          <a:ea typeface="+mn-ea"/>
                          <a:cs typeface="+mn-cs"/>
                        </a:rPr>
                        <a:t>CONFIGURACIÓN</a:t>
                      </a:r>
                    </a:p>
                  </a:txBody>
                  <a:tcPr marL="0" marR="0" marT="0" marB="0" anchor="ctr">
                    <a:solidFill>
                      <a:schemeClr val="accent1"/>
                    </a:solidFill>
                  </a:tcPr>
                </a:tc>
                <a:tc>
                  <a:txBody>
                    <a:bodyPr/>
                    <a:lstStyle/>
                    <a:p>
                      <a:pPr marL="0" algn="l" defTabSz="1219017" rtl="0" eaLnBrk="1" latinLnBrk="0" hangingPunct="1"/>
                      <a:r>
                        <a:rPr lang="es-ES" sz="900" b="1" kern="1200">
                          <a:solidFill>
                            <a:schemeClr val="bg1"/>
                          </a:solidFill>
                          <a:latin typeface="+mn-lt"/>
                          <a:ea typeface="+mn-ea"/>
                          <a:cs typeface="+mn-cs"/>
                        </a:rPr>
                        <a:t>AMBITO</a:t>
                      </a:r>
                    </a:p>
                  </a:txBody>
                  <a:tcPr marL="45720" marR="45720" anchor="ctr">
                    <a:solidFill>
                      <a:schemeClr val="accent2">
                        <a:lumMod val="75000"/>
                      </a:schemeClr>
                    </a:solidFill>
                  </a:tcPr>
                </a:tc>
                <a:tc>
                  <a:txBody>
                    <a:bodyPr/>
                    <a:lstStyle/>
                    <a:p>
                      <a:pPr algn="ctr"/>
                      <a:r>
                        <a:rPr lang="es-ES" sz="800" b="1">
                          <a:solidFill>
                            <a:srgbClr val="000000"/>
                          </a:solidFill>
                        </a:rPr>
                        <a:t>SUPERFICIES</a:t>
                      </a:r>
                    </a:p>
                  </a:txBody>
                  <a:tcPr marL="0" marR="0" marT="0" marB="0" anchor="ctr"/>
                </a:tc>
                <a:tc>
                  <a:txBody>
                    <a:bodyPr/>
                    <a:lstStyle/>
                    <a:p>
                      <a:pPr algn="ctr"/>
                      <a:r>
                        <a:rPr lang="es-ES" sz="800" b="1">
                          <a:solidFill>
                            <a:srgbClr val="000000"/>
                          </a:solidFill>
                        </a:rPr>
                        <a:t>ACCESABILIDAD</a:t>
                      </a:r>
                    </a:p>
                  </a:txBody>
                  <a:tcPr marL="0" marR="0" marT="0" marB="0" anchor="ctr"/>
                </a:tc>
                <a:tc>
                  <a:txBody>
                    <a:bodyPr/>
                    <a:lstStyle/>
                    <a:p>
                      <a:pPr algn="ctr"/>
                      <a:r>
                        <a:rPr lang="es-ES" sz="800" b="1">
                          <a:solidFill>
                            <a:srgbClr val="000000"/>
                          </a:solidFill>
                        </a:rPr>
                        <a:t>SEGURIDAD</a:t>
                      </a:r>
                    </a:p>
                  </a:txBody>
                  <a:tcPr marL="0" marR="0" marT="0" marB="0" anchor="ctr"/>
                </a:tc>
                <a:tc>
                  <a:txBody>
                    <a:bodyPr/>
                    <a:lstStyle/>
                    <a:p>
                      <a:pPr algn="ctr"/>
                      <a:r>
                        <a:rPr lang="es-ES" sz="800" b="1">
                          <a:solidFill>
                            <a:srgbClr val="000000"/>
                          </a:solidFill>
                        </a:rPr>
                        <a:t>VIVIENDA</a:t>
                      </a:r>
                    </a:p>
                  </a:txBody>
                  <a:tcPr marL="0" marR="0" marT="0" marB="0" anchor="ctr"/>
                </a:tc>
                <a:tc>
                  <a:txBody>
                    <a:bodyPr/>
                    <a:lstStyle/>
                    <a:p>
                      <a:pPr algn="ctr"/>
                      <a:r>
                        <a:rPr lang="es-ES" sz="800" b="1">
                          <a:solidFill>
                            <a:srgbClr val="000000"/>
                          </a:solidFill>
                        </a:rPr>
                        <a:t>CONDICIONES LABORALES</a:t>
                      </a:r>
                    </a:p>
                  </a:txBody>
                  <a:tcPr marL="0" marR="0" marT="0" marB="0" anchor="ctr"/>
                </a:tc>
                <a:tc>
                  <a:txBody>
                    <a:bodyPr/>
                    <a:lstStyle/>
                    <a:p>
                      <a:pPr algn="ctr"/>
                      <a:r>
                        <a:rPr lang="es-ES" sz="800" b="1">
                          <a:solidFill>
                            <a:srgbClr val="000000"/>
                          </a:solidFill>
                        </a:rPr>
                        <a:t>AMBIENTE DE NEGOCIOS</a:t>
                      </a:r>
                    </a:p>
                  </a:txBody>
                  <a:tcPr marL="0" marR="0" marT="0" marB="0" anchor="ctr"/>
                </a:tc>
                <a:tc>
                  <a:txBody>
                    <a:bodyPr/>
                    <a:lstStyle/>
                    <a:p>
                      <a:pPr algn="ctr"/>
                      <a:r>
                        <a:rPr lang="es-ES" sz="800" b="1">
                          <a:solidFill>
                            <a:srgbClr val="000000"/>
                          </a:solidFill>
                        </a:rPr>
                        <a:t>MEDIO AMBIENTE</a:t>
                      </a:r>
                    </a:p>
                  </a:txBody>
                  <a:tcPr marL="0" marR="0" marT="0" marB="0" anchor="ctr"/>
                </a:tc>
                <a:extLst>
                  <a:ext uri="{0D108BD9-81ED-4DB2-BD59-A6C34878D82A}">
                    <a16:rowId xmlns:a16="http://schemas.microsoft.com/office/drawing/2014/main" val="1233047202"/>
                  </a:ext>
                </a:extLst>
              </a:tr>
              <a:tr h="326366">
                <a:tc rowSpan="2">
                  <a:txBody>
                    <a:bodyPr/>
                    <a:lstStyle/>
                    <a:p>
                      <a:pPr marL="0" algn="ctr" defTabSz="1219017" rtl="0" eaLnBrk="1" latinLnBrk="0" hangingPunct="1"/>
                      <a:r>
                        <a:rPr lang="es-ES" sz="1000" b="1" kern="1200">
                          <a:solidFill>
                            <a:schemeClr val="bg1"/>
                          </a:solidFill>
                          <a:latin typeface="+mn-lt"/>
                          <a:ea typeface="+mn-ea"/>
                          <a:cs typeface="+mn-cs"/>
                        </a:rPr>
                        <a:t>HERRAMIENTAS</a:t>
                      </a:r>
                    </a:p>
                  </a:txBody>
                  <a:tcPr anchor="ctr">
                    <a:solidFill>
                      <a:schemeClr val="accent1"/>
                    </a:solidFill>
                  </a:tcPr>
                </a:tc>
                <a:tc>
                  <a:txBody>
                    <a:bodyPr/>
                    <a:lstStyle/>
                    <a:p>
                      <a:pPr marL="0" algn="l" defTabSz="1219017" rtl="0" eaLnBrk="1" latinLnBrk="0" hangingPunct="1"/>
                      <a:r>
                        <a:rPr lang="es-ES" sz="900" b="1" kern="1200">
                          <a:solidFill>
                            <a:schemeClr val="bg1"/>
                          </a:solidFill>
                          <a:latin typeface="+mn-lt"/>
                          <a:ea typeface="+mn-ea"/>
                          <a:cs typeface="+mn-cs"/>
                        </a:rPr>
                        <a:t>SITIO WEB</a:t>
                      </a:r>
                    </a:p>
                  </a:txBody>
                  <a:tcPr marL="45720" marR="45720" anchor="ctr">
                    <a:solidFill>
                      <a:schemeClr val="accent2">
                        <a:lumMod val="75000"/>
                      </a:schemeClr>
                    </a:solidFill>
                  </a:tcPr>
                </a:tc>
                <a:tc>
                  <a:txBody>
                    <a:bodyPr/>
                    <a:lstStyle/>
                    <a:p>
                      <a:pPr algn="ctr"/>
                      <a:r>
                        <a:rPr lang="es-ES" sz="800" b="1">
                          <a:solidFill>
                            <a:srgbClr val="000000"/>
                          </a:solidFill>
                        </a:rPr>
                        <a:t>ROLES Y USUARIOS</a:t>
                      </a:r>
                    </a:p>
                  </a:txBody>
                  <a:tcPr marL="0" marR="0" marT="0" marB="0" anchor="ctr"/>
                </a:tc>
                <a:tc>
                  <a:txBody>
                    <a:bodyPr/>
                    <a:lstStyle/>
                    <a:p>
                      <a:pPr algn="ctr"/>
                      <a:r>
                        <a:rPr lang="es-ES" sz="800" b="1">
                          <a:solidFill>
                            <a:srgbClr val="000000"/>
                          </a:solidFill>
                        </a:rPr>
                        <a:t>REGISTRO INFORMACIÓN</a:t>
                      </a:r>
                    </a:p>
                  </a:txBody>
                  <a:tcPr marL="0" marR="0" marT="0" marB="0" anchor="ctr"/>
                </a:tc>
                <a:tc>
                  <a:txBody>
                    <a:bodyPr/>
                    <a:lstStyle/>
                    <a:p>
                      <a:pPr algn="ctr"/>
                      <a:r>
                        <a:rPr lang="es-ES" sz="800" b="1">
                          <a:solidFill>
                            <a:srgbClr val="000000"/>
                          </a:solidFill>
                        </a:rPr>
                        <a:t>SUGERENCIAS / NUEVOS REQUERIMIENTOS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endParaRPr lang="es-CL"/>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1808640980"/>
                  </a:ext>
                </a:extLst>
              </a:tr>
              <a:tr h="326366">
                <a:tc vMerge="1">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l" defTabSz="1219017" rtl="0" eaLnBrk="1" latinLnBrk="0" hangingPunct="1"/>
                      <a:r>
                        <a:rPr lang="es-ES" sz="900" b="1" kern="1200">
                          <a:solidFill>
                            <a:schemeClr val="bg1"/>
                          </a:solidFill>
                          <a:latin typeface="+mn-lt"/>
                          <a:ea typeface="+mn-ea"/>
                          <a:cs typeface="+mn-cs"/>
                        </a:rPr>
                        <a:t>APLICACIÓN</a:t>
                      </a:r>
                    </a:p>
                  </a:txBody>
                  <a:tcPr marL="45720" marR="45720" anchor="ctr">
                    <a:solidFill>
                      <a:schemeClr val="accent2">
                        <a:lumMod val="75000"/>
                      </a:schemeClr>
                    </a:solidFill>
                  </a:tcPr>
                </a:tc>
                <a:tc>
                  <a:txBody>
                    <a:bodyPr/>
                    <a:lstStyle/>
                    <a:p>
                      <a:pPr algn="ctr"/>
                      <a:r>
                        <a:rPr lang="es-ES" sz="800" b="1">
                          <a:solidFill>
                            <a:srgbClr val="000000"/>
                          </a:solidFill>
                        </a:rPr>
                        <a:t>ROLES Y USUARIOS</a:t>
                      </a:r>
                    </a:p>
                  </a:txBody>
                  <a:tcPr marL="0" marR="0" marT="0" marB="0" anchor="ctr"/>
                </a:tc>
                <a:tc>
                  <a:txBody>
                    <a:bodyPr/>
                    <a:lstStyle/>
                    <a:p>
                      <a:pPr algn="ctr"/>
                      <a:r>
                        <a:rPr lang="es-ES" sz="800" b="1">
                          <a:solidFill>
                            <a:srgbClr val="000000"/>
                          </a:solidFill>
                        </a:rPr>
                        <a:t>REGISTRO INFORMACIÓN</a:t>
                      </a:r>
                    </a:p>
                  </a:txBody>
                  <a:tcPr marL="0" marR="0" marT="0" marB="0" anchor="ctr"/>
                </a:tc>
                <a:tc>
                  <a:txBody>
                    <a:bodyPr/>
                    <a:lstStyle/>
                    <a:p>
                      <a:pPr algn="ctr"/>
                      <a:r>
                        <a:rPr lang="es-ES" sz="800" b="1">
                          <a:solidFill>
                            <a:srgbClr val="000000"/>
                          </a:solidFill>
                        </a:rPr>
                        <a:t>SUGERENCIAS / NUEVOS REQUERIMIENTOS</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995679191"/>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2843649822"/>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1174392919"/>
                  </a:ext>
                </a:extLst>
              </a:tr>
              <a:tr h="326366">
                <a:tc>
                  <a:txBody>
                    <a:bodyPr/>
                    <a:lstStyle/>
                    <a:p>
                      <a:pPr marL="0" algn="ctr" defTabSz="1219017" rtl="0" eaLnBrk="1" latinLnBrk="0" hangingPunct="1"/>
                      <a:endParaRPr lang="es-ES" sz="1000" b="1" kern="120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extLst>
                  <a:ext uri="{0D108BD9-81ED-4DB2-BD59-A6C34878D82A}">
                    <a16:rowId xmlns:a16="http://schemas.microsoft.com/office/drawing/2014/main" val="1892651802"/>
                  </a:ext>
                </a:extLst>
              </a:tr>
            </a:tbl>
          </a:graphicData>
        </a:graphic>
      </p:graphicFrame>
      <p:sp>
        <p:nvSpPr>
          <p:cNvPr id="3" name="Rectángulo 2">
            <a:extLst>
              <a:ext uri="{FF2B5EF4-FFF2-40B4-BE49-F238E27FC236}">
                <a16:creationId xmlns:a16="http://schemas.microsoft.com/office/drawing/2014/main" id="{EBF54C0E-1FF6-4728-8D17-9E120401153C}"/>
              </a:ext>
            </a:extLst>
          </p:cNvPr>
          <p:cNvSpPr/>
          <p:nvPr/>
        </p:nvSpPr>
        <p:spPr>
          <a:xfrm>
            <a:off x="1532007" y="775578"/>
            <a:ext cx="4537484" cy="276999"/>
          </a:xfrm>
          <a:prstGeom prst="rect">
            <a:avLst/>
          </a:prstGeom>
        </p:spPr>
        <p:txBody>
          <a:bodyPr wrap="square">
            <a:spAutoFit/>
          </a:bodyPr>
          <a:lstStyle/>
          <a:p>
            <a:pPr defTabSz="1219017"/>
            <a:r>
              <a:rPr lang="es-ES" sz="1200" b="1" kern="0">
                <a:solidFill>
                  <a:schemeClr val="accent1"/>
                </a:solidFill>
              </a:rPr>
              <a:t>8. CONTENIDOS [2/2]</a:t>
            </a:r>
          </a:p>
        </p:txBody>
      </p:sp>
      <p:pic>
        <p:nvPicPr>
          <p:cNvPr id="4" name="Imagen 3">
            <a:extLst>
              <a:ext uri="{FF2B5EF4-FFF2-40B4-BE49-F238E27FC236}">
                <a16:creationId xmlns:a16="http://schemas.microsoft.com/office/drawing/2014/main" id="{FEB7CA2C-A674-4982-8303-7C905734986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169972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9</a:t>
            </a:fld>
            <a:endParaRPr kumimoji="0" lang="ru-RU" sz="1600" b="1" i="0" u="none" strike="noStrike" kern="1200" cap="none" spc="0" normalizeH="0" baseline="0" noProof="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08084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a:solidFill>
                  <a:srgbClr val="575756"/>
                </a:solidFill>
                <a:latin typeface="inherit"/>
              </a:rPr>
              <a:t>Aplicación / sitio web con las bondades de la comuna</a:t>
            </a:r>
            <a:r>
              <a:rPr lang="es-ES" sz="1600">
                <a:solidFill>
                  <a:schemeClr val="tx1"/>
                </a:solidFill>
                <a:latin typeface="inherit"/>
              </a:rPr>
              <a:t>.</a:t>
            </a:r>
            <a:endParaRPr kumimoji="0" lang="ru-RU" sz="1600" b="0" i="0" u="none" strike="noStrike" kern="1200" cap="none" spc="0" normalizeH="0" baseline="0" noProof="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lvl="0" algn="ctr" defTabSz="1219017">
              <a:lnSpc>
                <a:spcPct val="110000"/>
              </a:lnSpc>
              <a:defRPr/>
            </a:pPr>
            <a:r>
              <a:rPr lang="en-US" sz="1400" b="1" kern="0">
                <a:solidFill>
                  <a:srgbClr val="FFFFFF"/>
                </a:solidFill>
                <a:latin typeface="Chevin Pro DemiBold" pitchFamily="34" charset="0"/>
                <a:cs typeface="Calibri"/>
              </a:rPr>
              <a:t>DATAVIVIENDA</a:t>
            </a:r>
            <a:endParaRPr kumimoji="0" lang="ru-RU" sz="1400" b="1" i="0" u="none" strike="noStrike" kern="0" cap="none" spc="0" normalizeH="0" baseline="0" noProof="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a:solidFill>
                  <a:schemeClr val="accent1"/>
                </a:solidFill>
                <a:latin typeface="Chevin Pro Light" pitchFamily="34" charset="0"/>
              </a:rPr>
              <a:t>9</a:t>
            </a:r>
            <a:endParaRPr lang="ru-RU" sz="240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a:solidFill>
                  <a:srgbClr val="FFFFFF"/>
                </a:solidFill>
              </a:rPr>
              <a:t>En estos recuadros negros puedes agregar algún texto que te parezca relevante de lo expuesto en este </a:t>
            </a:r>
            <a:r>
              <a:rPr lang="es-ES" sz="1000" err="1">
                <a:solidFill>
                  <a:srgbClr val="FFFFFF"/>
                </a:solidFill>
              </a:rPr>
              <a:t>slide</a:t>
            </a:r>
            <a:r>
              <a:rPr lang="es-ES" sz="100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a:solidFill>
                  <a:schemeClr val="accent1"/>
                </a:solidFill>
              </a:rPr>
              <a:t>9. CARACTERIZACIÓN VISUAL</a:t>
            </a:r>
            <a:endParaRPr kumimoji="0" lang="es-ES" sz="1200" b="1" i="0" u="none" strike="noStrike" kern="0" cap="none" spc="0" normalizeH="0" baseline="0" noProof="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3911392"/>
          </a:xfrm>
          <a:prstGeom prst="rect">
            <a:avLst/>
          </a:prstGeom>
          <a:noFill/>
        </p:spPr>
        <p:txBody>
          <a:bodyPr wrap="square" lIns="91440" tIns="45720" rIns="91440" bIns="45720" rtlCol="0" anchor="t">
            <a:spAutoFit/>
          </a:bodyPr>
          <a:lstStyle/>
          <a:p>
            <a:pPr defTabSz="1219017">
              <a:spcBef>
                <a:spcPts val="601"/>
              </a:spcBef>
              <a:spcAft>
                <a:spcPts val="601"/>
              </a:spcAft>
            </a:pPr>
            <a:r>
              <a:rPr lang="es-ES" sz="1050">
                <a:solidFill>
                  <a:srgbClr val="575756"/>
                </a:solidFill>
                <a:latin typeface="Chevin Pro DemiBold"/>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etc; debiese tener una línea corporativa, que evoque transparencia, seguridad y seriedad”  </a:t>
            </a:r>
            <a:endParaRPr lang="es-ES" sz="1067">
              <a:solidFill>
                <a:srgbClr val="575756"/>
              </a:solidFill>
              <a:latin typeface="Chevin Pro DemiBold"/>
            </a:endParaRPr>
          </a:p>
          <a:p>
            <a:pPr defTabSz="1219017">
              <a:spcBef>
                <a:spcPts val="601"/>
              </a:spcBef>
              <a:spcAft>
                <a:spcPts val="601"/>
              </a:spcAft>
            </a:pPr>
            <a:r>
              <a:rPr lang="es-ES" sz="1067">
                <a:solidFill>
                  <a:srgbClr val="575756"/>
                </a:solidFill>
                <a:latin typeface="Chevin Pro DemiBold"/>
              </a:rPr>
              <a:t>Se sugiere complementar lo siguiente: </a:t>
            </a:r>
          </a:p>
          <a:p>
            <a:pPr marL="228600" indent="-228600" defTabSz="1219017">
              <a:spcBef>
                <a:spcPts val="601"/>
              </a:spcBef>
              <a:spcAft>
                <a:spcPts val="601"/>
              </a:spcAft>
              <a:buFont typeface="+mj-lt"/>
              <a:buAutoNum type="arabicPeriod"/>
            </a:pPr>
            <a:r>
              <a:rPr lang="es-ES" sz="1050">
                <a:solidFill>
                  <a:srgbClr val="575756"/>
                </a:solidFill>
                <a:latin typeface="Chevin Pro DemiBold"/>
              </a:rPr>
              <a:t>¿Cuál es el look and </a:t>
            </a:r>
            <a:r>
              <a:rPr lang="es-ES" sz="1050" err="1">
                <a:solidFill>
                  <a:srgbClr val="575756"/>
                </a:solidFill>
                <a:latin typeface="Chevin Pro DemiBold"/>
              </a:rPr>
              <a:t>feel</a:t>
            </a:r>
            <a:r>
              <a:rPr lang="es-ES" sz="1050">
                <a:solidFill>
                  <a:srgbClr val="575756"/>
                </a:solidFill>
                <a:latin typeface="Chevin Pro DemiBold"/>
              </a:rPr>
              <a:t> del producto? [Por ejemplo; corporativo, alta tecnología, seguridad privacidad, etc- aspecto/estilo y percepción/sentimiento]</a:t>
            </a:r>
          </a:p>
          <a:p>
            <a:pPr defTabSz="1219017">
              <a:spcBef>
                <a:spcPts val="601"/>
              </a:spcBef>
              <a:spcAft>
                <a:spcPts val="601"/>
              </a:spcAft>
            </a:pPr>
            <a:r>
              <a:rPr lang="es-ES" sz="1050" err="1">
                <a:solidFill>
                  <a:srgbClr val="575756"/>
                </a:solidFill>
                <a:latin typeface="Chevin Pro DemiBold"/>
              </a:rPr>
              <a:t>Datavivienda</a:t>
            </a:r>
            <a:r>
              <a:rPr lang="es-ES" sz="1050">
                <a:solidFill>
                  <a:srgbClr val="575756"/>
                </a:solidFill>
                <a:latin typeface="Chevin Pro DemiBold"/>
              </a:rPr>
              <a:t> es un producto simple, moderno y ordenado </a:t>
            </a:r>
          </a:p>
          <a:p>
            <a:pPr defTabSz="1219017">
              <a:spcBef>
                <a:spcPts val="601"/>
              </a:spcBef>
              <a:spcAft>
                <a:spcPts val="601"/>
              </a:spcAft>
            </a:pPr>
            <a:r>
              <a:rPr lang="es-ES" sz="1050">
                <a:solidFill>
                  <a:srgbClr val="575756"/>
                </a:solidFill>
                <a:latin typeface="Chevin Pro DemiBold"/>
              </a:rPr>
              <a:t>¿Qué tipo de estilo visual debería tener? </a:t>
            </a:r>
            <a:endParaRPr lang="es-ES"/>
          </a:p>
          <a:p>
            <a:pPr defTabSz="1219017">
              <a:spcBef>
                <a:spcPts val="601"/>
              </a:spcBef>
              <a:spcAft>
                <a:spcPts val="601"/>
              </a:spcAft>
            </a:pPr>
            <a:r>
              <a:rPr lang="es-ES" sz="1050">
                <a:solidFill>
                  <a:srgbClr val="575756"/>
                </a:solidFill>
                <a:latin typeface="Chevin Pro DemiBold"/>
              </a:rPr>
              <a:t>Limpio, sin </a:t>
            </a:r>
            <a:r>
              <a:rPr lang="es-ES" sz="1050" err="1">
                <a:solidFill>
                  <a:srgbClr val="575756"/>
                </a:solidFill>
                <a:latin typeface="Chevin Pro DemiBold"/>
              </a:rPr>
              <a:t>saturacion</a:t>
            </a:r>
            <a:r>
              <a:rPr lang="es-ES" sz="1050">
                <a:solidFill>
                  <a:srgbClr val="575756"/>
                </a:solidFill>
                <a:latin typeface="Chevin Pro DemiBold"/>
              </a:rPr>
              <a:t> de datos, grafico de barras al costado del m</a:t>
            </a:r>
            <a:r>
              <a:rPr lang="es-ES" sz="1050">
                <a:latin typeface="Chevin Pro DemiBold"/>
              </a:rPr>
              <a:t>apa </a:t>
            </a:r>
          </a:p>
          <a:p>
            <a:pPr marL="228600" indent="-228600" defTabSz="1219017">
              <a:spcBef>
                <a:spcPts val="601"/>
              </a:spcBef>
              <a:spcAft>
                <a:spcPts val="601"/>
              </a:spcAft>
              <a:buFont typeface="+mj-lt"/>
              <a:buAutoNum type="arabicPeriod"/>
            </a:pPr>
            <a:r>
              <a:rPr lang="es-ES" sz="1050">
                <a:solidFill>
                  <a:srgbClr val="575756"/>
                </a:solidFill>
                <a:latin typeface="Chevin Pro DemiBold"/>
              </a:rPr>
              <a:t>¿Qué elementos conceptuales están asociados al producto? </a:t>
            </a:r>
            <a:br>
              <a:rPr lang="es-ES" sz="1050">
                <a:solidFill>
                  <a:srgbClr val="575756"/>
                </a:solidFill>
                <a:latin typeface="Chevin Pro DemiBold"/>
              </a:rPr>
            </a:br>
            <a:r>
              <a:rPr lang="es-ES" sz="1050">
                <a:solidFill>
                  <a:srgbClr val="575756"/>
                </a:solidFill>
                <a:latin typeface="Chevin Pro DemiBold"/>
              </a:rPr>
              <a:t>Un localizador de características propias de urbanización de cada comuna</a:t>
            </a:r>
          </a:p>
          <a:p>
            <a:pPr marL="228600" indent="-228600" defTabSz="1219017">
              <a:spcBef>
                <a:spcPts val="601"/>
              </a:spcBef>
              <a:spcAft>
                <a:spcPts val="601"/>
              </a:spcAft>
              <a:buFont typeface="+mj-lt"/>
              <a:buAutoNum type="arabicPeriod"/>
            </a:pPr>
            <a:r>
              <a:rPr lang="es-ES" sz="1050">
                <a:solidFill>
                  <a:srgbClr val="575756"/>
                </a:solidFill>
                <a:latin typeface="Chevin Pro DemiBold"/>
              </a:rPr>
              <a:t>¿Qué referentes visuales asocias a este producto?</a:t>
            </a:r>
          </a:p>
          <a:p>
            <a:pPr defTabSz="1219017">
              <a:spcBef>
                <a:spcPts val="601"/>
              </a:spcBef>
              <a:spcAft>
                <a:spcPts val="601"/>
              </a:spcAft>
            </a:pPr>
            <a:r>
              <a:rPr lang="es-ES" sz="1050">
                <a:solidFill>
                  <a:srgbClr val="575756"/>
                </a:solidFill>
                <a:latin typeface="Chevin Pro DemiBold"/>
              </a:rPr>
              <a:t>Bienestar territorial</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2" name="Imagen 1">
            <a:extLst>
              <a:ext uri="{FF2B5EF4-FFF2-40B4-BE49-F238E27FC236}">
                <a16:creationId xmlns:a16="http://schemas.microsoft.com/office/drawing/2014/main" id="{7024F7F3-899B-4DF2-AB61-39E87E690E12}"/>
              </a:ext>
            </a:extLst>
          </p:cNvPr>
          <p:cNvPicPr>
            <a:picLocks noChangeAspect="1"/>
          </p:cNvPicPr>
          <p:nvPr/>
        </p:nvPicPr>
        <p:blipFill>
          <a:blip r:embed="rId3"/>
          <a:stretch>
            <a:fillRect/>
          </a:stretch>
        </p:blipFill>
        <p:spPr>
          <a:xfrm>
            <a:off x="6214369" y="1528643"/>
            <a:ext cx="5961191" cy="5329357"/>
          </a:xfrm>
          <a:prstGeom prst="rect">
            <a:avLst/>
          </a:prstGeom>
        </p:spPr>
      </p:pic>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16</TotalTime>
  <Words>5101</Words>
  <Application>Microsoft Office PowerPoint</Application>
  <PresentationFormat>Panorámica</PresentationFormat>
  <Paragraphs>424</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Chevin Pro DemiBold</vt:lpstr>
      <vt:lpstr>Chevin Pro Light</vt:lpstr>
      <vt:lpstr>inherit</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 Aplicación / sitio web con las bondades de la comuna.</vt:lpstr>
      <vt:lpstr>Aplicación / sitio web con las bondades de la comuna.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Reyes Rodríguez Acevedo</cp:lastModifiedBy>
  <cp:revision>8</cp:revision>
  <dcterms:created xsi:type="dcterms:W3CDTF">2020-08-01T02:59:29Z</dcterms:created>
  <dcterms:modified xsi:type="dcterms:W3CDTF">2020-08-28T00:13:36Z</dcterms:modified>
</cp:coreProperties>
</file>