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F04D4-6BED-4404-B332-12F038BB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5704B-76AD-4888-A4F3-35B1CDA42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B3410-FBDA-4CA4-9163-1F535C63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D1FDC-67CF-498C-AD8C-001101D6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D0498-B51E-40DE-96B3-6EA9E1A0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1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B811-7FCF-4C2E-9B44-A0E76975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B72A2-2836-4ABA-B622-8245DBFC9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2AA55-2BCB-4C81-8CDB-C0D3A8B7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83DD1-96BC-4F6A-B39A-F4453B9B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63EA5-4FD3-475C-BAAA-B502081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1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09705-0CBC-4CF3-88D6-B3E6C1BA5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09DF4F-DCC7-4916-B2BC-35A681CA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832B3-F417-4551-91F2-8406A3BB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97C29-5F56-4722-8483-4EB5EA0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EE411-293F-4949-8FF5-E7FE0D0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9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AD3D-C33B-429D-AFB1-6A8B81E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195E4-4F6F-4F55-8602-A4A495EF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251D6-BBAE-4D6B-9382-9B283D74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F910D-052B-4F29-BC09-20C220D4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85BED-1FDB-4803-AE01-EC5E6B31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8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BF19D-DED3-40CA-B4EC-82D4C285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6FD1E7-4B09-4E85-A9ED-16EB18FD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C2CF2-9610-438C-BF1A-217E384C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833D1-7A9C-40A9-8A62-461F383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A8B95-AF17-4052-892C-B4F75CC0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9F79D-4DF9-4A9D-BAE6-8E3C2BDF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0BD05-DD6A-42D8-B2E4-D9AA88363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044052-FE6F-4A6F-90D9-836D7F3A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ECEDE-CF5B-4C4E-8850-D6F1A0BA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36C7B4-6D61-431D-8CFD-028691F6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6A134-FC14-4071-A76A-AA1B4FC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2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4259-249A-4C58-B02F-DE9F0536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51969-9B13-4942-96C0-2FC0256B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5852D-9219-4690-BC53-FDFDA1B8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49E0EC-1D89-4D8A-9D04-758E045E2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60F53D-1415-4317-8909-FEA5CE9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92FE5C-34A6-45F3-8620-C37EE95A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32B52F-B256-41FB-8D66-06BCFB8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8A5A13-166E-48DA-A0FD-9482B3A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9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E097-61AA-4C2A-A709-ED446FD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4D15CB-30A0-40B6-A66A-60572290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F84A0-432E-47A2-A66E-B614979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13F52E-FBAC-4DB3-BC76-418DDCAE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677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32951C-11FB-40F9-89A6-19345657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C56ED3-69CD-4DFA-B487-EFB28B3D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8B5226-AD6D-462A-BB9D-15DD3E90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034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B55DE-4E7C-429A-A063-93B11857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DE54A-00E6-478D-8609-354BC317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4B74E-38B9-43C3-AECA-829943DFA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EA1C1-8B04-4032-B0D3-3770E937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DA2F6-849F-4F95-8648-FF483DC6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F61DF-EB59-4C5C-ABA1-5C57DCC8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58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10555-FC8A-49A8-ACE7-51C7681F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A3722-4BC9-4CE2-A76A-A5803D1A9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E6AB2-6997-41CA-81D4-6294AB6F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AA4B1-D052-4C0B-97A6-5C728E18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BF4C6-5F2B-47A3-A676-2AD275DF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505EE-3E51-4E9F-907C-3EA11D57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791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8E0ABA-7028-4182-9F02-43D2CF8A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816CE0-CB27-49DF-808D-5FAB2861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6B3FE-27A8-4C60-9272-ABE474CC6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471C-7C9E-4077-A6C2-E20E1AB117DF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6BCE8-096D-4D74-AA40-CC65C6FE7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A3136-F057-4C75-9061-2CA998182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867E-2C52-4CEE-A96C-218169DC14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1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D581A0-9732-4796-A897-FF874B54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6" y="529247"/>
            <a:ext cx="5709276" cy="22978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4B034B-8A26-4C7C-AC64-3B0B1063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7" y="3044534"/>
            <a:ext cx="5723864" cy="22106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D45920-F08D-4170-9452-6E8B1A05C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9" y="5472578"/>
            <a:ext cx="5897050" cy="229788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BEF38FC-9EBD-4988-8A26-6D674BC6538C}"/>
              </a:ext>
            </a:extLst>
          </p:cNvPr>
          <p:cNvSpPr/>
          <p:nvPr/>
        </p:nvSpPr>
        <p:spPr>
          <a:xfrm>
            <a:off x="9674679" y="449036"/>
            <a:ext cx="20900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5074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4FABB94-54E8-4B37-90F1-3CFF4FD2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359398"/>
            <a:ext cx="10962290" cy="7629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178B4D-4D45-4001-8A8B-2BAD8DF1BFCC}"/>
              </a:ext>
            </a:extLst>
          </p:cNvPr>
          <p:cNvSpPr txBox="1"/>
          <p:nvPr/>
        </p:nvSpPr>
        <p:spPr>
          <a:xfrm>
            <a:off x="5549462" y="1625426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 que era INICIO dejarlo como SOMOS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5EB61E0-DBDD-4138-8D75-22BD7B5AFC32}"/>
              </a:ext>
            </a:extLst>
          </p:cNvPr>
          <p:cNvCxnSpPr/>
          <p:nvPr/>
        </p:nvCxnSpPr>
        <p:spPr>
          <a:xfrm flipV="1">
            <a:off x="7283669" y="740880"/>
            <a:ext cx="84083" cy="804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C78B1-1687-4010-9F63-6FC24F74F02D}"/>
              </a:ext>
            </a:extLst>
          </p:cNvPr>
          <p:cNvSpPr txBox="1"/>
          <p:nvPr/>
        </p:nvSpPr>
        <p:spPr>
          <a:xfrm>
            <a:off x="8787962" y="2492135"/>
            <a:ext cx="544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Modificar OFRECEMOS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9B904E2-47CA-455A-8189-C5D146E6A84A}"/>
              </a:ext>
            </a:extLst>
          </p:cNvPr>
          <p:cNvCxnSpPr>
            <a:cxnSpLocks/>
          </p:cNvCxnSpPr>
          <p:nvPr/>
        </p:nvCxnSpPr>
        <p:spPr>
          <a:xfrm flipH="1" flipV="1">
            <a:off x="9238593" y="931623"/>
            <a:ext cx="568347" cy="148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8687A4-7826-438E-AF0B-5808A503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10864"/>
            <a:ext cx="6648450" cy="33447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408587-A05D-49EE-8705-D8C1B85FC96A}"/>
              </a:ext>
            </a:extLst>
          </p:cNvPr>
          <p:cNvSpPr/>
          <p:nvPr/>
        </p:nvSpPr>
        <p:spPr>
          <a:xfrm>
            <a:off x="9674679" y="449036"/>
            <a:ext cx="20900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ofrecemos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059A7C-7F2E-4AC4-9814-E05BEF97160A}"/>
              </a:ext>
            </a:extLst>
          </p:cNvPr>
          <p:cNvSpPr txBox="1"/>
          <p:nvPr/>
        </p:nvSpPr>
        <p:spPr>
          <a:xfrm>
            <a:off x="9483991" y="3828269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Explicación </a:t>
            </a:r>
            <a:r>
              <a:rPr lang="es-CL" dirty="0" err="1"/>
              <a:t>Estadístícas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E6C3AE2-BA2E-4B33-843D-197EB33A8BCC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3429000"/>
            <a:ext cx="4620479" cy="310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7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8687A4-7826-438E-AF0B-5808A503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40"/>
          <a:stretch/>
        </p:blipFill>
        <p:spPr>
          <a:xfrm>
            <a:off x="427264" y="69236"/>
            <a:ext cx="6648450" cy="193525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408587-A05D-49EE-8705-D8C1B85FC96A}"/>
              </a:ext>
            </a:extLst>
          </p:cNvPr>
          <p:cNvSpPr/>
          <p:nvPr/>
        </p:nvSpPr>
        <p:spPr>
          <a:xfrm>
            <a:off x="9674679" y="449036"/>
            <a:ext cx="20900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ofrecemos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6EC5EF-4810-4E66-9BA5-FB4CE990C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82" b="26747"/>
          <a:stretch/>
        </p:blipFill>
        <p:spPr>
          <a:xfrm>
            <a:off x="621574" y="4196820"/>
            <a:ext cx="5709276" cy="571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418CA6-4140-4052-85F8-7FE29FFF2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4" y="5197064"/>
            <a:ext cx="6424739" cy="2633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4AFE86-2FD3-4FF3-B34F-F68FEFD5C679}"/>
              </a:ext>
            </a:extLst>
          </p:cNvPr>
          <p:cNvSpPr txBox="1"/>
          <p:nvPr/>
        </p:nvSpPr>
        <p:spPr>
          <a:xfrm>
            <a:off x="775607" y="2400448"/>
            <a:ext cx="541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Ofrecemos miles de estadísticas procesadas y graficadas de diferentes Sectores, Temas y Categorías</a:t>
            </a:r>
          </a:p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06453C-E3D2-4605-92A4-717CD5719069}"/>
              </a:ext>
            </a:extLst>
          </p:cNvPr>
          <p:cNvSpPr txBox="1"/>
          <p:nvPr/>
        </p:nvSpPr>
        <p:spPr>
          <a:xfrm>
            <a:off x="2686050" y="3396568"/>
            <a:ext cx="97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ÍCONOS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270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19D1F45-3B19-477D-9E0A-70CA185C1368}"/>
              </a:ext>
            </a:extLst>
          </p:cNvPr>
          <p:cNvSpPr/>
          <p:nvPr/>
        </p:nvSpPr>
        <p:spPr>
          <a:xfrm>
            <a:off x="9674679" y="449036"/>
            <a:ext cx="20900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estadísticas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67170D-920F-4481-96C6-C195E149B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2" b="26747"/>
          <a:stretch/>
        </p:blipFill>
        <p:spPr>
          <a:xfrm>
            <a:off x="427264" y="906235"/>
            <a:ext cx="5709276" cy="5715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2CF9613-42D7-4C56-8984-DBFE16EFEBDF}"/>
              </a:ext>
            </a:extLst>
          </p:cNvPr>
          <p:cNvSpPr/>
          <p:nvPr/>
        </p:nvSpPr>
        <p:spPr>
          <a:xfrm>
            <a:off x="179614" y="1799823"/>
            <a:ext cx="2212522" cy="429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ÍCONOS INDUSTRIAS/SECTORES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F79BEC-5B6F-42E4-9252-CEBBFCC85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12"/>
          <a:stretch/>
        </p:blipFill>
        <p:spPr>
          <a:xfrm>
            <a:off x="2608630" y="1494064"/>
            <a:ext cx="4159563" cy="32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68E42B-8487-45D1-B7C0-46F296454B90}"/>
              </a:ext>
            </a:extLst>
          </p:cNvPr>
          <p:cNvSpPr txBox="1"/>
          <p:nvPr/>
        </p:nvSpPr>
        <p:spPr>
          <a:xfrm>
            <a:off x="7161650" y="683379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https://serviciodashboard.azurewebsites.net/info/index#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DB3FFD-836C-4DFF-8756-E573981A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0"/>
            <a:ext cx="6369270" cy="33263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A48AA53-ACC1-4007-8C32-01B3176D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31" y="1736089"/>
            <a:ext cx="7014752" cy="3591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868274-A261-4052-A2EE-5E3D70B6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6" y="5795990"/>
            <a:ext cx="6369270" cy="1469262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8612F2A-6A35-4960-BD83-B794977D8825}"/>
              </a:ext>
            </a:extLst>
          </p:cNvPr>
          <p:cNvCxnSpPr/>
          <p:nvPr/>
        </p:nvCxnSpPr>
        <p:spPr>
          <a:xfrm flipH="1">
            <a:off x="5654566" y="5150069"/>
            <a:ext cx="233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D2DB05-BC25-4E3E-BFB3-C01933118C71}"/>
              </a:ext>
            </a:extLst>
          </p:cNvPr>
          <p:cNvSpPr txBox="1"/>
          <p:nvPr/>
        </p:nvSpPr>
        <p:spPr>
          <a:xfrm>
            <a:off x="8119533" y="4752135"/>
            <a:ext cx="93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Brief</a:t>
            </a:r>
            <a:endParaRPr lang="es-CL" dirty="0"/>
          </a:p>
          <a:p>
            <a:r>
              <a:rPr lang="es-CL" dirty="0"/>
              <a:t>Informe</a:t>
            </a:r>
          </a:p>
          <a:p>
            <a:r>
              <a:rPr lang="es-CL" dirty="0"/>
              <a:t>Etc.</a:t>
            </a:r>
          </a:p>
          <a:p>
            <a:endParaRPr lang="es-CL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DF97034-1230-4A93-918E-196498ADF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1" y="7527655"/>
            <a:ext cx="5467190" cy="24269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09EB56-E978-437E-BCE6-07E0444A316F}"/>
              </a:ext>
            </a:extLst>
          </p:cNvPr>
          <p:cNvSpPr/>
          <p:nvPr/>
        </p:nvSpPr>
        <p:spPr>
          <a:xfrm>
            <a:off x="4521200" y="683379"/>
            <a:ext cx="2287533" cy="118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235329A-F7E7-4065-9D58-36894E32E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892661"/>
            <a:ext cx="590550" cy="5810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625ABD-CBF1-40DA-9EEB-74E891542C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382" b="26747"/>
          <a:stretch/>
        </p:blipFill>
        <p:spPr>
          <a:xfrm>
            <a:off x="384531" y="181041"/>
            <a:ext cx="5709276" cy="571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0572989-9F30-4F19-ADD5-505BF8D45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31" y="-558577"/>
            <a:ext cx="10962290" cy="76296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CA3A1E6-4E23-4688-ADF5-2A781112A73B}"/>
              </a:ext>
            </a:extLst>
          </p:cNvPr>
          <p:cNvSpPr/>
          <p:nvPr/>
        </p:nvSpPr>
        <p:spPr>
          <a:xfrm>
            <a:off x="4707924" y="1871133"/>
            <a:ext cx="2453726" cy="23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Descargar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8EC4677-4B5F-4643-B14D-C67B7A033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477" y="5316435"/>
            <a:ext cx="1700450" cy="6049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7396D78-ACA0-4FCC-9575-18108B239B84}"/>
              </a:ext>
            </a:extLst>
          </p:cNvPr>
          <p:cNvSpPr/>
          <p:nvPr/>
        </p:nvSpPr>
        <p:spPr>
          <a:xfrm>
            <a:off x="715617" y="5509439"/>
            <a:ext cx="1081377" cy="29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Fuente</a:t>
            </a:r>
            <a:endParaRPr lang="es-CL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DEDDD65-2D94-495E-A62D-AC70C6C05D48}"/>
              </a:ext>
            </a:extLst>
          </p:cNvPr>
          <p:cNvCxnSpPr/>
          <p:nvPr/>
        </p:nvCxnSpPr>
        <p:spPr>
          <a:xfrm>
            <a:off x="4707924" y="3326374"/>
            <a:ext cx="1555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964DB7A-08E8-4E78-BFE4-CA7105BD424A}"/>
              </a:ext>
            </a:extLst>
          </p:cNvPr>
          <p:cNvCxnSpPr>
            <a:cxnSpLocks/>
          </p:cNvCxnSpPr>
          <p:nvPr/>
        </p:nvCxnSpPr>
        <p:spPr>
          <a:xfrm flipV="1">
            <a:off x="4727591" y="1871133"/>
            <a:ext cx="2539901" cy="613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6192D5F-AEEE-4188-8828-8E7BD1C68914}"/>
              </a:ext>
            </a:extLst>
          </p:cNvPr>
          <p:cNvCxnSpPr/>
          <p:nvPr/>
        </p:nvCxnSpPr>
        <p:spPr>
          <a:xfrm>
            <a:off x="4707924" y="3081208"/>
            <a:ext cx="15557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Farias</dc:creator>
  <cp:lastModifiedBy>Karen Farias</cp:lastModifiedBy>
  <cp:revision>10</cp:revision>
  <dcterms:created xsi:type="dcterms:W3CDTF">2021-04-19T16:34:14Z</dcterms:created>
  <dcterms:modified xsi:type="dcterms:W3CDTF">2021-04-21T21:35:27Z</dcterms:modified>
</cp:coreProperties>
</file>