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7F373-D665-4B87-B430-9C7CBE8C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2661A-0F44-4E30-A263-2E7D58211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8A009-6A11-435A-8CE6-3DDF9678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A25B9A-A9AB-4D00-86AA-ABBA087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E94F6-58FC-49C8-9EA3-0B233B41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31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B50DE-2770-40CF-BC03-2373B0B3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8EA57B-2560-4AD7-8B81-6B17AEF2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0193D-055C-4E8D-95EB-5104289C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ADCC4-8069-40BC-BA69-2C1EAA90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A90EFC-7890-4599-8473-3C17866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9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0B65A-A37A-43FE-8C75-EA33A6C12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1B5281-126F-4C2B-A53E-65F822AE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504DB-D059-488C-AD6E-FEACFDD7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AEEA4-6C18-4DFB-B0E7-B4C608F3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514B1-059D-478D-97A2-97C43131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50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B5543-F870-48B5-A558-8090ABB2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2FD2F-64D7-4C2A-AF5A-3B8F94751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D6A19-F13B-44A8-B030-B8FB6A57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5195C-1D72-4EC0-99CE-31FBBF2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77273-C786-472E-BB19-AA3B5E02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0511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365C-A323-40E4-AACD-E511567C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BAC92A-55E1-4132-BC76-E7D67ED7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D2A22-19EE-476E-ADA4-CA758304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1F94D-193E-4093-9081-E0C16E83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CC21D6-0527-42B2-B23E-65E1C4EE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468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02D12-0859-48DA-B5F8-353540C2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5A7B2-A103-4D76-90E5-C2BE39BC5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BD951-F47D-4F87-94F2-21D83BA2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630F85-CC24-4C02-B5AF-29286153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041CB1-226E-4AE2-90B7-FC214884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DD3AA-5E6B-494C-8C9A-0A0DA8CB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74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AC65-DEDC-4C9D-88AE-45DA29D7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B30E7-7888-4C68-9FBE-0D7CB158C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EE43F-4E5E-4B7C-A264-C1B52108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3960B1-CC1D-453C-ACD0-E0D7403AB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0D27F0-0DB0-4FA5-9992-E84176713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A59B84-FF4A-4501-B019-AC81AADF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6E204B-8250-47B7-BB82-387753F9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AC2DA9-CE08-4F3E-BB23-29FB0B15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520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35C4-A823-4687-A8C9-4BB42D68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E1BEF-2012-41A0-9672-C7E834AD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8CC027-FD43-4768-B963-1CF91024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69E76-7635-48C5-B362-35B4F002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501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B477EF-01F4-49E2-A9B1-7039846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95B416-7D5D-40F4-860B-EE6BDD41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42BE20-B8D7-4512-BBC3-112196F7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443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0C7F5-54BB-41AD-B1CD-4263301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54D86-F12F-4D3D-B813-7CDDA4336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142207-ED5C-4DFA-8E60-BCA7BA9AB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81D831-99AF-41F0-9A96-10E28B78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54E90-2767-49F2-9E22-68AD80A5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6F336-FE3B-41EC-ADBA-1D8A0904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51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375F-16A3-49B5-B66B-2A6AD58E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F8FB8D-B3E1-44C6-B1DC-99A07F7B4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D1CCE6-1FD5-4F41-AED9-5AC4AEB42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AFB03-D394-40E5-9FA1-D40D306F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2DC95-0CCA-4AAB-B9B8-76FDF581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942F3B-A644-4658-A1CE-93C49AC3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8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8AE9D7-18DC-4514-97AF-83DBCAE4C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D9E8CC-F4A4-4B0E-AFE7-812027ED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83308-F444-47FF-B9CB-0474E633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93FB3-103F-4BE1-BCA0-21FCDF3A1D82}" type="datetimeFigureOut">
              <a:rPr lang="es-CL" smtClean="0"/>
              <a:t>18-02-2021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80E14-37A7-404D-8BB4-CCE815624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3EE36-12A1-497A-887A-80E3D1762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F04A-9D2C-4EE8-B629-F966BDA4C7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6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Dibujo animado de un personaje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24F49F34-317E-4D2E-9682-3D6A75900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" r="1156" b="-3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310FC-3DFC-449B-908F-FB95EAAA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738619"/>
            <a:ext cx="4977578" cy="5400961"/>
          </a:xfrm>
        </p:spPr>
        <p:txBody>
          <a:bodyPr numCol="2" anchor="ctr">
            <a:normAutofit lnSpcReduction="10000"/>
          </a:bodyPr>
          <a:lstStyle/>
          <a:p>
            <a:r>
              <a:rPr lang="es-CL" sz="2000" dirty="0">
                <a:solidFill>
                  <a:srgbClr val="000000"/>
                </a:solidFill>
              </a:rPr>
              <a:t>Mujer de 32 años.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Curiosa, inteligente, honesta y apasionada por lo que hace 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Le gusta leer, en especial artículos actuales de distintos temas.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Es investigadora científica desenvolviéndose en varias áreas como sociología, biología, economía, ciencias políticas y medio ambiente</a:t>
            </a:r>
          </a:p>
          <a:p>
            <a:r>
              <a:rPr lang="es-CL" sz="2000" dirty="0">
                <a:solidFill>
                  <a:srgbClr val="000000"/>
                </a:solidFill>
              </a:rPr>
              <a:t>Hobbies: le gusta mucho la fotografía, salir a hacer </a:t>
            </a:r>
            <a:r>
              <a:rPr lang="es-CL" sz="2000" dirty="0" err="1">
                <a:solidFill>
                  <a:srgbClr val="000000"/>
                </a:solidFill>
              </a:rPr>
              <a:t>trekking</a:t>
            </a:r>
            <a:r>
              <a:rPr lang="es-CL" sz="2000" dirty="0">
                <a:solidFill>
                  <a:srgbClr val="000000"/>
                </a:solidFill>
              </a:rPr>
              <a:t>, escribe en un blog sobre sus opiniones y alcances de distintos temas.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Segura de si misma y convencida en que se puede cambiar el mundo para bien.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Le gusta compartir su opinión, pero siempre respaldada con fundamentos, manteniendo una postura que le permita amplitud de mira ante el tema en discusión.</a:t>
            </a:r>
          </a:p>
          <a:p>
            <a:r>
              <a:rPr lang="es-CL" sz="2000" dirty="0">
                <a:solidFill>
                  <a:srgbClr val="000000"/>
                </a:solidFill>
              </a:rPr>
              <a:t>Le gusta los debates</a:t>
            </a:r>
          </a:p>
        </p:txBody>
      </p:sp>
    </p:spTree>
    <p:extLst>
      <p:ext uri="{BB962C8B-B14F-4D97-AF65-F5344CB8AC3E}">
        <p14:creationId xmlns:p14="http://schemas.microsoft.com/office/powerpoint/2010/main" val="3127038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Andres Pinaud Holmgren</dc:creator>
  <cp:lastModifiedBy>Jorge Andres Pinaud Holmgren</cp:lastModifiedBy>
  <cp:revision>5</cp:revision>
  <dcterms:created xsi:type="dcterms:W3CDTF">2021-02-18T12:40:42Z</dcterms:created>
  <dcterms:modified xsi:type="dcterms:W3CDTF">2021-02-18T13:32:41Z</dcterms:modified>
</cp:coreProperties>
</file>