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19969-10E7-4BE9-9B42-BAF703AAD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4677AD-36FF-4DA8-A2D2-0EF5589D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13CE02-F633-4AAF-BE29-A260663E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F410-215D-4019-96E2-4FF893062398}" type="datetimeFigureOut">
              <a:rPr lang="es-CL" smtClean="0"/>
              <a:t>22-05-2021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4C302F-F07E-4A9E-AC73-1863A5F1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E5A6D7-279B-4506-BF4E-1D531DC4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F6B2-B8A0-4532-BC2D-4BB9BBE8611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731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A4A6E-8E9E-40D0-A63B-E04027D8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A0FBAA-1ED7-4047-B62B-A4D65E95C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16C0C3-48FF-48C7-91F1-8B70F3AE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F410-215D-4019-96E2-4FF893062398}" type="datetimeFigureOut">
              <a:rPr lang="es-CL" smtClean="0"/>
              <a:t>22-05-2021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CC3BAA-0130-41DB-A0C8-DC741156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52A434-EEE5-477E-8784-C27AA3C1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F6B2-B8A0-4532-BC2D-4BB9BBE8611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7584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5D2278-4C27-4CAA-B282-0E62DF174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FA83C7-C7DF-4B5F-ACAA-CEC0A64F3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79A772-4BB3-46A9-B8CD-3A4F0C6A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F410-215D-4019-96E2-4FF893062398}" type="datetimeFigureOut">
              <a:rPr lang="es-CL" smtClean="0"/>
              <a:t>22-05-2021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59109B-AB9E-4931-8CBA-5F650C08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6B7EAD-36CD-4E71-9A0C-53CE03BA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F6B2-B8A0-4532-BC2D-4BB9BBE8611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186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F6086-9EAA-4FCF-BFB0-6A473A86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5DFBB0-CFE5-4BC1-8C35-AF1F98E94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422F89-E02F-4423-899E-AC010640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F410-215D-4019-96E2-4FF893062398}" type="datetimeFigureOut">
              <a:rPr lang="es-CL" smtClean="0"/>
              <a:t>22-05-2021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1A3FA2-5733-4178-8E47-C1724D3E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767DA6-BDAA-4FFF-B382-BBEBE308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F6B2-B8A0-4532-BC2D-4BB9BBE8611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061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746B6-A543-4130-AA20-7417130DA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9BA551-25D4-4541-9FE2-5BD8B3178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BB6E7E-0DFB-4BAF-8858-98115D9B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F410-215D-4019-96E2-4FF893062398}" type="datetimeFigureOut">
              <a:rPr lang="es-CL" smtClean="0"/>
              <a:t>22-05-2021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ED8AE6-D925-4733-85AF-227C1432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F19ACD-40EC-41A7-9BF7-FA222D37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F6B2-B8A0-4532-BC2D-4BB9BBE8611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828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77648-8A19-4257-B3FB-12D9EEB10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A5BC08-0B45-4345-827E-67D35A3A9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F6EABA-14C0-4E3D-B1B6-2B3AC6C87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0F9D6B-9338-464A-BB6D-198866BD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F410-215D-4019-96E2-4FF893062398}" type="datetimeFigureOut">
              <a:rPr lang="es-CL" smtClean="0"/>
              <a:t>22-05-2021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B23AFC-D46B-40CE-98F1-0369E5A7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2B0392-AC7F-472D-B799-0F3C965B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F6B2-B8A0-4532-BC2D-4BB9BBE8611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081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E1BFD-C03E-4F9D-8894-4BB0F126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2436C7-F7D8-4B55-A9D0-EF0B09C3D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7758A9-91C3-45E8-82A1-DFA45DFAF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DFAB5B-FBE4-448F-9146-DD50DE3DD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1E3FF2A-9891-4A2F-88AE-98EF78F8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C55906A-5803-4E54-9AEA-BA1D7E19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F410-215D-4019-96E2-4FF893062398}" type="datetimeFigureOut">
              <a:rPr lang="es-CL" smtClean="0"/>
              <a:t>22-05-2021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0BB3529-4878-490D-8C5D-049CAC0C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B70D3C4-7985-496C-BD3E-0DABC5D4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F6B2-B8A0-4532-BC2D-4BB9BBE8611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633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99B02-4DBB-4972-8FFA-8568EEA1C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DE790D-1161-41ED-BEA0-8D616F6F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F410-215D-4019-96E2-4FF893062398}" type="datetimeFigureOut">
              <a:rPr lang="es-CL" smtClean="0"/>
              <a:t>22-05-2021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E8FFEAD-101C-49DA-8257-30755112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BD53C3-1611-4DBF-96EE-934AA3E7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F6B2-B8A0-4532-BC2D-4BB9BBE8611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084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705A8AE-799C-4E77-A975-E53CA0A84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F410-215D-4019-96E2-4FF893062398}" type="datetimeFigureOut">
              <a:rPr lang="es-CL" smtClean="0"/>
              <a:t>22-05-2021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524538A-1DF9-4D84-885E-8E0D873B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05CD47-E7C9-4620-912A-8CC9CA64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F6B2-B8A0-4532-BC2D-4BB9BBE8611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304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5AAC8-03F1-4EC4-972D-264F707A7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0AF3D9-2452-468B-BA77-CC9A57041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11E564-2B2E-4F91-8425-F0D9A4AD7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F1C748-0AB8-495C-A79C-CB4D0255A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F410-215D-4019-96E2-4FF893062398}" type="datetimeFigureOut">
              <a:rPr lang="es-CL" smtClean="0"/>
              <a:t>22-05-2021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DC2A8F-2CE2-44EB-A601-5F2904EB0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496CBC-C3D3-461E-A390-3417C6F6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F6B2-B8A0-4532-BC2D-4BB9BBE8611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417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D5AA1-BFD0-408F-8B4C-411F021E1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6EF6B7-DB5D-44A3-984B-BB2D859D4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14EE88-0DC7-4379-957E-0FD7C4456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12C26E-289C-4407-9DD4-DF3D8815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F410-215D-4019-96E2-4FF893062398}" type="datetimeFigureOut">
              <a:rPr lang="es-CL" smtClean="0"/>
              <a:t>22-05-2021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ACB752-D7D7-4429-B654-F0E3FBBF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D3612E-49D4-4AAC-B03D-14227F1C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F6B2-B8A0-4532-BC2D-4BB9BBE8611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736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1CF1A98-013F-401C-B788-AC22B58A2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52A584-D56F-40B2-965C-631B10415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FFDBEC-72D6-4E73-A2D9-2ED41CC51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BF410-215D-4019-96E2-4FF893062398}" type="datetimeFigureOut">
              <a:rPr lang="es-CL" smtClean="0"/>
              <a:t>22-05-2021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EE5F22-13F1-44F7-814A-39D5503BD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AF397E-2C83-402D-8D7C-43B06CF97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AF6B2-B8A0-4532-BC2D-4BB9BBE8611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29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1AA8ACF-E505-4A13-9D61-24A5C6559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6" b="5556"/>
          <a:stretch/>
        </p:blipFill>
        <p:spPr>
          <a:xfrm>
            <a:off x="104775" y="1568171"/>
            <a:ext cx="11734800" cy="528982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7140544-7D8D-4F86-A190-248A99262F52}"/>
              </a:ext>
            </a:extLst>
          </p:cNvPr>
          <p:cNvSpPr txBox="1"/>
          <p:nvPr/>
        </p:nvSpPr>
        <p:spPr>
          <a:xfrm>
            <a:off x="104775" y="495300"/>
            <a:ext cx="6705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/>
              <a:t>Habría que especificar lo del tamaño de empresa???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/>
              <a:t>Tipo de Cultivo: Equino. Cambiaría a tipo de producto?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/>
              <a:t>Empleados?? TITULO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9835198-8A8F-44E4-99CE-F4913F846DC3}"/>
              </a:ext>
            </a:extLst>
          </p:cNvPr>
          <p:cNvSpPr txBox="1"/>
          <p:nvPr/>
        </p:nvSpPr>
        <p:spPr>
          <a:xfrm>
            <a:off x="0" y="0"/>
            <a:ext cx="67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Gráficos correlativos del 1- 2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D35CD96-2904-4A2D-AD9A-708A71AE6B51}"/>
              </a:ext>
            </a:extLst>
          </p:cNvPr>
          <p:cNvSpPr txBox="1"/>
          <p:nvPr/>
        </p:nvSpPr>
        <p:spPr>
          <a:xfrm>
            <a:off x="5743575" y="646926"/>
            <a:ext cx="626745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CL" sz="1200" b="0" i="0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Número de Empresas del Sector Agrícola </a:t>
            </a:r>
            <a:r>
              <a:rPr lang="es-CL" sz="1200" b="0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por Tipo de Cultivo </a:t>
            </a:r>
            <a:r>
              <a:rPr lang="es-CL" sz="1200" b="0" i="0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 la Categoría de Tamaño Específica: SIN VENTAS del Servicio de Impuestos Internos de Chile para el Año 2020 (empleados)</a:t>
            </a:r>
            <a:r>
              <a:rPr lang="es-CL" sz="1200" dirty="0"/>
              <a:t>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8B853B2-F354-4535-B215-71A6587DF577}"/>
              </a:ext>
            </a:extLst>
          </p:cNvPr>
          <p:cNvSpPr txBox="1"/>
          <p:nvPr/>
        </p:nvSpPr>
        <p:spPr>
          <a:xfrm>
            <a:off x="5743575" y="1150738"/>
            <a:ext cx="626745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CL" sz="1200" b="0" i="0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Número de  Empresas del Sector Agrícola </a:t>
            </a:r>
            <a:r>
              <a:rPr lang="es-CL" sz="1200" b="0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por Cultivo </a:t>
            </a:r>
            <a:r>
              <a:rPr lang="es-CL" sz="1200" b="0" i="0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 la Categoría de Tamaño Específica: SIN VENTAS del Servicio de Impuestos Internos de Chile para el Año 2020 (empleados)</a:t>
            </a:r>
            <a:r>
              <a:rPr lang="es-CL" sz="1200" dirty="0"/>
              <a:t>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CF5C9E2-8525-4988-8730-EA5BE6528194}"/>
              </a:ext>
            </a:extLst>
          </p:cNvPr>
          <p:cNvSpPr txBox="1"/>
          <p:nvPr/>
        </p:nvSpPr>
        <p:spPr>
          <a:xfrm>
            <a:off x="5743575" y="98703"/>
            <a:ext cx="626745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L" sz="1400" dirty="0"/>
              <a:t>NO VEO LA DIFERENCIA EN TTULOS DE LOS GRÁFICOS CO 1 Y 2 Y POR LO TANTO NO LO APRECIO EN LOS GRÁFICOS PRIPIAMENTE TAL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E14C428-FE5E-43B8-852D-0453B47A03FF}"/>
              </a:ext>
            </a:extLst>
          </p:cNvPr>
          <p:cNvSpPr/>
          <p:nvPr/>
        </p:nvSpPr>
        <p:spPr>
          <a:xfrm>
            <a:off x="247650" y="1612403"/>
            <a:ext cx="800100" cy="14972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832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A778FE94-1A4F-421D-B14C-8728E70F0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4" y="1072966"/>
            <a:ext cx="10477861" cy="66041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19A2B6A-3A84-478D-BBB1-FEA866CF7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00" y="307777"/>
            <a:ext cx="10544105" cy="746138"/>
          </a:xfrm>
          <a:prstGeom prst="rect">
            <a:avLst/>
          </a:prstGeom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DF320273-3186-4CB6-AA00-683D2F29B936}"/>
              </a:ext>
            </a:extLst>
          </p:cNvPr>
          <p:cNvSpPr/>
          <p:nvPr/>
        </p:nvSpPr>
        <p:spPr>
          <a:xfrm>
            <a:off x="4825953" y="307777"/>
            <a:ext cx="1609725" cy="3556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1192DC5-5011-4DF6-8EF6-E922AF787F7F}"/>
              </a:ext>
            </a:extLst>
          </p:cNvPr>
          <p:cNvSpPr/>
          <p:nvPr/>
        </p:nvSpPr>
        <p:spPr>
          <a:xfrm>
            <a:off x="4511628" y="1053915"/>
            <a:ext cx="1336461" cy="3063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C459002-EB3D-4D85-A4B0-3E84007C0189}"/>
              </a:ext>
            </a:extLst>
          </p:cNvPr>
          <p:cNvSpPr txBox="1"/>
          <p:nvPr/>
        </p:nvSpPr>
        <p:spPr>
          <a:xfrm>
            <a:off x="107998" y="0"/>
            <a:ext cx="626745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L" sz="1400" dirty="0"/>
              <a:t>NO VEO LA DIFERENCIA EN TÍTULOS DE LOS GRÁFICOS 3 Y 4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98EADFC-6CF3-4BA4-9059-40C28E8D332A}"/>
              </a:ext>
            </a:extLst>
          </p:cNvPr>
          <p:cNvSpPr txBox="1"/>
          <p:nvPr/>
        </p:nvSpPr>
        <p:spPr>
          <a:xfrm>
            <a:off x="0" y="1821449"/>
            <a:ext cx="1144582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L" sz="1400" dirty="0"/>
              <a:t>LA DIFERENCIA ESTA EN QUE LOS GRÁFICOS 3 MUESTRAN ADEMÁS EL PORCENTAJE: HABRÁ QUE EVALUAR SI TIENE SENTIDO DEJAR AMBOS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92D5ACC-C298-48B7-A369-A97D39EDB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76003"/>
            <a:ext cx="1854295" cy="2114659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DF0426F7-7A41-4F1E-8A50-5671095172C3}"/>
              </a:ext>
            </a:extLst>
          </p:cNvPr>
          <p:cNvSpPr txBox="1"/>
          <p:nvPr/>
        </p:nvSpPr>
        <p:spPr>
          <a:xfrm>
            <a:off x="107998" y="3429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Gráfico 3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C47C9DF-03CE-4A23-B44E-E81F5B1965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0275" y="2450853"/>
            <a:ext cx="9630075" cy="38792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10B4EE07-9364-40F0-9C23-81069C7555A5}"/>
              </a:ext>
            </a:extLst>
          </p:cNvPr>
          <p:cNvCxnSpPr/>
          <p:nvPr/>
        </p:nvCxnSpPr>
        <p:spPr>
          <a:xfrm flipV="1">
            <a:off x="1571625" y="3219450"/>
            <a:ext cx="2940003" cy="995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C0420A54-919F-4CF1-84ED-47A267B91CAD}"/>
              </a:ext>
            </a:extLst>
          </p:cNvPr>
          <p:cNvSpPr/>
          <p:nvPr/>
        </p:nvSpPr>
        <p:spPr>
          <a:xfrm>
            <a:off x="2943225" y="4215410"/>
            <a:ext cx="2638425" cy="680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216D668-735D-4A99-B8FB-CA98712450B9}"/>
              </a:ext>
            </a:extLst>
          </p:cNvPr>
          <p:cNvCxnSpPr>
            <a:endCxn id="27" idx="2"/>
          </p:cNvCxnSpPr>
          <p:nvPr/>
        </p:nvCxnSpPr>
        <p:spPr>
          <a:xfrm flipV="1">
            <a:off x="1571625" y="4555630"/>
            <a:ext cx="1371600" cy="1878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81EEB95-521C-46BF-B13D-7C8A1FD25E3F}"/>
              </a:ext>
            </a:extLst>
          </p:cNvPr>
          <p:cNvSpPr txBox="1"/>
          <p:nvPr/>
        </p:nvSpPr>
        <p:spPr>
          <a:xfrm>
            <a:off x="2470126" y="6320464"/>
            <a:ext cx="1143000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Gráfico 4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250C86D4-31D4-477A-84D1-02D3BFA2CF67}"/>
              </a:ext>
            </a:extLst>
          </p:cNvPr>
          <p:cNvCxnSpPr/>
          <p:nvPr/>
        </p:nvCxnSpPr>
        <p:spPr>
          <a:xfrm flipV="1">
            <a:off x="1619251" y="3581774"/>
            <a:ext cx="2940003" cy="995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3FABD860-38EC-4042-87DC-55B3D0C5EB84}"/>
              </a:ext>
            </a:extLst>
          </p:cNvPr>
          <p:cNvCxnSpPr/>
          <p:nvPr/>
        </p:nvCxnSpPr>
        <p:spPr>
          <a:xfrm flipV="1">
            <a:off x="1619251" y="4079754"/>
            <a:ext cx="3047999" cy="8160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>
            <a:extLst>
              <a:ext uri="{FF2B5EF4-FFF2-40B4-BE49-F238E27FC236}">
                <a16:creationId xmlns:a16="http://schemas.microsoft.com/office/drawing/2014/main" id="{6BDA7100-F08D-4915-A541-54DEA7E0ADD0}"/>
              </a:ext>
            </a:extLst>
          </p:cNvPr>
          <p:cNvSpPr/>
          <p:nvPr/>
        </p:nvSpPr>
        <p:spPr>
          <a:xfrm>
            <a:off x="2200276" y="5064140"/>
            <a:ext cx="2908276" cy="7208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3DB8731C-CA27-4815-8CD9-902CAB85AEAA}"/>
              </a:ext>
            </a:extLst>
          </p:cNvPr>
          <p:cNvCxnSpPr>
            <a:cxnSpLocks/>
          </p:cNvCxnSpPr>
          <p:nvPr/>
        </p:nvCxnSpPr>
        <p:spPr>
          <a:xfrm>
            <a:off x="1619251" y="5098106"/>
            <a:ext cx="581024" cy="295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D51DB822-E529-4570-8054-9361B048511F}"/>
              </a:ext>
            </a:extLst>
          </p:cNvPr>
          <p:cNvCxnSpPr/>
          <p:nvPr/>
        </p:nvCxnSpPr>
        <p:spPr>
          <a:xfrm>
            <a:off x="1571625" y="5257800"/>
            <a:ext cx="2352675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0385D990-F8AF-40BC-BD68-4E9BE84F5CBD}"/>
              </a:ext>
            </a:extLst>
          </p:cNvPr>
          <p:cNvCxnSpPr>
            <a:cxnSpLocks/>
          </p:cNvCxnSpPr>
          <p:nvPr/>
        </p:nvCxnSpPr>
        <p:spPr>
          <a:xfrm flipV="1">
            <a:off x="1282724" y="4994702"/>
            <a:ext cx="2908276" cy="39912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5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2A357C0-6C82-4521-9B9A-2C4401095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7612403" cy="2667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00867E9-0ECB-4334-B57C-BC7D934B1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825" y="2157610"/>
            <a:ext cx="8258174" cy="47003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F649895-3743-48C7-B0A8-39C10DDF8BBC}"/>
              </a:ext>
            </a:extLst>
          </p:cNvPr>
          <p:cNvSpPr txBox="1"/>
          <p:nvPr/>
        </p:nvSpPr>
        <p:spPr>
          <a:xfrm>
            <a:off x="276225" y="2924175"/>
            <a:ext cx="18002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Gráfico correlativo 27: quizás se debiera colocar SIN VENTAS en vez de No hay datos Disponibles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5CBE5AD-B235-49E1-8EB4-A535164455DF}"/>
              </a:ext>
            </a:extLst>
          </p:cNvPr>
          <p:cNvSpPr txBox="1"/>
          <p:nvPr/>
        </p:nvSpPr>
        <p:spPr>
          <a:xfrm>
            <a:off x="2481343" y="5629275"/>
            <a:ext cx="305752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CL" sz="1400" dirty="0"/>
              <a:t>Gráfico N°3: decimales en los porcentaje y el separador es </a:t>
            </a:r>
            <a:r>
              <a:rPr lang="es-CL" b="1" dirty="0">
                <a:solidFill>
                  <a:srgbClr val="C00000"/>
                </a:solidFill>
              </a:rPr>
              <a:t>.</a:t>
            </a:r>
            <a:r>
              <a:rPr lang="es-CL" sz="1400" dirty="0"/>
              <a:t>  y no </a:t>
            </a:r>
            <a:r>
              <a:rPr lang="es-CL" b="1" dirty="0">
                <a:solidFill>
                  <a:srgbClr val="C00000"/>
                </a:solidFill>
              </a:rPr>
              <a:t>,</a:t>
            </a:r>
            <a:endParaRPr lang="es-CL" sz="14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C8F2EBC-F2CB-4CF3-B7AD-333B2450D4D7}"/>
              </a:ext>
            </a:extLst>
          </p:cNvPr>
          <p:cNvSpPr/>
          <p:nvPr/>
        </p:nvSpPr>
        <p:spPr>
          <a:xfrm>
            <a:off x="9710657" y="4562475"/>
            <a:ext cx="519193" cy="3714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41A5F224-E969-489D-A1DF-D79A9D7A0FA8}"/>
              </a:ext>
            </a:extLst>
          </p:cNvPr>
          <p:cNvCxnSpPr>
            <a:stCxn id="11" idx="3"/>
            <a:endCxn id="12" idx="3"/>
          </p:cNvCxnSpPr>
          <p:nvPr/>
        </p:nvCxnSpPr>
        <p:spPr>
          <a:xfrm flipV="1">
            <a:off x="5538868" y="4772025"/>
            <a:ext cx="4171789" cy="1149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14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D75EE91-9FC0-4607-AB35-AE29D3948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72425" cy="357513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DBCB984-52BB-4A23-9819-95B274E2A350}"/>
              </a:ext>
            </a:extLst>
          </p:cNvPr>
          <p:cNvSpPr txBox="1"/>
          <p:nvPr/>
        </p:nvSpPr>
        <p:spPr>
          <a:xfrm>
            <a:off x="8153400" y="488859"/>
            <a:ext cx="18002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Gráfico correlativo 40: Evaluar si tiene sentido mostrar así el gráfico. quizás se debiera colocar SIN VENTAS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7E463B-3B03-411E-AA52-C0131209C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837" y="2916711"/>
            <a:ext cx="8742163" cy="394128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506B865-29F5-4558-A4AE-E5382E669031}"/>
              </a:ext>
            </a:extLst>
          </p:cNvPr>
          <p:cNvSpPr txBox="1"/>
          <p:nvPr/>
        </p:nvSpPr>
        <p:spPr>
          <a:xfrm>
            <a:off x="1076325" y="4975134"/>
            <a:ext cx="1800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Gráfico correlativo 41: Evaluar si tiene sentido mostrar así el gráfico</a:t>
            </a:r>
          </a:p>
        </p:txBody>
      </p:sp>
    </p:spTree>
    <p:extLst>
      <p:ext uri="{BB962C8B-B14F-4D97-AF65-F5344CB8AC3E}">
        <p14:creationId xmlns:p14="http://schemas.microsoft.com/office/powerpoint/2010/main" val="85660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010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220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Astrid Holmgren</dc:creator>
  <cp:lastModifiedBy>Astrid Holmgren</cp:lastModifiedBy>
  <cp:revision>11</cp:revision>
  <dcterms:created xsi:type="dcterms:W3CDTF">2021-05-21T22:26:22Z</dcterms:created>
  <dcterms:modified xsi:type="dcterms:W3CDTF">2021-05-23T00:01:28Z</dcterms:modified>
</cp:coreProperties>
</file>