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589F9-E921-4E64-A664-048B71DE0BC2}" v="1" dt="2021-03-09T15:36:08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516FB-2143-4E83-9F85-0A778BD6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2150AF-F0D7-4969-B168-ABF710014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B8861-8E57-4D5F-90C2-9038A100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2CBB5-39F0-449D-ABCE-32DCC8F2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50977-A081-4F3F-A645-80905DE8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62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CE72D-DBE5-4B81-9CCA-ED9E8840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28631E-6A7D-4A89-8546-2BC01DA19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C78EA-9D8A-4B10-9E0D-435BAB62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BE90A-6CDB-4ED2-8EB5-1AC95EA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98E0D8-F88A-4EAC-BA36-C0ADD938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8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97DD1B-4138-4386-978A-93DB566C3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036A41-C4B2-47A3-A928-E4AD53CC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0C38A-1CA4-4491-BA33-3B0701A9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A5311C-8233-48F5-AB86-96D2AFD7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8E5BEF-B51E-42A5-8F74-A9AC981D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25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1F513-710C-4B05-A37A-373EA477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58FAC-9123-4DA3-9F5C-A2EB6107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30E6D-855A-496C-BD21-013DB636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31BB3-683F-4E99-AE5D-8C601F37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F1006-2DDF-4F4E-BBA4-618CFAA5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18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F3BBF-16C2-41D3-93D6-09CA1B25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F59DFF-044F-4C7B-ADA5-A43C502F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174642-7FB7-40D4-AC73-90629B96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4AE08-C9D3-4F7A-8DE9-F758B84E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BC87A-CA82-4E2F-A455-99589F4A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6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7E9D9-1A82-4E84-BFF9-DB94A1FC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CE7ED4-A0A6-43B2-AB59-F20935D50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C7B3E1-125A-4943-808C-0AADF34D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400163-D7FE-4A14-90BC-6E1DD4CC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E758FF-B88F-4A13-B3BE-C984A428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C1C76A-6FD0-44F7-AE95-3D0CC011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36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398A0-DA7D-4A3F-90A4-1FC32A04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C88664-20EA-472B-87FA-D33407D9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9155E4-AA04-43E9-BB6B-068AF193E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7C1EF2-27AC-40C0-8E46-0A87FFA6A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A1E112-B139-4A09-80E1-EE997A628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00E360-8433-45DE-9E6B-96816452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B07839-37FC-437E-A44E-D65AEC4F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F78EC2-3299-43F2-A9E7-927A4F0D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1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0A360-2078-4D31-A926-EF04DDE0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17A22B-A075-4E2F-B74E-B0AEAE5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9EE8A3-F53F-456C-8EF7-73BF58D2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D14D7-0326-4972-B5A1-196C4FA4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CF9152-3A50-4059-864A-DD0D1FB3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6276F8-D1D5-467A-9124-3309AA4A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1523A9-918F-4FE4-B17F-8CB8DE63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40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E56DC-0BD0-40DB-A1CA-0F4B290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46ED6-4963-46FC-8E73-0C652D402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18B380-DA0D-4E8D-BA28-A49D668DF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8C0201-7983-4841-B5AE-434E653C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0021A-0560-44F1-9D29-99609947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D4BEE2-9BF2-489E-BCCF-10CF7E01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98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14EC4-FAFC-41B5-A05C-BCC1CC17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3102B1-A3E0-4988-B9B2-81FD5FDB9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D5BCE9-E9DD-4FDF-B7BE-80F59632C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E8DB09-EF73-41E5-B870-B0BDE8B6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90E982-F249-4050-8465-5E860B52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7FB04E-CD59-4E85-A08A-7172F670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5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38A543-F0E8-4027-A04B-BD6A2B19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C86C01-1CE6-43A6-8D20-3A12DB46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93399-B6B0-4996-AAA5-8D634AB45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9CAE-4DE9-4312-A7BB-E23E61C07601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4A6DD-EB6F-48C1-B53C-82B0AFE1E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3897B6-2602-4E02-B042-75FBF9BA8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02A7D-4D92-4599-8952-D3C5331742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22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ffesd.maps.arcgi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is.forest.gov.bz/FI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gsmu.ecorrea@forest.gov.bz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99816A-1099-4E9F-88F3-606A82886B94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ENTRAR AL </a:t>
            </a:r>
            <a:r>
              <a:rPr lang="es-MX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ArcGisOnline</a:t>
            </a:r>
            <a:endParaRPr lang="es-MX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3A202C-1C57-418C-A046-17D417FFE160}"/>
              </a:ext>
            </a:extLst>
          </p:cNvPr>
          <p:cNvSpPr txBox="1"/>
          <p:nvPr/>
        </p:nvSpPr>
        <p:spPr>
          <a:xfrm>
            <a:off x="8246225" y="2053244"/>
            <a:ext cx="3507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 tooltip="https://maffesd.maps.arcgis.com"/>
              </a:rPr>
              <a:t>https://maffesd.maps.arcgis.com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Usuario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abnerjhn_FFESD</a:t>
            </a:r>
            <a:b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Clave: Flix&amp;1977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B3F7F8F-BCEC-4496-B9E1-4E166F37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72" y="1546658"/>
            <a:ext cx="4347036" cy="44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2287EF4-EB84-402C-95ED-399732FB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7" y="1609725"/>
            <a:ext cx="3838575" cy="26955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5CBA21E-2B37-4F92-B843-C9E78EE47A91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Guía de instalación de Pulse </a:t>
            </a:r>
            <a:r>
              <a:rPr lang="es-MX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Secure</a:t>
            </a:r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Client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318BE42-8BFE-4FDF-93B0-9EB71E68CA9A}"/>
              </a:ext>
            </a:extLst>
          </p:cNvPr>
          <p:cNvSpPr/>
          <p:nvPr/>
        </p:nvSpPr>
        <p:spPr>
          <a:xfrm>
            <a:off x="108065" y="989215"/>
            <a:ext cx="1072342" cy="105419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8to Paso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1A60C2-243F-4931-BE30-0A7A2FDD6142}"/>
              </a:ext>
            </a:extLst>
          </p:cNvPr>
          <p:cNvSpPr/>
          <p:nvPr/>
        </p:nvSpPr>
        <p:spPr>
          <a:xfrm>
            <a:off x="1751167" y="2973550"/>
            <a:ext cx="2354107" cy="38401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3C78955-678C-4507-9511-B9188BA4542A}"/>
              </a:ext>
            </a:extLst>
          </p:cNvPr>
          <p:cNvSpPr txBox="1"/>
          <p:nvPr/>
        </p:nvSpPr>
        <p:spPr>
          <a:xfrm>
            <a:off x="1751167" y="4258970"/>
            <a:ext cx="361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Luego seleccionamos KBA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5A0618-7FB1-4AEB-9B28-E5D021EC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742" y="1609725"/>
            <a:ext cx="3810000" cy="3429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09736FE-795B-46B4-AC47-ED7BDD486BB7}"/>
              </a:ext>
            </a:extLst>
          </p:cNvPr>
          <p:cNvSpPr txBox="1"/>
          <p:nvPr/>
        </p:nvSpPr>
        <p:spPr>
          <a:xfrm>
            <a:off x="9318690" y="2711231"/>
            <a:ext cx="321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Usuario: </a:t>
            </a:r>
            <a:r>
              <a:rPr lang="es-MX" dirty="0" err="1"/>
              <a:t>kba_edgar</a:t>
            </a:r>
            <a:endParaRPr lang="es-MX" dirty="0"/>
          </a:p>
          <a:p>
            <a:r>
              <a:rPr lang="es-MX" dirty="0"/>
              <a:t>Contraseña: 745HDFT$#@98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139ECB-6B25-428C-8975-02B97FD6F666}"/>
              </a:ext>
            </a:extLst>
          </p:cNvPr>
          <p:cNvSpPr txBox="1"/>
          <p:nvPr/>
        </p:nvSpPr>
        <p:spPr>
          <a:xfrm>
            <a:off x="9318690" y="2043412"/>
            <a:ext cx="296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Ingresamos con las credenciales: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CD120D6-633E-4131-BABB-B7BC893E8C26}"/>
              </a:ext>
            </a:extLst>
          </p:cNvPr>
          <p:cNvSpPr/>
          <p:nvPr/>
        </p:nvSpPr>
        <p:spPr>
          <a:xfrm>
            <a:off x="5105400" y="2973550"/>
            <a:ext cx="361950" cy="455450"/>
          </a:xfrm>
          <a:prstGeom prst="rightArrow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87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F7C437-16C5-4A96-81AA-D72BF248D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2" y="1657350"/>
            <a:ext cx="3838575" cy="40195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C6647C5-FA13-412C-8A55-F9A64B0E7BD1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Guía de instalación de Pulse </a:t>
            </a:r>
            <a:r>
              <a:rPr lang="es-MX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Secure</a:t>
            </a:r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Client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C712FFD-1EDE-4CCB-B66A-CA4FACBDCCEC}"/>
              </a:ext>
            </a:extLst>
          </p:cNvPr>
          <p:cNvSpPr/>
          <p:nvPr/>
        </p:nvSpPr>
        <p:spPr>
          <a:xfrm>
            <a:off x="108065" y="989215"/>
            <a:ext cx="1072342" cy="105419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9no Paso</a:t>
            </a:r>
          </a:p>
        </p:txBody>
      </p:sp>
    </p:spTree>
    <p:extLst>
      <p:ext uri="{BB962C8B-B14F-4D97-AF65-F5344CB8AC3E}">
        <p14:creationId xmlns:p14="http://schemas.microsoft.com/office/powerpoint/2010/main" val="304236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6647C5-FA13-412C-8A55-F9A64B0E7BD1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INSTALAR CONECTAR BD A POWERBI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C712FFD-1EDE-4CCB-B66A-CA4FACBDCCEC}"/>
              </a:ext>
            </a:extLst>
          </p:cNvPr>
          <p:cNvSpPr/>
          <p:nvPr/>
        </p:nvSpPr>
        <p:spPr>
          <a:xfrm>
            <a:off x="108065" y="989215"/>
            <a:ext cx="1072342" cy="105419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10mo Paso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D7F5E7-3CE5-4662-81DA-D19F38D8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619375"/>
            <a:ext cx="4362450" cy="18669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FB72AEA-D8ED-4C73-AE31-C21E6A59680F}"/>
              </a:ext>
            </a:extLst>
          </p:cNvPr>
          <p:cNvSpPr/>
          <p:nvPr/>
        </p:nvSpPr>
        <p:spPr>
          <a:xfrm>
            <a:off x="1299446" y="4102263"/>
            <a:ext cx="2354107" cy="38401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1D0F0-185D-4EE9-8CDF-64BBF37B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49" y="1787236"/>
            <a:ext cx="3241348" cy="353117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2F7632B-3752-4F45-9458-2D519A2798D8}"/>
              </a:ext>
            </a:extLst>
          </p:cNvPr>
          <p:cNvSpPr/>
          <p:nvPr/>
        </p:nvSpPr>
        <p:spPr>
          <a:xfrm>
            <a:off x="6004796" y="2108581"/>
            <a:ext cx="2056201" cy="38401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AFB9ED8-653E-43F8-9F59-863915A66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402" y="2503551"/>
            <a:ext cx="3300566" cy="159871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46A2E5A-05C4-4BAF-AAC5-16BAD5106FB1}"/>
              </a:ext>
            </a:extLst>
          </p:cNvPr>
          <p:cNvSpPr/>
          <p:nvPr/>
        </p:nvSpPr>
        <p:spPr>
          <a:xfrm>
            <a:off x="8928971" y="2746755"/>
            <a:ext cx="2056201" cy="50126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FB9FA7-6237-4CC0-8155-AF8D8D7F204A}"/>
              </a:ext>
            </a:extLst>
          </p:cNvPr>
          <p:cNvSpPr txBox="1"/>
          <p:nvPr/>
        </p:nvSpPr>
        <p:spPr>
          <a:xfrm>
            <a:off x="8731679" y="4102263"/>
            <a:ext cx="296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Ingresamos las siguientes credenciales:</a:t>
            </a:r>
          </a:p>
          <a:p>
            <a:r>
              <a:rPr lang="es-MX" dirty="0"/>
              <a:t>Servidor: 10.1.1.2</a:t>
            </a:r>
          </a:p>
          <a:p>
            <a:r>
              <a:rPr lang="es-MX" dirty="0"/>
              <a:t>Base de Datos: FIS</a:t>
            </a:r>
          </a:p>
        </p:txBody>
      </p:sp>
    </p:spTree>
    <p:extLst>
      <p:ext uri="{BB962C8B-B14F-4D97-AF65-F5344CB8AC3E}">
        <p14:creationId xmlns:p14="http://schemas.microsoft.com/office/powerpoint/2010/main" val="28542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6647C5-FA13-412C-8A55-F9A64B0E7BD1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INSTALAR CONECTAR BD A POWERBI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C712FFD-1EDE-4CCB-B66A-CA4FACBDCCEC}"/>
              </a:ext>
            </a:extLst>
          </p:cNvPr>
          <p:cNvSpPr/>
          <p:nvPr/>
        </p:nvSpPr>
        <p:spPr>
          <a:xfrm>
            <a:off x="108065" y="989215"/>
            <a:ext cx="1072342" cy="105419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11vo Paso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FB9FA7-6237-4CC0-8155-AF8D8D7F204A}"/>
              </a:ext>
            </a:extLst>
          </p:cNvPr>
          <p:cNvSpPr txBox="1"/>
          <p:nvPr/>
        </p:nvSpPr>
        <p:spPr>
          <a:xfrm>
            <a:off x="7920037" y="2321088"/>
            <a:ext cx="317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Ingresamos las siguientes credenciales:</a:t>
            </a:r>
          </a:p>
          <a:p>
            <a:r>
              <a:rPr lang="en-US" dirty="0"/>
              <a:t>Login name: </a:t>
            </a:r>
            <a:r>
              <a:rPr lang="en-US" dirty="0" err="1"/>
              <a:t>user_reader</a:t>
            </a:r>
            <a:endParaRPr lang="en-US" dirty="0"/>
          </a:p>
          <a:p>
            <a:r>
              <a:rPr lang="en-US" dirty="0"/>
              <a:t>Password: Us3rSqL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E4540D-00AF-48D2-84E2-2EF04C91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043412"/>
            <a:ext cx="6162675" cy="338137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7FFEF36B-936B-4929-9FD4-1A30817001F1}"/>
              </a:ext>
            </a:extLst>
          </p:cNvPr>
          <p:cNvSpPr/>
          <p:nvPr/>
        </p:nvSpPr>
        <p:spPr>
          <a:xfrm>
            <a:off x="1757363" y="2625888"/>
            <a:ext cx="1595438" cy="38401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48AB4FD-B48C-4FDC-9842-3A598CC4DE5E}"/>
              </a:ext>
            </a:extLst>
          </p:cNvPr>
          <p:cNvSpPr txBox="1"/>
          <p:nvPr/>
        </p:nvSpPr>
        <p:spPr>
          <a:xfrm>
            <a:off x="176213" y="2663295"/>
            <a:ext cx="317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Vamos a BD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71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798C5EF-3DAA-4F39-A0FB-C509ADA5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111" y="0"/>
            <a:ext cx="9952033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C5DB798-60C6-4E65-A740-10355B2EF8FD}"/>
              </a:ext>
            </a:extLst>
          </p:cNvPr>
          <p:cNvSpPr/>
          <p:nvPr/>
        </p:nvSpPr>
        <p:spPr>
          <a:xfrm>
            <a:off x="32818" y="130338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C903B2-E3D6-438B-9F76-6D182CF86440}"/>
              </a:ext>
            </a:extLst>
          </p:cNvPr>
          <p:cNvSpPr/>
          <p:nvPr/>
        </p:nvSpPr>
        <p:spPr>
          <a:xfrm>
            <a:off x="6771757" y="130338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ED78F2-A5D3-417C-AE4F-59786CB8321A}"/>
              </a:ext>
            </a:extLst>
          </p:cNvPr>
          <p:cNvSpPr/>
          <p:nvPr/>
        </p:nvSpPr>
        <p:spPr>
          <a:xfrm>
            <a:off x="6651104" y="2054388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ED83E3D-C2C9-4C3E-A4B1-23C3B4F83C01}"/>
              </a:ext>
            </a:extLst>
          </p:cNvPr>
          <p:cNvSpPr/>
          <p:nvPr/>
        </p:nvSpPr>
        <p:spPr>
          <a:xfrm>
            <a:off x="32817" y="5892963"/>
            <a:ext cx="3043237" cy="7078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397FC9C-D00F-4AD5-8AD0-893D9B739FC4}"/>
              </a:ext>
            </a:extLst>
          </p:cNvPr>
          <p:cNvSpPr/>
          <p:nvPr/>
        </p:nvSpPr>
        <p:spPr>
          <a:xfrm>
            <a:off x="3402286" y="2054388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2F3B5E-E57C-4D2D-8EED-34F4446B7584}"/>
              </a:ext>
            </a:extLst>
          </p:cNvPr>
          <p:cNvSpPr/>
          <p:nvPr/>
        </p:nvSpPr>
        <p:spPr>
          <a:xfrm>
            <a:off x="3402285" y="5892963"/>
            <a:ext cx="3043237" cy="7078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CB3702-764A-40CA-8B2A-E403AAC751E0}"/>
              </a:ext>
            </a:extLst>
          </p:cNvPr>
          <p:cNvSpPr/>
          <p:nvPr/>
        </p:nvSpPr>
        <p:spPr>
          <a:xfrm>
            <a:off x="32816" y="3011650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7BA91B9-8172-4A4C-A77A-FE9B0EEDFBBC}"/>
              </a:ext>
            </a:extLst>
          </p:cNvPr>
          <p:cNvSpPr/>
          <p:nvPr/>
        </p:nvSpPr>
        <p:spPr>
          <a:xfrm>
            <a:off x="3402284" y="3011650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B1A0DA-D148-4D55-9270-0687ADEBA81B}"/>
              </a:ext>
            </a:extLst>
          </p:cNvPr>
          <p:cNvSpPr/>
          <p:nvPr/>
        </p:nvSpPr>
        <p:spPr>
          <a:xfrm>
            <a:off x="6713520" y="3011650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4AF4E6D-ED4F-4AE3-BDB2-79FD5C8FA222}"/>
              </a:ext>
            </a:extLst>
          </p:cNvPr>
          <p:cNvSpPr/>
          <p:nvPr/>
        </p:nvSpPr>
        <p:spPr>
          <a:xfrm>
            <a:off x="6733302" y="3968912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8192CDD-1DDD-4CE0-9D3B-C4AC401A0743}"/>
              </a:ext>
            </a:extLst>
          </p:cNvPr>
          <p:cNvSpPr/>
          <p:nvPr/>
        </p:nvSpPr>
        <p:spPr>
          <a:xfrm>
            <a:off x="3402283" y="3968912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B13B50F-6A46-4D41-90A4-5EA0CFDDB3C7}"/>
              </a:ext>
            </a:extLst>
          </p:cNvPr>
          <p:cNvSpPr/>
          <p:nvPr/>
        </p:nvSpPr>
        <p:spPr>
          <a:xfrm>
            <a:off x="32815" y="3968912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2764A6E-5F14-4753-A5B5-B871EBE6E244}"/>
              </a:ext>
            </a:extLst>
          </p:cNvPr>
          <p:cNvSpPr/>
          <p:nvPr/>
        </p:nvSpPr>
        <p:spPr>
          <a:xfrm>
            <a:off x="32814" y="4935701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5199F2-9B78-46FE-9C92-46575181EFEC}"/>
              </a:ext>
            </a:extLst>
          </p:cNvPr>
          <p:cNvSpPr/>
          <p:nvPr/>
        </p:nvSpPr>
        <p:spPr>
          <a:xfrm>
            <a:off x="3402282" y="4926174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72BC3B0-68C8-40F7-A337-B01A78A72AE0}"/>
              </a:ext>
            </a:extLst>
          </p:cNvPr>
          <p:cNvSpPr/>
          <p:nvPr/>
        </p:nvSpPr>
        <p:spPr>
          <a:xfrm>
            <a:off x="6733302" y="4934825"/>
            <a:ext cx="3043237" cy="7078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44FA1FD-DB80-4001-81D1-50A115E6445B}"/>
              </a:ext>
            </a:extLst>
          </p:cNvPr>
          <p:cNvSpPr/>
          <p:nvPr/>
        </p:nvSpPr>
        <p:spPr>
          <a:xfrm>
            <a:off x="32813" y="2044861"/>
            <a:ext cx="3043237" cy="7078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CABA2D6-BBB0-48D1-ADE1-CBD3C0E6EB17}"/>
              </a:ext>
            </a:extLst>
          </p:cNvPr>
          <p:cNvSpPr/>
          <p:nvPr/>
        </p:nvSpPr>
        <p:spPr>
          <a:xfrm>
            <a:off x="32812" y="1091487"/>
            <a:ext cx="3043237" cy="7078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2BF6AE6-FF36-4027-A9EA-5E9D4D2F4051}"/>
              </a:ext>
            </a:extLst>
          </p:cNvPr>
          <p:cNvSpPr/>
          <p:nvPr/>
        </p:nvSpPr>
        <p:spPr>
          <a:xfrm>
            <a:off x="3402282" y="1097126"/>
            <a:ext cx="3043237" cy="7078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6969844-788D-430D-A57C-6B13BD710179}"/>
              </a:ext>
            </a:extLst>
          </p:cNvPr>
          <p:cNvSpPr/>
          <p:nvPr/>
        </p:nvSpPr>
        <p:spPr>
          <a:xfrm>
            <a:off x="6733302" y="1099136"/>
            <a:ext cx="3043237" cy="7078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FDEAEB6-56A6-4CD7-B383-385F844E6006}"/>
              </a:ext>
            </a:extLst>
          </p:cNvPr>
          <p:cNvSpPr/>
          <p:nvPr/>
        </p:nvSpPr>
        <p:spPr>
          <a:xfrm>
            <a:off x="3402281" y="125232"/>
            <a:ext cx="3043237" cy="7078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08EFD57-555F-4829-8ECB-7D4AC217397E}"/>
              </a:ext>
            </a:extLst>
          </p:cNvPr>
          <p:cNvSpPr/>
          <p:nvPr/>
        </p:nvSpPr>
        <p:spPr>
          <a:xfrm>
            <a:off x="10226148" y="267579"/>
            <a:ext cx="1822536" cy="7078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BD sin acceso o sin información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EE78319-682D-43B1-AD93-D1674232005D}"/>
              </a:ext>
            </a:extLst>
          </p:cNvPr>
          <p:cNvSpPr/>
          <p:nvPr/>
        </p:nvSpPr>
        <p:spPr>
          <a:xfrm>
            <a:off x="10226148" y="1099136"/>
            <a:ext cx="1822536" cy="707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BD con acceso o con información</a:t>
            </a:r>
          </a:p>
        </p:txBody>
      </p:sp>
    </p:spTree>
    <p:extLst>
      <p:ext uri="{BB962C8B-B14F-4D97-AF65-F5344CB8AC3E}">
        <p14:creationId xmlns:p14="http://schemas.microsoft.com/office/powerpoint/2010/main" val="274803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99816A-1099-4E9F-88F3-606A82886B94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ENTRAR AL FIS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3A202C-1C57-418C-A046-17D417FFE160}"/>
              </a:ext>
            </a:extLst>
          </p:cNvPr>
          <p:cNvSpPr txBox="1"/>
          <p:nvPr/>
        </p:nvSpPr>
        <p:spPr>
          <a:xfrm>
            <a:off x="8246225" y="2053244"/>
            <a:ext cx="334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URL:</a:t>
            </a:r>
            <a:r>
              <a:rPr lang="es-MX" dirty="0">
                <a:hlinkClick r:id="rId2"/>
              </a:rPr>
              <a:t>Belize | FIS (forest.gov.bz)</a:t>
            </a:r>
            <a:endParaRPr lang="es-MX" dirty="0"/>
          </a:p>
          <a:p>
            <a:r>
              <a:rPr lang="es-MX" dirty="0"/>
              <a:t>Usuario: </a:t>
            </a:r>
            <a:r>
              <a:rPr lang="es-MX" dirty="0" err="1"/>
              <a:t>admin</a:t>
            </a:r>
            <a:endParaRPr lang="es-MX" dirty="0"/>
          </a:p>
          <a:p>
            <a:r>
              <a:rPr lang="es-MX" dirty="0"/>
              <a:t>Contraseña: 111</a:t>
            </a:r>
          </a:p>
          <a:p>
            <a:r>
              <a:rPr lang="es-MX" dirty="0" err="1"/>
              <a:t>Role:Admin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752A02-A121-4F61-B366-360012096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" y="1672578"/>
            <a:ext cx="7948768" cy="35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3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99816A-1099-4E9F-88F3-606A82886B94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ENTRAR POWERBI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3A202C-1C57-418C-A046-17D417FFE160}"/>
              </a:ext>
            </a:extLst>
          </p:cNvPr>
          <p:cNvSpPr txBox="1"/>
          <p:nvPr/>
        </p:nvSpPr>
        <p:spPr>
          <a:xfrm>
            <a:off x="8246225" y="2053244"/>
            <a:ext cx="321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Usuario: </a:t>
            </a:r>
            <a:r>
              <a:rPr lang="es-MX" dirty="0">
                <a:hlinkClick r:id="rId2"/>
              </a:rPr>
              <a:t>gsmu.ecorrea@forest.gov.bz</a:t>
            </a:r>
            <a:endParaRPr lang="es-MX" dirty="0"/>
          </a:p>
          <a:p>
            <a:r>
              <a:rPr lang="es-MX" dirty="0"/>
              <a:t>Contraseña: P@ssword22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7CF413-A057-4E94-A898-AC1D27F5C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2" y="1786327"/>
            <a:ext cx="7755775" cy="32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8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99816A-1099-4E9F-88F3-606A82886B94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Guía de instalación de Pulse </a:t>
            </a:r>
            <a:r>
              <a:rPr lang="es-MX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Secure</a:t>
            </a:r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Client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D5B0A48-80C4-4198-BCDE-F449BBD25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04"/>
          <a:stretch/>
        </p:blipFill>
        <p:spPr>
          <a:xfrm>
            <a:off x="491612" y="1680655"/>
            <a:ext cx="8039121" cy="174834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679217B-684D-4099-B7B7-191396C56A6D}"/>
              </a:ext>
            </a:extLst>
          </p:cNvPr>
          <p:cNvSpPr txBox="1"/>
          <p:nvPr/>
        </p:nvSpPr>
        <p:spPr>
          <a:xfrm>
            <a:off x="8737971" y="1680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https://yaxha.cito.gov.bz</a:t>
            </a:r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92EB5F6-EEFD-4650-86C2-9C1C3E98FEFD}"/>
              </a:ext>
            </a:extLst>
          </p:cNvPr>
          <p:cNvSpPr/>
          <p:nvPr/>
        </p:nvSpPr>
        <p:spPr>
          <a:xfrm>
            <a:off x="108065" y="989215"/>
            <a:ext cx="1072342" cy="105419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1er Paso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B0F8F0D-7158-4CA9-B0D1-B0F819AD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1" y="3821183"/>
            <a:ext cx="8118809" cy="2627242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9D50400-6048-4B3C-A843-A710AB673DA9}"/>
              </a:ext>
            </a:extLst>
          </p:cNvPr>
          <p:cNvSpPr/>
          <p:nvPr/>
        </p:nvSpPr>
        <p:spPr>
          <a:xfrm>
            <a:off x="108065" y="3383973"/>
            <a:ext cx="1072342" cy="105419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2do Paso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2320F87-2F21-4FEF-8E36-30DDA04CA55A}"/>
              </a:ext>
            </a:extLst>
          </p:cNvPr>
          <p:cNvSpPr/>
          <p:nvPr/>
        </p:nvSpPr>
        <p:spPr>
          <a:xfrm>
            <a:off x="644236" y="2657475"/>
            <a:ext cx="2060864" cy="47625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9B72324-F087-4908-9B36-76B56EAE92DB}"/>
              </a:ext>
            </a:extLst>
          </p:cNvPr>
          <p:cNvSpPr/>
          <p:nvPr/>
        </p:nvSpPr>
        <p:spPr>
          <a:xfrm>
            <a:off x="3520583" y="4800600"/>
            <a:ext cx="2060864" cy="47625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4D1AA9-237F-4CFC-B8B6-717A70A53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379" y="4831556"/>
            <a:ext cx="809625" cy="89058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96E39814-CD19-4A09-8E26-AA582E8E1BE4}"/>
              </a:ext>
            </a:extLst>
          </p:cNvPr>
          <p:cNvSpPr/>
          <p:nvPr/>
        </p:nvSpPr>
        <p:spPr>
          <a:xfrm>
            <a:off x="5734050" y="5038725"/>
            <a:ext cx="971550" cy="476250"/>
          </a:xfrm>
          <a:prstGeom prst="rightArrow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E61B4A-5205-4857-A51D-B37CF3CD78F2}"/>
              </a:ext>
            </a:extLst>
          </p:cNvPr>
          <p:cNvSpPr txBox="1"/>
          <p:nvPr/>
        </p:nvSpPr>
        <p:spPr>
          <a:xfrm>
            <a:off x="7098867" y="5811527"/>
            <a:ext cx="321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Al descargar instalamos esto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E0D2963-75BF-45AD-8369-9CA9380244C3}"/>
              </a:ext>
            </a:extLst>
          </p:cNvPr>
          <p:cNvSpPr txBox="1"/>
          <p:nvPr/>
        </p:nvSpPr>
        <p:spPr>
          <a:xfrm>
            <a:off x="8707380" y="1326528"/>
            <a:ext cx="321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Vamos al siguiente enlace:</a:t>
            </a:r>
          </a:p>
        </p:txBody>
      </p:sp>
    </p:spTree>
    <p:extLst>
      <p:ext uri="{BB962C8B-B14F-4D97-AF65-F5344CB8AC3E}">
        <p14:creationId xmlns:p14="http://schemas.microsoft.com/office/powerpoint/2010/main" val="4027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A730B3E5-EA4E-45F2-A0E4-EEDAA8CC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51133"/>
            <a:ext cx="8315145" cy="311384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C99816A-1099-4E9F-88F3-606A82886B94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Guía de instalación de Pulse </a:t>
            </a:r>
            <a:r>
              <a:rPr lang="es-MX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Secure</a:t>
            </a:r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Client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3A202C-1C57-418C-A046-17D417FFE160}"/>
              </a:ext>
            </a:extLst>
          </p:cNvPr>
          <p:cNvSpPr txBox="1"/>
          <p:nvPr/>
        </p:nvSpPr>
        <p:spPr>
          <a:xfrm>
            <a:off x="6527865" y="3598065"/>
            <a:ext cx="321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Damos clic donde dice “Haga clic AQUÍ”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92EB5F6-EEFD-4650-86C2-9C1C3E98FEFD}"/>
              </a:ext>
            </a:extLst>
          </p:cNvPr>
          <p:cNvSpPr/>
          <p:nvPr/>
        </p:nvSpPr>
        <p:spPr>
          <a:xfrm>
            <a:off x="108065" y="989215"/>
            <a:ext cx="1072342" cy="105419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3er Paso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2320F87-2F21-4FEF-8E36-30DDA04CA55A}"/>
              </a:ext>
            </a:extLst>
          </p:cNvPr>
          <p:cNvSpPr/>
          <p:nvPr/>
        </p:nvSpPr>
        <p:spPr>
          <a:xfrm>
            <a:off x="4225636" y="3921231"/>
            <a:ext cx="1270289" cy="1840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413D9F8-E456-49AD-B60D-8520035EB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780" y="4745254"/>
            <a:ext cx="3714750" cy="1971675"/>
          </a:xfrm>
          <a:prstGeom prst="rect">
            <a:avLst/>
          </a:prstGeom>
        </p:spPr>
      </p:pic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9C4D79C1-EEAB-47FB-A647-96880430E551}"/>
              </a:ext>
            </a:extLst>
          </p:cNvPr>
          <p:cNvSpPr/>
          <p:nvPr/>
        </p:nvSpPr>
        <p:spPr>
          <a:xfrm>
            <a:off x="4724400" y="4244396"/>
            <a:ext cx="466725" cy="380279"/>
          </a:xfrm>
          <a:prstGeom prst="downArrow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952A20A-CA71-4596-9123-4BE62447FB09}"/>
              </a:ext>
            </a:extLst>
          </p:cNvPr>
          <p:cNvSpPr txBox="1"/>
          <p:nvPr/>
        </p:nvSpPr>
        <p:spPr>
          <a:xfrm>
            <a:off x="8480490" y="5169690"/>
            <a:ext cx="321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Y luego deberá aparecer esto!</a:t>
            </a:r>
          </a:p>
        </p:txBody>
      </p:sp>
    </p:spTree>
    <p:extLst>
      <p:ext uri="{BB962C8B-B14F-4D97-AF65-F5344CB8AC3E}">
        <p14:creationId xmlns:p14="http://schemas.microsoft.com/office/powerpoint/2010/main" val="347395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317A09-0671-410B-B558-401B88BF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3" y="1357312"/>
            <a:ext cx="6457950" cy="38957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C99816A-1099-4E9F-88F3-606A82886B94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Guía de instalación de Pulse </a:t>
            </a:r>
            <a:r>
              <a:rPr lang="es-MX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Secure</a:t>
            </a:r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Client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3A202C-1C57-418C-A046-17D417FFE160}"/>
              </a:ext>
            </a:extLst>
          </p:cNvPr>
          <p:cNvSpPr txBox="1"/>
          <p:nvPr/>
        </p:nvSpPr>
        <p:spPr>
          <a:xfrm>
            <a:off x="7480365" y="3305174"/>
            <a:ext cx="321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Usuario: </a:t>
            </a:r>
            <a:r>
              <a:rPr lang="es-MX" dirty="0" err="1"/>
              <a:t>kba_edgar</a:t>
            </a:r>
            <a:endParaRPr lang="es-MX" dirty="0"/>
          </a:p>
          <a:p>
            <a:r>
              <a:rPr lang="es-MX" dirty="0"/>
              <a:t>Contraseña: 745HDFT$#@98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92EB5F6-EEFD-4650-86C2-9C1C3E98FEFD}"/>
              </a:ext>
            </a:extLst>
          </p:cNvPr>
          <p:cNvSpPr/>
          <p:nvPr/>
        </p:nvSpPr>
        <p:spPr>
          <a:xfrm>
            <a:off x="108065" y="989215"/>
            <a:ext cx="1072342" cy="105419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4to Paso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09448B-2964-4D16-940D-D31DFF3BF8A1}"/>
              </a:ext>
            </a:extLst>
          </p:cNvPr>
          <p:cNvSpPr txBox="1"/>
          <p:nvPr/>
        </p:nvSpPr>
        <p:spPr>
          <a:xfrm>
            <a:off x="7480365" y="2807490"/>
            <a:ext cx="361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Ingresamos con las credenciales:</a:t>
            </a:r>
          </a:p>
        </p:txBody>
      </p:sp>
    </p:spTree>
    <p:extLst>
      <p:ext uri="{BB962C8B-B14F-4D97-AF65-F5344CB8AC3E}">
        <p14:creationId xmlns:p14="http://schemas.microsoft.com/office/powerpoint/2010/main" val="78595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E7AC6C-CF68-4F5C-93F8-AD1B0FA0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6756"/>
            <a:ext cx="12192000" cy="186448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5CBA21E-2B37-4F92-B843-C9E78EE47A91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Guía de instalación de Pulse </a:t>
            </a:r>
            <a:r>
              <a:rPr lang="es-MX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Secure</a:t>
            </a:r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Client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318BE42-8BFE-4FDF-93B0-9EB71E68CA9A}"/>
              </a:ext>
            </a:extLst>
          </p:cNvPr>
          <p:cNvSpPr/>
          <p:nvPr/>
        </p:nvSpPr>
        <p:spPr>
          <a:xfrm>
            <a:off x="108065" y="989215"/>
            <a:ext cx="1072342" cy="105419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5to Paso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CC1A9D1-A0B0-4F4F-A666-A8102E576173}"/>
              </a:ext>
            </a:extLst>
          </p:cNvPr>
          <p:cNvSpPr/>
          <p:nvPr/>
        </p:nvSpPr>
        <p:spPr>
          <a:xfrm>
            <a:off x="5492258" y="3190874"/>
            <a:ext cx="603742" cy="47625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A07DA0-BAE3-45A8-86A7-E716A1C155F0}"/>
              </a:ext>
            </a:extLst>
          </p:cNvPr>
          <p:cNvSpPr txBox="1"/>
          <p:nvPr/>
        </p:nvSpPr>
        <p:spPr>
          <a:xfrm>
            <a:off x="4156140" y="3770185"/>
            <a:ext cx="361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Hacemos clic en inicio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3C14B29-1475-4A51-A05C-6C89B5A10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129" y="4612846"/>
            <a:ext cx="3400425" cy="1600200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0CF39D95-376F-4120-9609-590B04838DAB}"/>
              </a:ext>
            </a:extLst>
          </p:cNvPr>
          <p:cNvSpPr/>
          <p:nvPr/>
        </p:nvSpPr>
        <p:spPr>
          <a:xfrm>
            <a:off x="6362700" y="3954851"/>
            <a:ext cx="400050" cy="636199"/>
          </a:xfrm>
          <a:prstGeom prst="downArrow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C2A259-BAA8-431D-91D3-00C8663750BC}"/>
              </a:ext>
            </a:extLst>
          </p:cNvPr>
          <p:cNvSpPr txBox="1"/>
          <p:nvPr/>
        </p:nvSpPr>
        <p:spPr>
          <a:xfrm>
            <a:off x="9194554" y="4903660"/>
            <a:ext cx="361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Luego debe aparecer algo así!</a:t>
            </a:r>
          </a:p>
        </p:txBody>
      </p:sp>
    </p:spTree>
    <p:extLst>
      <p:ext uri="{BB962C8B-B14F-4D97-AF65-F5344CB8AC3E}">
        <p14:creationId xmlns:p14="http://schemas.microsoft.com/office/powerpoint/2010/main" val="410507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10F434-E1BE-4F0F-BB20-F36504CCC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87"/>
          <a:stretch/>
        </p:blipFill>
        <p:spPr>
          <a:xfrm>
            <a:off x="644236" y="1516313"/>
            <a:ext cx="6858000" cy="168408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5CBA21E-2B37-4F92-B843-C9E78EE47A91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Guía de instalación de Pulse </a:t>
            </a:r>
            <a:r>
              <a:rPr lang="es-MX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Secure</a:t>
            </a:r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Client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318BE42-8BFE-4FDF-93B0-9EB71E68CA9A}"/>
              </a:ext>
            </a:extLst>
          </p:cNvPr>
          <p:cNvSpPr/>
          <p:nvPr/>
        </p:nvSpPr>
        <p:spPr>
          <a:xfrm>
            <a:off x="108065" y="989215"/>
            <a:ext cx="1072342" cy="105419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6to Paso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CC1A9D1-A0B0-4F4F-A666-A8102E576173}"/>
              </a:ext>
            </a:extLst>
          </p:cNvPr>
          <p:cNvSpPr/>
          <p:nvPr/>
        </p:nvSpPr>
        <p:spPr>
          <a:xfrm>
            <a:off x="4968382" y="1684213"/>
            <a:ext cx="1203817" cy="128017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A07DA0-BAE3-45A8-86A7-E716A1C155F0}"/>
              </a:ext>
            </a:extLst>
          </p:cNvPr>
          <p:cNvSpPr txBox="1"/>
          <p:nvPr/>
        </p:nvSpPr>
        <p:spPr>
          <a:xfrm>
            <a:off x="7494341" y="1585008"/>
            <a:ext cx="361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En Nuestro buscador de Windows escribimos Pulse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00B793F-79EC-44EE-890C-B1CF5185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29" y="3269095"/>
            <a:ext cx="2044012" cy="27321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3DB416B-CD5B-478D-B9CC-934962CBF5CA}"/>
              </a:ext>
            </a:extLst>
          </p:cNvPr>
          <p:cNvSpPr txBox="1"/>
          <p:nvPr/>
        </p:nvSpPr>
        <p:spPr>
          <a:xfrm>
            <a:off x="7502236" y="3496935"/>
            <a:ext cx="361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Luego damos clic en el icono +</a:t>
            </a:r>
          </a:p>
        </p:txBody>
      </p:sp>
    </p:spTree>
    <p:extLst>
      <p:ext uri="{BB962C8B-B14F-4D97-AF65-F5344CB8AC3E}">
        <p14:creationId xmlns:p14="http://schemas.microsoft.com/office/powerpoint/2010/main" val="330830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414962F6-044F-44B4-AFFC-1A4149D1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10" y="1269423"/>
            <a:ext cx="2838450" cy="38671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90F5A3F-F5A1-434A-B4B4-84345CD38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90" y="1288473"/>
            <a:ext cx="2838450" cy="38481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5CBA21E-2B37-4F92-B843-C9E78EE47A91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Guía de instalación de Pulse </a:t>
            </a:r>
            <a:r>
              <a:rPr lang="es-MX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Secure</a:t>
            </a:r>
            <a:r>
              <a:rPr lang="es-MX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Client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318BE42-8BFE-4FDF-93B0-9EB71E68CA9A}"/>
              </a:ext>
            </a:extLst>
          </p:cNvPr>
          <p:cNvSpPr/>
          <p:nvPr/>
        </p:nvSpPr>
        <p:spPr>
          <a:xfrm>
            <a:off x="108065" y="989215"/>
            <a:ext cx="1072342" cy="105419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7to Paso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A07DA0-BAE3-45A8-86A7-E716A1C155F0}"/>
              </a:ext>
            </a:extLst>
          </p:cNvPr>
          <p:cNvSpPr txBox="1"/>
          <p:nvPr/>
        </p:nvSpPr>
        <p:spPr>
          <a:xfrm>
            <a:off x="3646240" y="2069538"/>
            <a:ext cx="3616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Escribimos las siguientes credenciales:</a:t>
            </a:r>
          </a:p>
          <a:p>
            <a:r>
              <a:rPr lang="es-MX" b="1" dirty="0"/>
              <a:t>Nombre: YAXHA</a:t>
            </a:r>
          </a:p>
          <a:p>
            <a:r>
              <a:rPr lang="es-MX" b="1" dirty="0"/>
              <a:t>URL: yaxha.cito.gov.bz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DB416B-CD5B-478D-B9CC-934962CBF5CA}"/>
              </a:ext>
            </a:extLst>
          </p:cNvPr>
          <p:cNvSpPr txBox="1"/>
          <p:nvPr/>
        </p:nvSpPr>
        <p:spPr>
          <a:xfrm>
            <a:off x="3646240" y="3866266"/>
            <a:ext cx="361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Luego damos clic en AGREGAR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1A60C2-243F-4931-BE30-0A7A2FDD6142}"/>
              </a:ext>
            </a:extLst>
          </p:cNvPr>
          <p:cNvSpPr/>
          <p:nvPr/>
        </p:nvSpPr>
        <p:spPr>
          <a:xfrm>
            <a:off x="1796558" y="3921288"/>
            <a:ext cx="899018" cy="38401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0209EA8-A191-4568-AD2E-45F83F82D594}"/>
              </a:ext>
            </a:extLst>
          </p:cNvPr>
          <p:cNvSpPr/>
          <p:nvPr/>
        </p:nvSpPr>
        <p:spPr>
          <a:xfrm>
            <a:off x="6800850" y="2457450"/>
            <a:ext cx="266700" cy="507841"/>
          </a:xfrm>
          <a:prstGeom prst="rightArrow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3C78955-678C-4507-9511-B9188BA4542A}"/>
              </a:ext>
            </a:extLst>
          </p:cNvPr>
          <p:cNvSpPr txBox="1"/>
          <p:nvPr/>
        </p:nvSpPr>
        <p:spPr>
          <a:xfrm>
            <a:off x="9940860" y="2235548"/>
            <a:ext cx="361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5050"/>
                </a:solidFill>
              </a:rPr>
              <a:t>Luego damos clic</a:t>
            </a:r>
          </a:p>
          <a:p>
            <a:r>
              <a:rPr lang="es-MX" b="1" dirty="0">
                <a:solidFill>
                  <a:srgbClr val="FF5050"/>
                </a:solidFill>
              </a:rPr>
              <a:t>En conectar</a:t>
            </a:r>
          </a:p>
        </p:txBody>
      </p:sp>
    </p:spTree>
    <p:extLst>
      <p:ext uri="{BB962C8B-B14F-4D97-AF65-F5344CB8AC3E}">
        <p14:creationId xmlns:p14="http://schemas.microsoft.com/office/powerpoint/2010/main" val="3166062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8204</TotalTime>
  <Words>316</Words>
  <Application>Microsoft Office PowerPoint</Application>
  <PresentationFormat>Panorámica</PresentationFormat>
  <Paragraphs>64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Fabio Leonel Casco Gutierrez</dc:creator>
  <cp:lastModifiedBy>Patricio Emanuelli</cp:lastModifiedBy>
  <cp:revision>27</cp:revision>
  <dcterms:created xsi:type="dcterms:W3CDTF">2021-02-04T21:12:34Z</dcterms:created>
  <dcterms:modified xsi:type="dcterms:W3CDTF">2021-03-09T15:36:36Z</dcterms:modified>
</cp:coreProperties>
</file>