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3" r:id="rId3"/>
    <p:sldId id="314" r:id="rId4"/>
    <p:sldId id="3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EE6FA-7B5D-41DD-9DA7-0083261B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E9607-89B6-429A-A908-8925F0B2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5AA99-18D1-40D9-A040-7952408F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868C3-B718-4AE0-B1EE-F64F1F70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2E0C4-94B2-40C5-A7CE-A0D87ED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D52A-DB32-4FD3-B2A9-43D004B0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E79997-138E-4046-90D1-BA57EC42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C499B-C8F7-4F1E-A603-FBABDB83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AA6B0-A375-4A69-8AD3-D772FABF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D4458-E99D-40CA-9420-5581E94A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B924C6-1F6E-4994-8B21-3D8EC93CA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C287B6-5D6C-4793-9BCB-34FD769D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D9BDF-BE75-4929-AA19-EE3F8260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3FA6B-7685-4A71-99CB-4B186471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A1D04-3BCF-4D34-A188-A3143AAD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570FC-3C72-407A-AE83-ECCE0A43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0BEAB-73FA-48EA-8ACD-3F08A8D0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D545E-9D1C-4331-A51D-8BCE3FF1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777C4-196E-4859-B785-29B3EDAD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05137-512E-4940-86BA-28D1C5DD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859D-6664-420A-BAC3-6AFB997F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A0A62-FC21-43CA-962B-0813641F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F67FB-FBD6-47BA-AC00-DCA8FB33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3BDE-EC5E-45E7-B6EB-931AC662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12661-CB28-4D5D-B15F-C082B67F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CD1D-6DC6-4ECD-8D7A-3EFF8C38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BF4E0-B26E-4170-AEBB-5608A5EF2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3D6704-F0CA-4036-AB48-14F187611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B8F2A-612B-418C-84A1-E7DA736B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D34D7-1DB7-43E0-B047-C02ABD09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A1590-8B0F-4D4C-BFBC-575CDD5F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44648-883B-4ADA-8A8F-207925B4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5CF43-9043-4D40-A4DB-7F3C40C3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70243-42D9-40C9-A7E6-EB5B3D4FF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9A4A5F-D141-4217-9F70-84A69EB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25D767-1811-483B-A099-F42C17B3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9C49A2-A3BC-4349-89F0-4DC81E9D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C6906D-49C9-4218-9FDE-5A7140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2E21F7-296A-44A2-934B-63660A22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E7259-8ACF-4A9A-BEDE-7550590E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992977-8821-47A1-A1BD-58B9F91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60792E-A649-4C7D-BDC4-E16C6F89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63902C-AD62-4EA0-B90B-2E6E21D8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5533FC-8E07-4688-9B4C-A8D45B77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37EFA9-64F3-43CF-BEC2-6BA541DB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1E59D-C65F-4673-A083-47C2B1B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75DE2-E1C8-4ADB-AFBD-EA8028C0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21560-3B43-42B0-A3BE-A313EAB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1025EB-D87B-4694-809B-722393C01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9B4783-F51B-4AEB-A44E-6413E8D7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1A5EF-776D-4254-B1AB-E7DC3C0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F2D8C-E0F6-4258-ABD3-F3925FA4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3BA0F-F2EE-4C05-8E79-5E0E1B76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657AE6-2A3D-45C3-8388-176ADA9E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033D8-6913-41F5-BE52-8BD14E97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0D890-8B6F-4208-966A-0074FC1A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74E7CF-9193-45E3-840A-B663BFB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88517-1725-4EBE-9F77-FD57FBE9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05DB0A-6B88-454E-9393-66AAC529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216436-E4F7-48C5-B276-FF1EF549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C23D9-9471-48AE-9C91-D9EE17643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9842-775B-4CB9-84F2-59D8D1CC799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0BDDE-D9F0-4199-AF3B-43475F34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FEE18-5BF7-49ED-AD75-73FDA09CD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E65B-1A81-4D22-A7C1-45E3E34B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7855-BCA0-D94E-8055-669C8D4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54"/>
            <a:ext cx="9464040" cy="504149"/>
          </a:xfrm>
        </p:spPr>
        <p:txBody>
          <a:bodyPr>
            <a:normAutofit/>
          </a:bodyPr>
          <a:lstStyle/>
          <a:p>
            <a:r>
              <a:rPr lang="es-CL" sz="2160" dirty="0">
                <a:latin typeface="+mn-lt"/>
              </a:rPr>
              <a:t>Producto seleccionado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CDF780-389E-8446-A7C5-04CC5E6B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7" y="1311790"/>
            <a:ext cx="8479971" cy="41786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DEA7FA-C436-454A-A7DE-692AC16FEC67}"/>
              </a:ext>
            </a:extLst>
          </p:cNvPr>
          <p:cNvSpPr/>
          <p:nvPr/>
        </p:nvSpPr>
        <p:spPr>
          <a:xfrm>
            <a:off x="293914" y="832757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Imagen portada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1018E47-27FE-4D96-BF8B-60627F559FC1}"/>
              </a:ext>
            </a:extLst>
          </p:cNvPr>
          <p:cNvCxnSpPr/>
          <p:nvPr/>
        </p:nvCxnSpPr>
        <p:spPr>
          <a:xfrm>
            <a:off x="865414" y="1551214"/>
            <a:ext cx="808263" cy="8735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E09006-2E48-4177-8A75-4BE2D071BD74}"/>
              </a:ext>
            </a:extLst>
          </p:cNvPr>
          <p:cNvSpPr/>
          <p:nvPr/>
        </p:nvSpPr>
        <p:spPr>
          <a:xfrm>
            <a:off x="405492" y="5241511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Vistas productos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89A1187-B36A-47C8-8168-B0742C9EB1D9}"/>
              </a:ext>
            </a:extLst>
          </p:cNvPr>
          <p:cNvCxnSpPr>
            <a:cxnSpLocks/>
          </p:cNvCxnSpPr>
          <p:nvPr/>
        </p:nvCxnSpPr>
        <p:spPr>
          <a:xfrm flipV="1">
            <a:off x="1355271" y="4882244"/>
            <a:ext cx="595993" cy="35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3D3881-289E-4C12-A90B-A85B457E989D}"/>
              </a:ext>
            </a:extLst>
          </p:cNvPr>
          <p:cNvSpPr/>
          <p:nvPr/>
        </p:nvSpPr>
        <p:spPr>
          <a:xfrm>
            <a:off x="9968592" y="530784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Portada Shopify (J)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69EFC39-9344-4892-BB8C-31671813B6F5}"/>
              </a:ext>
            </a:extLst>
          </p:cNvPr>
          <p:cNvCxnSpPr>
            <a:cxnSpLocks/>
          </p:cNvCxnSpPr>
          <p:nvPr/>
        </p:nvCxnSpPr>
        <p:spPr>
          <a:xfrm flipH="1">
            <a:off x="8561611" y="974276"/>
            <a:ext cx="1406981" cy="675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5F483FD-8E1B-4BB9-8EA7-4F4BD33640E6}"/>
              </a:ext>
            </a:extLst>
          </p:cNvPr>
          <p:cNvSpPr/>
          <p:nvPr/>
        </p:nvSpPr>
        <p:spPr>
          <a:xfrm>
            <a:off x="9012283" y="2544641"/>
            <a:ext cx="1348193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Precio (M,O,Q)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A036F22-9445-4613-8808-16A799513617}"/>
              </a:ext>
            </a:extLst>
          </p:cNvPr>
          <p:cNvCxnSpPr>
            <a:cxnSpLocks/>
          </p:cNvCxnSpPr>
          <p:nvPr/>
        </p:nvCxnSpPr>
        <p:spPr>
          <a:xfrm flipH="1">
            <a:off x="6828062" y="2762307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568CA1-BE49-4F98-800B-C664E62D6A54}"/>
              </a:ext>
            </a:extLst>
          </p:cNvPr>
          <p:cNvSpPr/>
          <p:nvPr/>
        </p:nvSpPr>
        <p:spPr>
          <a:xfrm>
            <a:off x="9012283" y="2282154"/>
            <a:ext cx="1459771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Variante (L,N,P)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10E391B-0697-41B9-A984-2E77D80840AE}"/>
              </a:ext>
            </a:extLst>
          </p:cNvPr>
          <p:cNvCxnSpPr>
            <a:cxnSpLocks/>
          </p:cNvCxnSpPr>
          <p:nvPr/>
        </p:nvCxnSpPr>
        <p:spPr>
          <a:xfrm flipH="1">
            <a:off x="6828062" y="2499820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DA2F0FB7-A71F-4782-B9B2-F73FBA20E20B}"/>
              </a:ext>
            </a:extLst>
          </p:cNvPr>
          <p:cNvSpPr/>
          <p:nvPr/>
        </p:nvSpPr>
        <p:spPr>
          <a:xfrm>
            <a:off x="6000750" y="2424793"/>
            <a:ext cx="747304" cy="1947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CEC5E8-FD14-4907-ADA2-566105E6DE54}"/>
              </a:ext>
            </a:extLst>
          </p:cNvPr>
          <p:cNvSpPr/>
          <p:nvPr/>
        </p:nvSpPr>
        <p:spPr>
          <a:xfrm>
            <a:off x="10785020" y="3361381"/>
            <a:ext cx="1406980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Descripción (U)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EB60C7-B0D1-4B92-B17E-69A75AA31710}"/>
              </a:ext>
            </a:extLst>
          </p:cNvPr>
          <p:cNvCxnSpPr>
            <a:cxnSpLocks/>
          </p:cNvCxnSpPr>
          <p:nvPr/>
        </p:nvCxnSpPr>
        <p:spPr>
          <a:xfrm flipH="1">
            <a:off x="9450157" y="3731754"/>
            <a:ext cx="1406981" cy="675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7855-BCA0-D94E-8055-669C8D4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54"/>
            <a:ext cx="9464040" cy="504149"/>
          </a:xfrm>
        </p:spPr>
        <p:txBody>
          <a:bodyPr>
            <a:normAutofit/>
          </a:bodyPr>
          <a:lstStyle/>
          <a:p>
            <a:r>
              <a:rPr lang="es-CL" sz="2160" dirty="0">
                <a:latin typeface="+mn-lt"/>
              </a:rPr>
              <a:t>Producto seleccionado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CDF780-389E-8446-A7C5-04CC5E6B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-3886713"/>
            <a:ext cx="10189028" cy="502083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1A0B0BB-5B0B-4AB2-8D65-49D5CDB55477}"/>
              </a:ext>
            </a:extLst>
          </p:cNvPr>
          <p:cNvSpPr/>
          <p:nvPr/>
        </p:nvSpPr>
        <p:spPr>
          <a:xfrm>
            <a:off x="1097280" y="841076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Características del producto</a:t>
            </a:r>
            <a:endParaRPr lang="en-US" sz="216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364681-4104-4A3E-BDC6-FF133CBAC1AC}"/>
              </a:ext>
            </a:extLst>
          </p:cNvPr>
          <p:cNvSpPr/>
          <p:nvPr/>
        </p:nvSpPr>
        <p:spPr>
          <a:xfrm>
            <a:off x="1097280" y="3194797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Especificaciones técnicas</a:t>
            </a:r>
            <a:endParaRPr lang="en-US" sz="216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62A8177-3E30-4D5A-AF56-8BCCFEBE347A}"/>
              </a:ext>
            </a:extLst>
          </p:cNvPr>
          <p:cNvSpPr/>
          <p:nvPr/>
        </p:nvSpPr>
        <p:spPr>
          <a:xfrm>
            <a:off x="1097280" y="4890031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Acceso</a:t>
            </a:r>
            <a:endParaRPr lang="en-US" sz="216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6F5EA8-2900-4AC9-A4FF-A61C7D2825E8}"/>
              </a:ext>
            </a:extLst>
          </p:cNvPr>
          <p:cNvSpPr txBox="1"/>
          <p:nvPr/>
        </p:nvSpPr>
        <p:spPr>
          <a:xfrm>
            <a:off x="1097280" y="1351470"/>
            <a:ext cx="5834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Tipo de producto: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Variantes disponibles: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Periodo: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Proveedor: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Colección: </a:t>
            </a:r>
            <a:endParaRPr lang="en-US" sz="168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0FE4CE-DB9F-4B0B-9165-8B5DF17C7F0E}"/>
              </a:ext>
            </a:extLst>
          </p:cNvPr>
          <p:cNvSpPr txBox="1"/>
          <p:nvPr/>
        </p:nvSpPr>
        <p:spPr>
          <a:xfrm>
            <a:off x="1097280" y="3600741"/>
            <a:ext cx="583474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Herramientas utilizadas en su desarrollado: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Incluye: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Uso: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Fuente datos utilizados: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268917-B368-4231-87DA-FAB8812C2252}"/>
              </a:ext>
            </a:extLst>
          </p:cNvPr>
          <p:cNvSpPr txBox="1"/>
          <p:nvPr/>
        </p:nvSpPr>
        <p:spPr>
          <a:xfrm>
            <a:off x="1097280" y="5471194"/>
            <a:ext cx="583474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dirty="0"/>
              <a:t>Recibirás: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dirty="0"/>
              <a:t>Licencia de uso por 12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dirty="0"/>
              <a:t>Actualizaciones: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dirty="0" err="1"/>
              <a:t>N°</a:t>
            </a:r>
            <a:r>
              <a:rPr lang="es-CL" sz="1680" dirty="0"/>
              <a:t> de usuarios: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0A5850-0E5C-4498-8FDB-D6A34A480DBD}"/>
              </a:ext>
            </a:extLst>
          </p:cNvPr>
          <p:cNvSpPr/>
          <p:nvPr/>
        </p:nvSpPr>
        <p:spPr>
          <a:xfrm>
            <a:off x="5421902" y="1316667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CAR_Tipo_Prod</a:t>
            </a:r>
            <a:r>
              <a:rPr lang="es-CL" sz="1400" dirty="0">
                <a:solidFill>
                  <a:srgbClr val="00B050"/>
                </a:solidFill>
              </a:rPr>
              <a:t> (V)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A86805-707E-4E69-88B4-2133FC2ED5B4}"/>
              </a:ext>
            </a:extLst>
          </p:cNvPr>
          <p:cNvCxnSpPr>
            <a:cxnSpLocks/>
          </p:cNvCxnSpPr>
          <p:nvPr/>
        </p:nvCxnSpPr>
        <p:spPr>
          <a:xfrm flipH="1">
            <a:off x="3237682" y="1534333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9248B4-88BA-4A5F-A644-53F47C4DB6BD}"/>
              </a:ext>
            </a:extLst>
          </p:cNvPr>
          <p:cNvSpPr/>
          <p:nvPr/>
        </p:nvSpPr>
        <p:spPr>
          <a:xfrm>
            <a:off x="5625735" y="1585345"/>
            <a:ext cx="6277793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CAR_Var1_Disponible (W) / CAR_Var2_Disponible (X) / CAR_Var3_Disponible (Y)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B870CB-B265-43B2-9629-49D06788BB4C}"/>
              </a:ext>
            </a:extLst>
          </p:cNvPr>
          <p:cNvCxnSpPr>
            <a:cxnSpLocks/>
          </p:cNvCxnSpPr>
          <p:nvPr/>
        </p:nvCxnSpPr>
        <p:spPr>
          <a:xfrm flipH="1">
            <a:off x="3506829" y="1803011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FCF0F1-1C5B-476B-A8B6-F7B6FB898B2C}"/>
              </a:ext>
            </a:extLst>
          </p:cNvPr>
          <p:cNvSpPr/>
          <p:nvPr/>
        </p:nvSpPr>
        <p:spPr>
          <a:xfrm>
            <a:off x="4526687" y="1837658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CAR_Periodo</a:t>
            </a:r>
            <a:r>
              <a:rPr lang="es-CL" sz="1400" dirty="0">
                <a:solidFill>
                  <a:srgbClr val="00B050"/>
                </a:solidFill>
              </a:rPr>
              <a:t> (Z)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34EE542-50ED-451E-B46C-CCD733737C0E}"/>
              </a:ext>
            </a:extLst>
          </p:cNvPr>
          <p:cNvCxnSpPr>
            <a:cxnSpLocks/>
          </p:cNvCxnSpPr>
          <p:nvPr/>
        </p:nvCxnSpPr>
        <p:spPr>
          <a:xfrm flipH="1">
            <a:off x="2407780" y="2055324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D59AC8-356E-4D43-BD4A-A0BF8BB20445}"/>
              </a:ext>
            </a:extLst>
          </p:cNvPr>
          <p:cNvSpPr/>
          <p:nvPr/>
        </p:nvSpPr>
        <p:spPr>
          <a:xfrm>
            <a:off x="4612950" y="2118386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CAR_Proveedor</a:t>
            </a:r>
            <a:r>
              <a:rPr lang="es-CL" sz="1400" dirty="0">
                <a:solidFill>
                  <a:srgbClr val="00B050"/>
                </a:solidFill>
              </a:rPr>
              <a:t> (AA)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4CBE8D6-3F4E-41E4-9557-D7D5C21FB087}"/>
              </a:ext>
            </a:extLst>
          </p:cNvPr>
          <p:cNvCxnSpPr>
            <a:cxnSpLocks/>
          </p:cNvCxnSpPr>
          <p:nvPr/>
        </p:nvCxnSpPr>
        <p:spPr>
          <a:xfrm flipH="1">
            <a:off x="2526699" y="2336052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714A232-531D-4F09-B036-AD43E8420115}"/>
              </a:ext>
            </a:extLst>
          </p:cNvPr>
          <p:cNvSpPr/>
          <p:nvPr/>
        </p:nvSpPr>
        <p:spPr>
          <a:xfrm>
            <a:off x="4606696" y="2376237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CAR_Colección</a:t>
            </a:r>
            <a:r>
              <a:rPr lang="es-CL" sz="1400" dirty="0">
                <a:solidFill>
                  <a:srgbClr val="00B050"/>
                </a:solidFill>
              </a:rPr>
              <a:t> (AB)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3063C22-839A-4F52-86AD-C1C1E265337B}"/>
              </a:ext>
            </a:extLst>
          </p:cNvPr>
          <p:cNvCxnSpPr>
            <a:cxnSpLocks/>
          </p:cNvCxnSpPr>
          <p:nvPr/>
        </p:nvCxnSpPr>
        <p:spPr>
          <a:xfrm flipH="1">
            <a:off x="2487789" y="2593903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63B45A-35B5-4512-835C-A44388092CE0}"/>
              </a:ext>
            </a:extLst>
          </p:cNvPr>
          <p:cNvSpPr/>
          <p:nvPr/>
        </p:nvSpPr>
        <p:spPr>
          <a:xfrm>
            <a:off x="7552915" y="359848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ESP_TEcnología</a:t>
            </a:r>
            <a:r>
              <a:rPr lang="es-CL" sz="1400" dirty="0">
                <a:solidFill>
                  <a:srgbClr val="00B050"/>
                </a:solidFill>
              </a:rPr>
              <a:t> (AC)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A30C783-5F93-433D-A203-B14435900B9F}"/>
              </a:ext>
            </a:extLst>
          </p:cNvPr>
          <p:cNvCxnSpPr>
            <a:cxnSpLocks/>
          </p:cNvCxnSpPr>
          <p:nvPr/>
        </p:nvCxnSpPr>
        <p:spPr>
          <a:xfrm flipH="1">
            <a:off x="5434008" y="381614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088B586-98AE-42A0-B42C-580F412E0F16}"/>
              </a:ext>
            </a:extLst>
          </p:cNvPr>
          <p:cNvSpPr/>
          <p:nvPr/>
        </p:nvSpPr>
        <p:spPr>
          <a:xfrm>
            <a:off x="4752018" y="384741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ESP_Incluye</a:t>
            </a:r>
            <a:r>
              <a:rPr lang="es-CL" sz="1400" dirty="0">
                <a:solidFill>
                  <a:srgbClr val="00B050"/>
                </a:solidFill>
              </a:rPr>
              <a:t> (AD)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878986-2C2B-4E47-A8F1-E816EE544B09}"/>
              </a:ext>
            </a:extLst>
          </p:cNvPr>
          <p:cNvCxnSpPr>
            <a:cxnSpLocks/>
          </p:cNvCxnSpPr>
          <p:nvPr/>
        </p:nvCxnSpPr>
        <p:spPr>
          <a:xfrm flipH="1">
            <a:off x="2633111" y="406507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765D17-6465-4C2F-96E1-7339FD844509}"/>
              </a:ext>
            </a:extLst>
          </p:cNvPr>
          <p:cNvSpPr/>
          <p:nvPr/>
        </p:nvSpPr>
        <p:spPr>
          <a:xfrm>
            <a:off x="4446678" y="4062816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ESP_Uso</a:t>
            </a:r>
            <a:r>
              <a:rPr lang="es-CL" sz="1400" dirty="0">
                <a:solidFill>
                  <a:srgbClr val="00B050"/>
                </a:solidFill>
              </a:rPr>
              <a:t> </a:t>
            </a:r>
            <a:r>
              <a:rPr lang="es-CL" sz="1400" dirty="0" err="1">
                <a:solidFill>
                  <a:srgbClr val="00B050"/>
                </a:solidFill>
              </a:rPr>
              <a:t>Disp</a:t>
            </a:r>
            <a:r>
              <a:rPr lang="es-CL" sz="1400" dirty="0">
                <a:solidFill>
                  <a:srgbClr val="00B050"/>
                </a:solidFill>
              </a:rPr>
              <a:t> (AE)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EF71604-D87C-4AB8-8CB3-0ED28FCF13E5}"/>
              </a:ext>
            </a:extLst>
          </p:cNvPr>
          <p:cNvCxnSpPr>
            <a:cxnSpLocks/>
          </p:cNvCxnSpPr>
          <p:nvPr/>
        </p:nvCxnSpPr>
        <p:spPr>
          <a:xfrm flipH="1">
            <a:off x="2327771" y="4280482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5221A8D-4F0C-4E54-BF36-1915CFB31149}"/>
              </a:ext>
            </a:extLst>
          </p:cNvPr>
          <p:cNvSpPr/>
          <p:nvPr/>
        </p:nvSpPr>
        <p:spPr>
          <a:xfrm>
            <a:off x="5851475" y="4349187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ESP_Fuentes</a:t>
            </a:r>
            <a:r>
              <a:rPr lang="es-CL" sz="1400" dirty="0">
                <a:solidFill>
                  <a:srgbClr val="00B050"/>
                </a:solidFill>
              </a:rPr>
              <a:t> (AF)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C4EFBF6-6877-4959-B57F-6F67470C1472}"/>
              </a:ext>
            </a:extLst>
          </p:cNvPr>
          <p:cNvCxnSpPr>
            <a:cxnSpLocks/>
          </p:cNvCxnSpPr>
          <p:nvPr/>
        </p:nvCxnSpPr>
        <p:spPr>
          <a:xfrm flipH="1">
            <a:off x="3732568" y="4566853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777B9B5-7441-4109-8543-9F96278A9500}"/>
              </a:ext>
            </a:extLst>
          </p:cNvPr>
          <p:cNvSpPr/>
          <p:nvPr/>
        </p:nvSpPr>
        <p:spPr>
          <a:xfrm>
            <a:off x="7171368" y="544294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ACC_Recibirás</a:t>
            </a:r>
            <a:r>
              <a:rPr lang="es-CL" sz="1400" dirty="0">
                <a:solidFill>
                  <a:srgbClr val="00B050"/>
                </a:solidFill>
              </a:rPr>
              <a:t> (AG)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8099BB3-F494-4B7B-B533-5AAC65BBCAD0}"/>
              </a:ext>
            </a:extLst>
          </p:cNvPr>
          <p:cNvCxnSpPr>
            <a:cxnSpLocks/>
          </p:cNvCxnSpPr>
          <p:nvPr/>
        </p:nvCxnSpPr>
        <p:spPr>
          <a:xfrm flipH="1">
            <a:off x="5052461" y="566060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7934420-3FFF-4D24-8C2A-16F9568C566E}"/>
              </a:ext>
            </a:extLst>
          </p:cNvPr>
          <p:cNvSpPr/>
          <p:nvPr/>
        </p:nvSpPr>
        <p:spPr>
          <a:xfrm>
            <a:off x="6520263" y="569187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ACC_Licencia</a:t>
            </a:r>
            <a:r>
              <a:rPr lang="es-CL" sz="1400" dirty="0">
                <a:solidFill>
                  <a:srgbClr val="00B050"/>
                </a:solidFill>
              </a:rPr>
              <a:t> (AH)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CACE7-BF98-4E4B-B23E-E88EEDB52FE3}"/>
              </a:ext>
            </a:extLst>
          </p:cNvPr>
          <p:cNvCxnSpPr>
            <a:cxnSpLocks/>
          </p:cNvCxnSpPr>
          <p:nvPr/>
        </p:nvCxnSpPr>
        <p:spPr>
          <a:xfrm flipH="1">
            <a:off x="4401356" y="590953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7D02A36-ADB9-42EA-B2C1-74F9E203779F}"/>
              </a:ext>
            </a:extLst>
          </p:cNvPr>
          <p:cNvSpPr/>
          <p:nvPr/>
        </p:nvSpPr>
        <p:spPr>
          <a:xfrm>
            <a:off x="6196144" y="5950428"/>
            <a:ext cx="241717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ACC_Actualizaciones</a:t>
            </a:r>
            <a:r>
              <a:rPr lang="es-CL" sz="1400" dirty="0">
                <a:solidFill>
                  <a:srgbClr val="00B050"/>
                </a:solidFill>
              </a:rPr>
              <a:t> (AI)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79C3C67-21EC-4BAB-B29A-9E7D618B576A}"/>
              </a:ext>
            </a:extLst>
          </p:cNvPr>
          <p:cNvCxnSpPr>
            <a:cxnSpLocks/>
          </p:cNvCxnSpPr>
          <p:nvPr/>
        </p:nvCxnSpPr>
        <p:spPr>
          <a:xfrm flipH="1">
            <a:off x="4077237" y="6168094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5BED893-AC9B-4D5B-B9E6-695B8EE4E0FC}"/>
              </a:ext>
            </a:extLst>
          </p:cNvPr>
          <p:cNvSpPr/>
          <p:nvPr/>
        </p:nvSpPr>
        <p:spPr>
          <a:xfrm>
            <a:off x="6196144" y="6208985"/>
            <a:ext cx="241717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ACC_Usuarios</a:t>
            </a:r>
            <a:r>
              <a:rPr lang="es-CL" sz="1400" dirty="0">
                <a:solidFill>
                  <a:srgbClr val="00B050"/>
                </a:solidFill>
              </a:rPr>
              <a:t> (AJ)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2632212-6CF3-443B-9CBD-93B973B095B7}"/>
              </a:ext>
            </a:extLst>
          </p:cNvPr>
          <p:cNvCxnSpPr>
            <a:cxnSpLocks/>
          </p:cNvCxnSpPr>
          <p:nvPr/>
        </p:nvCxnSpPr>
        <p:spPr>
          <a:xfrm flipH="1">
            <a:off x="4077237" y="6426651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7855-BCA0-D94E-8055-669C8D4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54"/>
            <a:ext cx="9464040" cy="504149"/>
          </a:xfrm>
        </p:spPr>
        <p:txBody>
          <a:bodyPr>
            <a:normAutofit/>
          </a:bodyPr>
          <a:lstStyle/>
          <a:p>
            <a:r>
              <a:rPr lang="es-CL" sz="2160" dirty="0">
                <a:latin typeface="+mn-lt"/>
              </a:rPr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CDF780-389E-8446-A7C5-04CC5E6B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7" y="1311790"/>
            <a:ext cx="8479971" cy="41786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DEA7FA-C436-454A-A7DE-692AC16FEC67}"/>
              </a:ext>
            </a:extLst>
          </p:cNvPr>
          <p:cNvSpPr/>
          <p:nvPr/>
        </p:nvSpPr>
        <p:spPr>
          <a:xfrm>
            <a:off x="293914" y="832757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Imagen portada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1018E47-27FE-4D96-BF8B-60627F559FC1}"/>
              </a:ext>
            </a:extLst>
          </p:cNvPr>
          <p:cNvCxnSpPr/>
          <p:nvPr/>
        </p:nvCxnSpPr>
        <p:spPr>
          <a:xfrm>
            <a:off x="865414" y="1551214"/>
            <a:ext cx="808263" cy="8735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E09006-2E48-4177-8A75-4BE2D071BD74}"/>
              </a:ext>
            </a:extLst>
          </p:cNvPr>
          <p:cNvSpPr/>
          <p:nvPr/>
        </p:nvSpPr>
        <p:spPr>
          <a:xfrm>
            <a:off x="425902" y="5878966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Vistas productos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89A1187-B36A-47C8-8168-B0742C9EB1D9}"/>
              </a:ext>
            </a:extLst>
          </p:cNvPr>
          <p:cNvCxnSpPr>
            <a:cxnSpLocks/>
          </p:cNvCxnSpPr>
          <p:nvPr/>
        </p:nvCxnSpPr>
        <p:spPr>
          <a:xfrm flipV="1">
            <a:off x="1375681" y="5519699"/>
            <a:ext cx="595993" cy="35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3D3881-289E-4C12-A90B-A85B457E989D}"/>
              </a:ext>
            </a:extLst>
          </p:cNvPr>
          <p:cNvSpPr/>
          <p:nvPr/>
        </p:nvSpPr>
        <p:spPr>
          <a:xfrm>
            <a:off x="9968592" y="530784"/>
            <a:ext cx="1061357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Portada Shopify (J)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69EFC39-9344-4892-BB8C-31671813B6F5}"/>
              </a:ext>
            </a:extLst>
          </p:cNvPr>
          <p:cNvCxnSpPr>
            <a:cxnSpLocks/>
          </p:cNvCxnSpPr>
          <p:nvPr/>
        </p:nvCxnSpPr>
        <p:spPr>
          <a:xfrm flipH="1">
            <a:off x="8561611" y="974276"/>
            <a:ext cx="1406981" cy="675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5F483FD-8E1B-4BB9-8EA7-4F4BD33640E6}"/>
              </a:ext>
            </a:extLst>
          </p:cNvPr>
          <p:cNvSpPr/>
          <p:nvPr/>
        </p:nvSpPr>
        <p:spPr>
          <a:xfrm>
            <a:off x="9012283" y="2544641"/>
            <a:ext cx="1348193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Precio (M,O,Q)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A036F22-9445-4613-8808-16A799513617}"/>
              </a:ext>
            </a:extLst>
          </p:cNvPr>
          <p:cNvCxnSpPr>
            <a:cxnSpLocks/>
          </p:cNvCxnSpPr>
          <p:nvPr/>
        </p:nvCxnSpPr>
        <p:spPr>
          <a:xfrm flipH="1">
            <a:off x="6828062" y="2762307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568CA1-BE49-4F98-800B-C664E62D6A54}"/>
              </a:ext>
            </a:extLst>
          </p:cNvPr>
          <p:cNvSpPr/>
          <p:nvPr/>
        </p:nvSpPr>
        <p:spPr>
          <a:xfrm>
            <a:off x="9012283" y="2282154"/>
            <a:ext cx="1459771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Variante (L,N,P)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10E391B-0697-41B9-A984-2E77D80840AE}"/>
              </a:ext>
            </a:extLst>
          </p:cNvPr>
          <p:cNvCxnSpPr>
            <a:cxnSpLocks/>
          </p:cNvCxnSpPr>
          <p:nvPr/>
        </p:nvCxnSpPr>
        <p:spPr>
          <a:xfrm flipH="1">
            <a:off x="6828062" y="2499820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DA2F0FB7-A71F-4782-B9B2-F73FBA20E20B}"/>
              </a:ext>
            </a:extLst>
          </p:cNvPr>
          <p:cNvSpPr/>
          <p:nvPr/>
        </p:nvSpPr>
        <p:spPr>
          <a:xfrm>
            <a:off x="6000750" y="2424793"/>
            <a:ext cx="508906" cy="194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Chile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CEC5E8-FD14-4907-ADA2-566105E6DE54}"/>
              </a:ext>
            </a:extLst>
          </p:cNvPr>
          <p:cNvSpPr/>
          <p:nvPr/>
        </p:nvSpPr>
        <p:spPr>
          <a:xfrm>
            <a:off x="10785020" y="3361381"/>
            <a:ext cx="1406980" cy="609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Descripción (U)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EB60C7-B0D1-4B92-B17E-69A75AA31710}"/>
              </a:ext>
            </a:extLst>
          </p:cNvPr>
          <p:cNvCxnSpPr>
            <a:cxnSpLocks/>
          </p:cNvCxnSpPr>
          <p:nvPr/>
        </p:nvCxnSpPr>
        <p:spPr>
          <a:xfrm flipH="1">
            <a:off x="9450157" y="3731754"/>
            <a:ext cx="1406981" cy="675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BB58949-9499-4197-B180-6AAC8E3B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27" y="4807874"/>
            <a:ext cx="1031422" cy="578696"/>
          </a:xfrm>
          <a:prstGeom prst="rect">
            <a:avLst/>
          </a:prstGeo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DDD415-2467-4490-A85C-0DCAD9DA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7" y="4781315"/>
            <a:ext cx="1031422" cy="578696"/>
          </a:xfrm>
          <a:prstGeom prst="rect">
            <a:avLst/>
          </a:prstGeom>
        </p:spPr>
      </p:pic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761E4CE-5920-4CFF-8164-2F895C440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7" y="1646252"/>
            <a:ext cx="4215495" cy="316162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7C7CF66D-2E39-42D0-96F8-49D7C3287BE0}"/>
              </a:ext>
            </a:extLst>
          </p:cNvPr>
          <p:cNvSpPr/>
          <p:nvPr/>
        </p:nvSpPr>
        <p:spPr>
          <a:xfrm>
            <a:off x="5913662" y="1662580"/>
            <a:ext cx="4054930" cy="516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>
                <a:solidFill>
                  <a:schemeClr val="tx1"/>
                </a:solidFill>
              </a:rPr>
              <a:t>Evaluación de Programas e Instituciones del servicio público (1997-2000)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1947D44-F046-4292-B07A-3755B05DE7FA}"/>
              </a:ext>
            </a:extLst>
          </p:cNvPr>
          <p:cNvSpPr/>
          <p:nvPr/>
        </p:nvSpPr>
        <p:spPr>
          <a:xfrm>
            <a:off x="6018710" y="4106640"/>
            <a:ext cx="4054930" cy="148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Observación de Programas Gubernamentales  e Instituciones Públicas evaluadas dentro del periodo 1997-2020 en Chile. Incluye los contenidos de cada uno de los proyectos junto con su clasificación por desempeño y año en que fue efectuado. </a:t>
            </a:r>
          </a:p>
          <a:p>
            <a:r>
              <a:rPr lang="es-ES" sz="1100" dirty="0">
                <a:solidFill>
                  <a:schemeClr val="tx1"/>
                </a:solidFill>
              </a:rPr>
              <a:t>A demás podrás revisar el número de programas realizados a nivel nacional.</a:t>
            </a:r>
          </a:p>
          <a:p>
            <a:r>
              <a:rPr lang="es-ES" sz="1100" dirty="0">
                <a:solidFill>
                  <a:schemeClr val="tx1"/>
                </a:solidFill>
              </a:rPr>
              <a:t>Incluye un resumen histórico para monitorear el desempeño general de todas las instituciones mencionadas. 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7855-BCA0-D94E-8055-669C8D4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54"/>
            <a:ext cx="9464040" cy="504149"/>
          </a:xfrm>
        </p:spPr>
        <p:txBody>
          <a:bodyPr>
            <a:normAutofit/>
          </a:bodyPr>
          <a:lstStyle/>
          <a:p>
            <a:r>
              <a:rPr lang="es-CL" sz="2160" dirty="0">
                <a:latin typeface="+mn-lt"/>
              </a:rPr>
              <a:t>Producto seleccionado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CDF780-389E-8446-A7C5-04CC5E6B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-3886713"/>
            <a:ext cx="10189028" cy="502083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1A0B0BB-5B0B-4AB2-8D65-49D5CDB55477}"/>
              </a:ext>
            </a:extLst>
          </p:cNvPr>
          <p:cNvSpPr/>
          <p:nvPr/>
        </p:nvSpPr>
        <p:spPr>
          <a:xfrm>
            <a:off x="1097280" y="841076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Características del producto</a:t>
            </a:r>
            <a:endParaRPr lang="en-US" sz="216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364681-4104-4A3E-BDC6-FF133CBAC1AC}"/>
              </a:ext>
            </a:extLst>
          </p:cNvPr>
          <p:cNvSpPr/>
          <p:nvPr/>
        </p:nvSpPr>
        <p:spPr>
          <a:xfrm>
            <a:off x="1097280" y="3194797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Especificaciones técnicas</a:t>
            </a:r>
            <a:endParaRPr lang="en-US" sz="216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62A8177-3E30-4D5A-AF56-8BCCFEBE347A}"/>
              </a:ext>
            </a:extLst>
          </p:cNvPr>
          <p:cNvSpPr/>
          <p:nvPr/>
        </p:nvSpPr>
        <p:spPr>
          <a:xfrm>
            <a:off x="1097280" y="4890031"/>
            <a:ext cx="452845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160" dirty="0"/>
              <a:t>Acceso</a:t>
            </a:r>
            <a:endParaRPr lang="en-US" sz="216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6F5EA8-2900-4AC9-A4FF-A61C7D2825E8}"/>
              </a:ext>
            </a:extLst>
          </p:cNvPr>
          <p:cNvSpPr txBox="1"/>
          <p:nvPr/>
        </p:nvSpPr>
        <p:spPr>
          <a:xfrm>
            <a:off x="1097280" y="1351470"/>
            <a:ext cx="5834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Tipo de producto: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Variantes disponibles: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Periodo: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Proveedor: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Colección: </a:t>
            </a:r>
            <a:endParaRPr lang="en-US" sz="168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0FE4CE-DB9F-4B0B-9165-8B5DF17C7F0E}"/>
              </a:ext>
            </a:extLst>
          </p:cNvPr>
          <p:cNvSpPr txBox="1"/>
          <p:nvPr/>
        </p:nvSpPr>
        <p:spPr>
          <a:xfrm>
            <a:off x="1097280" y="3600741"/>
            <a:ext cx="583474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Herramientas utilizadas en su desarrollado: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Incluye: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Uso: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Fuente datos utilizados: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268917-B368-4231-87DA-FAB8812C2252}"/>
              </a:ext>
            </a:extLst>
          </p:cNvPr>
          <p:cNvSpPr txBox="1"/>
          <p:nvPr/>
        </p:nvSpPr>
        <p:spPr>
          <a:xfrm>
            <a:off x="1097280" y="5471194"/>
            <a:ext cx="583474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Recibirás: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Licencia de uso por: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/>
              <a:t>Actualizaciones: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80" b="1" dirty="0" err="1"/>
              <a:t>N°</a:t>
            </a:r>
            <a:r>
              <a:rPr lang="es-CL" sz="1680" b="1" dirty="0"/>
              <a:t> de usuarios: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0A5850-0E5C-4498-8FDB-D6A34A480DBD}"/>
              </a:ext>
            </a:extLst>
          </p:cNvPr>
          <p:cNvSpPr/>
          <p:nvPr/>
        </p:nvSpPr>
        <p:spPr>
          <a:xfrm>
            <a:off x="7325401" y="1298549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CAR_Tipo_Prod</a:t>
            </a:r>
            <a:r>
              <a:rPr lang="es-CL" sz="1400" dirty="0">
                <a:solidFill>
                  <a:srgbClr val="00B050"/>
                </a:solidFill>
              </a:rPr>
              <a:t> (V)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A86805-707E-4E69-88B4-2133FC2ED5B4}"/>
              </a:ext>
            </a:extLst>
          </p:cNvPr>
          <p:cNvCxnSpPr>
            <a:cxnSpLocks/>
          </p:cNvCxnSpPr>
          <p:nvPr/>
        </p:nvCxnSpPr>
        <p:spPr>
          <a:xfrm flipH="1">
            <a:off x="5141181" y="1516215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9248B4-88BA-4A5F-A644-53F47C4DB6BD}"/>
              </a:ext>
            </a:extLst>
          </p:cNvPr>
          <p:cNvSpPr/>
          <p:nvPr/>
        </p:nvSpPr>
        <p:spPr>
          <a:xfrm>
            <a:off x="7529234" y="1567227"/>
            <a:ext cx="6277793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B050"/>
                </a:solidFill>
              </a:rPr>
              <a:t>CAR_Var1_Disponible (W) / CAR_Var2_Disponible (X) / CAR_Var3_Disponible (Y)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B870CB-B265-43B2-9629-49D06788BB4C}"/>
              </a:ext>
            </a:extLst>
          </p:cNvPr>
          <p:cNvCxnSpPr>
            <a:cxnSpLocks/>
          </p:cNvCxnSpPr>
          <p:nvPr/>
        </p:nvCxnSpPr>
        <p:spPr>
          <a:xfrm flipH="1">
            <a:off x="5410328" y="1784893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FCF0F1-1C5B-476B-A8B6-F7B6FB898B2C}"/>
              </a:ext>
            </a:extLst>
          </p:cNvPr>
          <p:cNvSpPr/>
          <p:nvPr/>
        </p:nvSpPr>
        <p:spPr>
          <a:xfrm>
            <a:off x="6430186" y="181954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CAR_Periodo</a:t>
            </a:r>
            <a:r>
              <a:rPr lang="es-CL" sz="1400" dirty="0">
                <a:solidFill>
                  <a:srgbClr val="00B050"/>
                </a:solidFill>
              </a:rPr>
              <a:t> (Z)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34EE542-50ED-451E-B46C-CCD733737C0E}"/>
              </a:ext>
            </a:extLst>
          </p:cNvPr>
          <p:cNvCxnSpPr>
            <a:cxnSpLocks/>
          </p:cNvCxnSpPr>
          <p:nvPr/>
        </p:nvCxnSpPr>
        <p:spPr>
          <a:xfrm flipH="1">
            <a:off x="4311279" y="203720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D59AC8-356E-4D43-BD4A-A0BF8BB20445}"/>
              </a:ext>
            </a:extLst>
          </p:cNvPr>
          <p:cNvSpPr/>
          <p:nvPr/>
        </p:nvSpPr>
        <p:spPr>
          <a:xfrm>
            <a:off x="6516449" y="2100268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CAR_Proveedor</a:t>
            </a:r>
            <a:r>
              <a:rPr lang="es-CL" sz="1400" dirty="0">
                <a:solidFill>
                  <a:srgbClr val="00B050"/>
                </a:solidFill>
              </a:rPr>
              <a:t> (AA)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4CBE8D6-3F4E-41E4-9557-D7D5C21FB087}"/>
              </a:ext>
            </a:extLst>
          </p:cNvPr>
          <p:cNvCxnSpPr>
            <a:cxnSpLocks/>
          </p:cNvCxnSpPr>
          <p:nvPr/>
        </p:nvCxnSpPr>
        <p:spPr>
          <a:xfrm flipH="1">
            <a:off x="4430198" y="2317934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714A232-531D-4F09-B036-AD43E8420115}"/>
              </a:ext>
            </a:extLst>
          </p:cNvPr>
          <p:cNvSpPr/>
          <p:nvPr/>
        </p:nvSpPr>
        <p:spPr>
          <a:xfrm>
            <a:off x="6510195" y="2358119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CAR_Colección</a:t>
            </a:r>
            <a:r>
              <a:rPr lang="es-CL" sz="1400" dirty="0">
                <a:solidFill>
                  <a:srgbClr val="00B050"/>
                </a:solidFill>
              </a:rPr>
              <a:t> (AB)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3063C22-839A-4F52-86AD-C1C1E265337B}"/>
              </a:ext>
            </a:extLst>
          </p:cNvPr>
          <p:cNvCxnSpPr>
            <a:cxnSpLocks/>
          </p:cNvCxnSpPr>
          <p:nvPr/>
        </p:nvCxnSpPr>
        <p:spPr>
          <a:xfrm flipH="1">
            <a:off x="4391288" y="2575785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63B45A-35B5-4512-835C-A44388092CE0}"/>
              </a:ext>
            </a:extLst>
          </p:cNvPr>
          <p:cNvSpPr/>
          <p:nvPr/>
        </p:nvSpPr>
        <p:spPr>
          <a:xfrm>
            <a:off x="9153117" y="359848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ESP_TEcnología</a:t>
            </a:r>
            <a:r>
              <a:rPr lang="es-CL" sz="1400" dirty="0">
                <a:solidFill>
                  <a:srgbClr val="00B050"/>
                </a:solidFill>
              </a:rPr>
              <a:t> (AC)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A30C783-5F93-433D-A203-B14435900B9F}"/>
              </a:ext>
            </a:extLst>
          </p:cNvPr>
          <p:cNvCxnSpPr>
            <a:cxnSpLocks/>
          </p:cNvCxnSpPr>
          <p:nvPr/>
        </p:nvCxnSpPr>
        <p:spPr>
          <a:xfrm flipH="1">
            <a:off x="7034210" y="381614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088B586-98AE-42A0-B42C-580F412E0F16}"/>
              </a:ext>
            </a:extLst>
          </p:cNvPr>
          <p:cNvSpPr/>
          <p:nvPr/>
        </p:nvSpPr>
        <p:spPr>
          <a:xfrm>
            <a:off x="6775553" y="384741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ESP_Incluye</a:t>
            </a:r>
            <a:r>
              <a:rPr lang="es-CL" sz="1400" dirty="0">
                <a:solidFill>
                  <a:srgbClr val="00B050"/>
                </a:solidFill>
              </a:rPr>
              <a:t> (AD)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878986-2C2B-4E47-A8F1-E816EE544B09}"/>
              </a:ext>
            </a:extLst>
          </p:cNvPr>
          <p:cNvCxnSpPr>
            <a:cxnSpLocks/>
          </p:cNvCxnSpPr>
          <p:nvPr/>
        </p:nvCxnSpPr>
        <p:spPr>
          <a:xfrm flipH="1">
            <a:off x="4656646" y="406507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765D17-6465-4C2F-96E1-7339FD844509}"/>
              </a:ext>
            </a:extLst>
          </p:cNvPr>
          <p:cNvSpPr/>
          <p:nvPr/>
        </p:nvSpPr>
        <p:spPr>
          <a:xfrm>
            <a:off x="7108934" y="407325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ESP_Uso</a:t>
            </a:r>
            <a:r>
              <a:rPr lang="es-CL" sz="1400" dirty="0">
                <a:solidFill>
                  <a:srgbClr val="00B050"/>
                </a:solidFill>
              </a:rPr>
              <a:t> </a:t>
            </a:r>
            <a:r>
              <a:rPr lang="es-CL" sz="1400" dirty="0" err="1">
                <a:solidFill>
                  <a:srgbClr val="00B050"/>
                </a:solidFill>
              </a:rPr>
              <a:t>Disp</a:t>
            </a:r>
            <a:r>
              <a:rPr lang="es-CL" sz="1400" dirty="0">
                <a:solidFill>
                  <a:srgbClr val="00B050"/>
                </a:solidFill>
              </a:rPr>
              <a:t> (AE)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EF71604-D87C-4AB8-8CB3-0ED28FCF13E5}"/>
              </a:ext>
            </a:extLst>
          </p:cNvPr>
          <p:cNvCxnSpPr>
            <a:cxnSpLocks/>
          </p:cNvCxnSpPr>
          <p:nvPr/>
        </p:nvCxnSpPr>
        <p:spPr>
          <a:xfrm flipH="1">
            <a:off x="4566694" y="429091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5221A8D-4F0C-4E54-BF36-1915CFB31149}"/>
              </a:ext>
            </a:extLst>
          </p:cNvPr>
          <p:cNvSpPr/>
          <p:nvPr/>
        </p:nvSpPr>
        <p:spPr>
          <a:xfrm>
            <a:off x="10258531" y="4389854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ESP_Fuentes</a:t>
            </a:r>
            <a:r>
              <a:rPr lang="es-CL" sz="1400" dirty="0">
                <a:solidFill>
                  <a:srgbClr val="00B050"/>
                </a:solidFill>
              </a:rPr>
              <a:t> (AF)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C4EFBF6-6877-4959-B57F-6F67470C1472}"/>
              </a:ext>
            </a:extLst>
          </p:cNvPr>
          <p:cNvCxnSpPr>
            <a:cxnSpLocks/>
          </p:cNvCxnSpPr>
          <p:nvPr/>
        </p:nvCxnSpPr>
        <p:spPr>
          <a:xfrm flipH="1">
            <a:off x="9533467" y="4607520"/>
            <a:ext cx="870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777B9B5-7441-4109-8543-9F96278A9500}"/>
              </a:ext>
            </a:extLst>
          </p:cNvPr>
          <p:cNvSpPr/>
          <p:nvPr/>
        </p:nvSpPr>
        <p:spPr>
          <a:xfrm>
            <a:off x="7171368" y="544294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ACC_Recibirás</a:t>
            </a:r>
            <a:r>
              <a:rPr lang="es-CL" sz="1400" dirty="0">
                <a:solidFill>
                  <a:srgbClr val="00B050"/>
                </a:solidFill>
              </a:rPr>
              <a:t> (AG)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8099BB3-F494-4B7B-B533-5AAC65BBCAD0}"/>
              </a:ext>
            </a:extLst>
          </p:cNvPr>
          <p:cNvCxnSpPr>
            <a:cxnSpLocks/>
          </p:cNvCxnSpPr>
          <p:nvPr/>
        </p:nvCxnSpPr>
        <p:spPr>
          <a:xfrm flipH="1">
            <a:off x="5052461" y="566060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7934420-3FFF-4D24-8C2A-16F9568C566E}"/>
              </a:ext>
            </a:extLst>
          </p:cNvPr>
          <p:cNvSpPr/>
          <p:nvPr/>
        </p:nvSpPr>
        <p:spPr>
          <a:xfrm>
            <a:off x="6520263" y="569187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ACC_Licencia</a:t>
            </a:r>
            <a:r>
              <a:rPr lang="es-CL" sz="1400" dirty="0">
                <a:solidFill>
                  <a:srgbClr val="00B050"/>
                </a:solidFill>
              </a:rPr>
              <a:t> (AH)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CACE7-BF98-4E4B-B23E-E88EEDB52FE3}"/>
              </a:ext>
            </a:extLst>
          </p:cNvPr>
          <p:cNvCxnSpPr>
            <a:cxnSpLocks/>
          </p:cNvCxnSpPr>
          <p:nvPr/>
        </p:nvCxnSpPr>
        <p:spPr>
          <a:xfrm flipH="1">
            <a:off x="4401356" y="5909536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7D02A36-ADB9-42EA-B2C1-74F9E203779F}"/>
              </a:ext>
            </a:extLst>
          </p:cNvPr>
          <p:cNvSpPr/>
          <p:nvPr/>
        </p:nvSpPr>
        <p:spPr>
          <a:xfrm>
            <a:off x="6196144" y="5950428"/>
            <a:ext cx="241717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ACC_Actualizaciones</a:t>
            </a:r>
            <a:r>
              <a:rPr lang="es-CL" sz="1400" dirty="0">
                <a:solidFill>
                  <a:srgbClr val="00B050"/>
                </a:solidFill>
              </a:rPr>
              <a:t> (AI)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79C3C67-21EC-4BAB-B29A-9E7D618B576A}"/>
              </a:ext>
            </a:extLst>
          </p:cNvPr>
          <p:cNvCxnSpPr>
            <a:cxnSpLocks/>
          </p:cNvCxnSpPr>
          <p:nvPr/>
        </p:nvCxnSpPr>
        <p:spPr>
          <a:xfrm flipH="1">
            <a:off x="4430198" y="6168094"/>
            <a:ext cx="19112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5BED893-AC9B-4D5B-B9E6-695B8EE4E0FC}"/>
              </a:ext>
            </a:extLst>
          </p:cNvPr>
          <p:cNvSpPr/>
          <p:nvPr/>
        </p:nvSpPr>
        <p:spPr>
          <a:xfrm>
            <a:off x="6196144" y="6208985"/>
            <a:ext cx="241717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rgbClr val="00B050"/>
                </a:solidFill>
              </a:rPr>
              <a:t>ACC_Usuarios</a:t>
            </a:r>
            <a:r>
              <a:rPr lang="es-CL" sz="1400" dirty="0">
                <a:solidFill>
                  <a:srgbClr val="00B050"/>
                </a:solidFill>
              </a:rPr>
              <a:t> (AJ)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2632212-6CF3-443B-9CBD-93B973B095B7}"/>
              </a:ext>
            </a:extLst>
          </p:cNvPr>
          <p:cNvCxnSpPr>
            <a:cxnSpLocks/>
          </p:cNvCxnSpPr>
          <p:nvPr/>
        </p:nvCxnSpPr>
        <p:spPr>
          <a:xfrm flipH="1">
            <a:off x="4077237" y="6426651"/>
            <a:ext cx="22642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D300A9CD-F68A-4EA2-9BDA-0519840CB057}"/>
              </a:ext>
            </a:extLst>
          </p:cNvPr>
          <p:cNvSpPr/>
          <p:nvPr/>
        </p:nvSpPr>
        <p:spPr>
          <a:xfrm>
            <a:off x="3106483" y="1358363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397F937-1CE9-4ADC-8BAF-82F3EEB32DCC}"/>
              </a:ext>
            </a:extLst>
          </p:cNvPr>
          <p:cNvSpPr/>
          <p:nvPr/>
        </p:nvSpPr>
        <p:spPr>
          <a:xfrm>
            <a:off x="3447253" y="1617209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Chile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73BD5D4-D954-4C0D-8D54-467CB99588C9}"/>
              </a:ext>
            </a:extLst>
          </p:cNvPr>
          <p:cNvSpPr/>
          <p:nvPr/>
        </p:nvSpPr>
        <p:spPr>
          <a:xfrm>
            <a:off x="2328602" y="1855550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1997-2000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912482-0ED2-43F1-B401-01D066ACE1CE}"/>
              </a:ext>
            </a:extLst>
          </p:cNvPr>
          <p:cNvSpPr/>
          <p:nvPr/>
        </p:nvSpPr>
        <p:spPr>
          <a:xfrm>
            <a:off x="2541399" y="2125468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Data </a:t>
            </a:r>
            <a:r>
              <a:rPr lang="es-CL" sz="1400" dirty="0" err="1">
                <a:solidFill>
                  <a:schemeClr val="tx1"/>
                </a:solidFill>
              </a:rPr>
              <a:t>Intelligence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3B3CB48-AA21-4380-ACE2-C92518CCBE62}"/>
              </a:ext>
            </a:extLst>
          </p:cNvPr>
          <p:cNvSpPr/>
          <p:nvPr/>
        </p:nvSpPr>
        <p:spPr>
          <a:xfrm>
            <a:off x="2507049" y="2396652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DATA Evaluación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38E615F-D15F-400A-BD01-2C3CD12C92F8}"/>
              </a:ext>
            </a:extLst>
          </p:cNvPr>
          <p:cNvSpPr/>
          <p:nvPr/>
        </p:nvSpPr>
        <p:spPr>
          <a:xfrm>
            <a:off x="5454962" y="3618895"/>
            <a:ext cx="1950447" cy="337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 err="1">
                <a:solidFill>
                  <a:schemeClr val="tx1"/>
                </a:solidFill>
              </a:rPr>
              <a:t>PowerBI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13B9664-E61B-4BF9-AABD-2987911B25B8}"/>
              </a:ext>
            </a:extLst>
          </p:cNvPr>
          <p:cNvSpPr/>
          <p:nvPr/>
        </p:nvSpPr>
        <p:spPr>
          <a:xfrm>
            <a:off x="2258644" y="3847411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Tableros y charts interactivos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D477F9F-DFD5-4590-9ABA-567993910294}"/>
              </a:ext>
            </a:extLst>
          </p:cNvPr>
          <p:cNvSpPr/>
          <p:nvPr/>
        </p:nvSpPr>
        <p:spPr>
          <a:xfrm>
            <a:off x="1933469" y="4118633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Desktop/Laptop, Tablet, Celular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CC4497B-2F90-4836-8B2A-F7AA758E427B}"/>
              </a:ext>
            </a:extLst>
          </p:cNvPr>
          <p:cNvSpPr/>
          <p:nvPr/>
        </p:nvSpPr>
        <p:spPr>
          <a:xfrm>
            <a:off x="3596976" y="4347587"/>
            <a:ext cx="6248525" cy="481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Dirección de Presupuestos, Ministerio de Hacienda, Gobierno de Chile (DIPRES)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5F4A740-3E0E-467F-A63D-D4096F6C5166}"/>
              </a:ext>
            </a:extLst>
          </p:cNvPr>
          <p:cNvSpPr/>
          <p:nvPr/>
        </p:nvSpPr>
        <p:spPr>
          <a:xfrm>
            <a:off x="2371852" y="5454159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1 licencia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5371ECB-148E-425D-B199-2BF0A763CDDB}"/>
              </a:ext>
            </a:extLst>
          </p:cNvPr>
          <p:cNvSpPr/>
          <p:nvPr/>
        </p:nvSpPr>
        <p:spPr>
          <a:xfrm>
            <a:off x="3242580" y="5740862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12 meses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87E2073-C87B-440B-8760-8059C5B227B0}"/>
              </a:ext>
            </a:extLst>
          </p:cNvPr>
          <p:cNvSpPr/>
          <p:nvPr/>
        </p:nvSpPr>
        <p:spPr>
          <a:xfrm>
            <a:off x="2949073" y="5969377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Sin actualización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74F156D-C56A-4BEF-A445-9D5FCB0EE8D3}"/>
              </a:ext>
            </a:extLst>
          </p:cNvPr>
          <p:cNvSpPr/>
          <p:nvPr/>
        </p:nvSpPr>
        <p:spPr>
          <a:xfrm>
            <a:off x="2972947" y="6238920"/>
            <a:ext cx="2676664" cy="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85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480</Words>
  <Application>Microsoft Office PowerPoint</Application>
  <PresentationFormat>Panorámica</PresentationFormat>
  <Paragraphs>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Producto seleccionado</vt:lpstr>
      <vt:lpstr>Producto seleccionado</vt:lpstr>
      <vt:lpstr>EJEMPLO</vt:lpstr>
      <vt:lpstr>Producto seleccionado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seleccionado</dc:title>
  <dc:creator>Karen Farias</dc:creator>
  <cp:lastModifiedBy>Karen Farias</cp:lastModifiedBy>
  <cp:revision>10</cp:revision>
  <dcterms:created xsi:type="dcterms:W3CDTF">2020-11-13T14:09:00Z</dcterms:created>
  <dcterms:modified xsi:type="dcterms:W3CDTF">2020-11-16T14:41:06Z</dcterms:modified>
</cp:coreProperties>
</file>