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20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14B1E-8A99-48B0-AB9B-97035DB04957}" type="doc">
      <dgm:prSet loTypeId="urn:microsoft.com/office/officeart/2005/8/layout/hProcess4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462D103-9F77-4ED5-9327-E497EB497502}">
      <dgm:prSet phldrT="[Texto]"/>
      <dgm:spPr/>
      <dgm:t>
        <a:bodyPr/>
        <a:lstStyle/>
        <a:p>
          <a:r>
            <a:rPr lang="es-CL" dirty="0"/>
            <a:t>Captura de datos</a:t>
          </a:r>
          <a:endParaRPr lang="en-US" dirty="0"/>
        </a:p>
      </dgm:t>
    </dgm:pt>
    <dgm:pt modelId="{61125E63-589C-4A3B-AABA-D3FD0A4D1820}" type="parTrans" cxnId="{33DF5A10-B162-4A6F-BDF1-C847DC25E704}">
      <dgm:prSet/>
      <dgm:spPr/>
      <dgm:t>
        <a:bodyPr/>
        <a:lstStyle/>
        <a:p>
          <a:endParaRPr lang="en-US"/>
        </a:p>
      </dgm:t>
    </dgm:pt>
    <dgm:pt modelId="{720C0FC9-AA72-489D-A5B0-A6DED5CD9AD6}" type="sibTrans" cxnId="{33DF5A10-B162-4A6F-BDF1-C847DC25E704}">
      <dgm:prSet/>
      <dgm:spPr/>
      <dgm:t>
        <a:bodyPr/>
        <a:lstStyle/>
        <a:p>
          <a:endParaRPr lang="en-US"/>
        </a:p>
      </dgm:t>
    </dgm:pt>
    <dgm:pt modelId="{1962AAA2-9E31-40A6-87AA-B51F90F1A13F}">
      <dgm:prSet phldrT="[Texto]"/>
      <dgm:spPr/>
      <dgm:t>
        <a:bodyPr/>
        <a:lstStyle/>
        <a:p>
          <a:pPr algn="l"/>
          <a:r>
            <a:rPr lang="es-CL" dirty="0"/>
            <a:t>GCI Técnico:</a:t>
          </a:r>
          <a:endParaRPr lang="en-US" dirty="0"/>
        </a:p>
      </dgm:t>
    </dgm:pt>
    <dgm:pt modelId="{1369F11E-708D-4628-9657-416624364897}" type="parTrans" cxnId="{12335766-8854-48E3-87B8-F1834ECA850D}">
      <dgm:prSet/>
      <dgm:spPr/>
      <dgm:t>
        <a:bodyPr/>
        <a:lstStyle/>
        <a:p>
          <a:endParaRPr lang="en-US"/>
        </a:p>
      </dgm:t>
    </dgm:pt>
    <dgm:pt modelId="{E1F78180-6C58-49FA-99EE-A9F2304EE372}" type="sibTrans" cxnId="{12335766-8854-48E3-87B8-F1834ECA850D}">
      <dgm:prSet/>
      <dgm:spPr/>
      <dgm:t>
        <a:bodyPr/>
        <a:lstStyle/>
        <a:p>
          <a:endParaRPr lang="en-US"/>
        </a:p>
      </dgm:t>
    </dgm:pt>
    <dgm:pt modelId="{83CAA40B-6480-4B0F-9102-C278EF9BFF98}">
      <dgm:prSet phldrT="[Texto]"/>
      <dgm:spPr/>
      <dgm:t>
        <a:bodyPr/>
        <a:lstStyle/>
        <a:p>
          <a:r>
            <a:rPr lang="es-CL" dirty="0"/>
            <a:t>Integración de datos y generación de reportes</a:t>
          </a:r>
          <a:endParaRPr lang="en-US" dirty="0"/>
        </a:p>
      </dgm:t>
    </dgm:pt>
    <dgm:pt modelId="{38488E54-9480-4B79-A2F6-7987720C0837}" type="parTrans" cxnId="{B3E579E9-859E-47E4-9D66-A6D81210ADDE}">
      <dgm:prSet/>
      <dgm:spPr/>
      <dgm:t>
        <a:bodyPr/>
        <a:lstStyle/>
        <a:p>
          <a:endParaRPr lang="en-US"/>
        </a:p>
      </dgm:t>
    </dgm:pt>
    <dgm:pt modelId="{5868236B-A9F9-4A30-B12B-74C51F128151}" type="sibTrans" cxnId="{B3E579E9-859E-47E4-9D66-A6D81210ADDE}">
      <dgm:prSet/>
      <dgm:spPr/>
      <dgm:t>
        <a:bodyPr/>
        <a:lstStyle/>
        <a:p>
          <a:endParaRPr lang="en-US"/>
        </a:p>
      </dgm:t>
    </dgm:pt>
    <dgm:pt modelId="{5485F0BB-5B95-4810-A369-2A1347550E35}">
      <dgm:prSet phldrT="[Texto]" custT="1"/>
      <dgm:spPr/>
      <dgm:t>
        <a:bodyPr/>
        <a:lstStyle/>
        <a:p>
          <a:r>
            <a:rPr lang="es-CL" sz="1500" dirty="0"/>
            <a:t>Unidad Integradora del MRV-MARN</a:t>
          </a:r>
          <a:endParaRPr lang="en-US" sz="1500" dirty="0"/>
        </a:p>
      </dgm:t>
    </dgm:pt>
    <dgm:pt modelId="{1A1C766D-5F23-44D2-9B8B-A92E2E7C53AC}" type="parTrans" cxnId="{A58B378A-9255-4309-9C79-EBB6D14A1BEF}">
      <dgm:prSet/>
      <dgm:spPr/>
      <dgm:t>
        <a:bodyPr/>
        <a:lstStyle/>
        <a:p>
          <a:endParaRPr lang="en-US"/>
        </a:p>
      </dgm:t>
    </dgm:pt>
    <dgm:pt modelId="{2DC58432-E26E-4471-9916-5D0973480B7A}" type="sibTrans" cxnId="{A58B378A-9255-4309-9C79-EBB6D14A1BEF}">
      <dgm:prSet/>
      <dgm:spPr/>
      <dgm:t>
        <a:bodyPr/>
        <a:lstStyle/>
        <a:p>
          <a:endParaRPr lang="en-US"/>
        </a:p>
      </dgm:t>
    </dgm:pt>
    <dgm:pt modelId="{345034F1-6716-44A3-958D-911C799984B6}">
      <dgm:prSet phldrT="[Texto]"/>
      <dgm:spPr/>
      <dgm:t>
        <a:bodyPr/>
        <a:lstStyle/>
        <a:p>
          <a:r>
            <a:rPr lang="es-CL" dirty="0"/>
            <a:t>Validación de Reportes</a:t>
          </a:r>
          <a:endParaRPr lang="en-US" dirty="0"/>
        </a:p>
      </dgm:t>
    </dgm:pt>
    <dgm:pt modelId="{3A2E192A-BC87-4E1E-A3F2-2142B8E2527A}" type="parTrans" cxnId="{BF6F5D6C-AD59-4A58-B391-4E72E1C5A34B}">
      <dgm:prSet/>
      <dgm:spPr/>
      <dgm:t>
        <a:bodyPr/>
        <a:lstStyle/>
        <a:p>
          <a:endParaRPr lang="en-US"/>
        </a:p>
      </dgm:t>
    </dgm:pt>
    <dgm:pt modelId="{42489160-EE39-4DA7-ABCF-9FBFC2DF9A95}" type="sibTrans" cxnId="{BF6F5D6C-AD59-4A58-B391-4E72E1C5A34B}">
      <dgm:prSet/>
      <dgm:spPr/>
      <dgm:t>
        <a:bodyPr/>
        <a:lstStyle/>
        <a:p>
          <a:endParaRPr lang="en-US"/>
        </a:p>
      </dgm:t>
    </dgm:pt>
    <dgm:pt modelId="{5147D546-4CBE-41BE-841F-A8B4C75A932B}">
      <dgm:prSet phldrT="[Texto]"/>
      <dgm:spPr/>
      <dgm:t>
        <a:bodyPr/>
        <a:lstStyle/>
        <a:p>
          <a:r>
            <a:rPr lang="es-CL" dirty="0"/>
            <a:t>GCI Político</a:t>
          </a:r>
          <a:endParaRPr lang="en-US" dirty="0"/>
        </a:p>
      </dgm:t>
    </dgm:pt>
    <dgm:pt modelId="{0EFB1A6C-4F17-493E-8649-DA519D2C1E6C}" type="parTrans" cxnId="{A5707565-7C6A-4725-8E6E-1006FBFACC98}">
      <dgm:prSet/>
      <dgm:spPr/>
      <dgm:t>
        <a:bodyPr/>
        <a:lstStyle/>
        <a:p>
          <a:endParaRPr lang="en-US"/>
        </a:p>
      </dgm:t>
    </dgm:pt>
    <dgm:pt modelId="{6E588AA6-A720-4F2C-A192-EF276104E11F}" type="sibTrans" cxnId="{A5707565-7C6A-4725-8E6E-1006FBFACC98}">
      <dgm:prSet/>
      <dgm:spPr/>
      <dgm:t>
        <a:bodyPr/>
        <a:lstStyle/>
        <a:p>
          <a:endParaRPr lang="en-US"/>
        </a:p>
      </dgm:t>
    </dgm:pt>
    <dgm:pt modelId="{7A7FD30B-979A-4714-9072-27FE23C4C8A4}">
      <dgm:prSet phldrT="[Texto]"/>
      <dgm:spPr/>
      <dgm:t>
        <a:bodyPr/>
        <a:lstStyle/>
        <a:p>
          <a:r>
            <a:rPr lang="es-CL" dirty="0"/>
            <a:t>INAB</a:t>
          </a:r>
          <a:endParaRPr lang="en-US" dirty="0"/>
        </a:p>
      </dgm:t>
    </dgm:pt>
    <dgm:pt modelId="{C846EB8D-A808-4900-84B6-C94A3955B711}" type="parTrans" cxnId="{3C33F2B3-2DF0-4417-8D0A-67DDDB36DFA1}">
      <dgm:prSet/>
      <dgm:spPr/>
      <dgm:t>
        <a:bodyPr/>
        <a:lstStyle/>
        <a:p>
          <a:endParaRPr lang="en-US"/>
        </a:p>
      </dgm:t>
    </dgm:pt>
    <dgm:pt modelId="{0F691870-F59B-4724-838C-0CF624FD8D73}" type="sibTrans" cxnId="{3C33F2B3-2DF0-4417-8D0A-67DDDB36DFA1}">
      <dgm:prSet/>
      <dgm:spPr/>
      <dgm:t>
        <a:bodyPr/>
        <a:lstStyle/>
        <a:p>
          <a:endParaRPr lang="en-US"/>
        </a:p>
      </dgm:t>
    </dgm:pt>
    <dgm:pt modelId="{9451B81E-D45A-462D-B9CE-F69E7E953500}">
      <dgm:prSet phldrT="[Texto]"/>
      <dgm:spPr/>
      <dgm:t>
        <a:bodyPr/>
        <a:lstStyle/>
        <a:p>
          <a:pPr algn="l"/>
          <a:r>
            <a:rPr lang="es-CL" dirty="0"/>
            <a:t>MARN</a:t>
          </a:r>
          <a:endParaRPr lang="en-US" dirty="0"/>
        </a:p>
      </dgm:t>
    </dgm:pt>
    <dgm:pt modelId="{E81E8AC4-3AFA-412F-B065-DFAD87D3A367}" type="parTrans" cxnId="{9AD88568-B79B-455E-9017-07D8B3EAE725}">
      <dgm:prSet/>
      <dgm:spPr/>
      <dgm:t>
        <a:bodyPr/>
        <a:lstStyle/>
        <a:p>
          <a:endParaRPr lang="en-US"/>
        </a:p>
      </dgm:t>
    </dgm:pt>
    <dgm:pt modelId="{530095A9-73CB-4BD8-8004-3B92E3002F33}" type="sibTrans" cxnId="{9AD88568-B79B-455E-9017-07D8B3EAE725}">
      <dgm:prSet/>
      <dgm:spPr/>
      <dgm:t>
        <a:bodyPr/>
        <a:lstStyle/>
        <a:p>
          <a:endParaRPr lang="en-US"/>
        </a:p>
      </dgm:t>
    </dgm:pt>
    <dgm:pt modelId="{C80D3ACA-2A9E-4067-85AF-805C27B2D964}">
      <dgm:prSet phldrT="[Texto]"/>
      <dgm:spPr/>
      <dgm:t>
        <a:bodyPr/>
        <a:lstStyle/>
        <a:p>
          <a:pPr algn="l"/>
          <a:r>
            <a:rPr lang="es-CL" dirty="0"/>
            <a:t>MAGA</a:t>
          </a:r>
          <a:endParaRPr lang="en-US" dirty="0"/>
        </a:p>
      </dgm:t>
    </dgm:pt>
    <dgm:pt modelId="{F1CF7081-7069-4CBF-8D5B-57853C98E4F0}" type="parTrans" cxnId="{E4D6DA96-C5E1-48EE-90C5-502604F829C4}">
      <dgm:prSet/>
      <dgm:spPr/>
      <dgm:t>
        <a:bodyPr/>
        <a:lstStyle/>
        <a:p>
          <a:endParaRPr lang="en-US"/>
        </a:p>
      </dgm:t>
    </dgm:pt>
    <dgm:pt modelId="{3DBC93D2-1312-4A8C-A47F-0BD5287DCC5E}" type="sibTrans" cxnId="{E4D6DA96-C5E1-48EE-90C5-502604F829C4}">
      <dgm:prSet/>
      <dgm:spPr/>
      <dgm:t>
        <a:bodyPr/>
        <a:lstStyle/>
        <a:p>
          <a:endParaRPr lang="en-US"/>
        </a:p>
      </dgm:t>
    </dgm:pt>
    <dgm:pt modelId="{C045108A-175E-40E4-83A7-B4F6495683FE}">
      <dgm:prSet phldrT="[Texto]"/>
      <dgm:spPr/>
      <dgm:t>
        <a:bodyPr/>
        <a:lstStyle/>
        <a:p>
          <a:pPr algn="l"/>
          <a:r>
            <a:rPr lang="es-CL" dirty="0"/>
            <a:t>CONAP</a:t>
          </a:r>
          <a:endParaRPr lang="en-US" dirty="0"/>
        </a:p>
      </dgm:t>
    </dgm:pt>
    <dgm:pt modelId="{3D9B194B-31D3-4746-A03A-CF4FB10B2CA6}" type="parTrans" cxnId="{52294EBF-D91A-4495-8D6F-0AA5616DDE43}">
      <dgm:prSet/>
      <dgm:spPr/>
      <dgm:t>
        <a:bodyPr/>
        <a:lstStyle/>
        <a:p>
          <a:endParaRPr lang="en-US"/>
        </a:p>
      </dgm:t>
    </dgm:pt>
    <dgm:pt modelId="{621858C4-4D64-4755-BE6D-90EE710CEB59}" type="sibTrans" cxnId="{52294EBF-D91A-4495-8D6F-0AA5616DDE43}">
      <dgm:prSet/>
      <dgm:spPr/>
      <dgm:t>
        <a:bodyPr/>
        <a:lstStyle/>
        <a:p>
          <a:endParaRPr lang="en-US"/>
        </a:p>
      </dgm:t>
    </dgm:pt>
    <dgm:pt modelId="{851AE870-031C-4E67-BACF-4F6E5455AD08}">
      <dgm:prSet phldrT="[Texto]"/>
      <dgm:spPr/>
      <dgm:t>
        <a:bodyPr/>
        <a:lstStyle/>
        <a:p>
          <a:pPr algn="l"/>
          <a:endParaRPr lang="en-US" dirty="0"/>
        </a:p>
      </dgm:t>
    </dgm:pt>
    <dgm:pt modelId="{764910B1-31ED-4F4B-9256-763D7B67A248}" type="parTrans" cxnId="{77DA322C-25BA-4EAC-8147-F7C30A3378E1}">
      <dgm:prSet/>
      <dgm:spPr/>
      <dgm:t>
        <a:bodyPr/>
        <a:lstStyle/>
        <a:p>
          <a:endParaRPr lang="en-US"/>
        </a:p>
      </dgm:t>
    </dgm:pt>
    <dgm:pt modelId="{24D7F495-A993-42A2-AA39-F16B09F95B51}" type="sibTrans" cxnId="{77DA322C-25BA-4EAC-8147-F7C30A3378E1}">
      <dgm:prSet/>
      <dgm:spPr/>
      <dgm:t>
        <a:bodyPr/>
        <a:lstStyle/>
        <a:p>
          <a:endParaRPr lang="en-US"/>
        </a:p>
      </dgm:t>
    </dgm:pt>
    <dgm:pt modelId="{24DCA42C-4D06-4622-A368-97F78F88BF27}">
      <dgm:prSet phldrT="[Texto]"/>
      <dgm:spPr/>
      <dgm:t>
        <a:bodyPr/>
        <a:lstStyle/>
        <a:p>
          <a:pPr algn="l"/>
          <a:r>
            <a:rPr lang="es-CL" dirty="0"/>
            <a:t>INAB</a:t>
          </a:r>
          <a:endParaRPr lang="en-US" dirty="0"/>
        </a:p>
      </dgm:t>
    </dgm:pt>
    <dgm:pt modelId="{A07E12E7-5F7D-4FD7-91CB-D654689C58BD}" type="parTrans" cxnId="{029BE026-DB17-4871-875C-F61585C245EB}">
      <dgm:prSet/>
      <dgm:spPr/>
      <dgm:t>
        <a:bodyPr/>
        <a:lstStyle/>
        <a:p>
          <a:endParaRPr lang="en-US"/>
        </a:p>
      </dgm:t>
    </dgm:pt>
    <dgm:pt modelId="{9DAC58CD-11FF-40EB-8BCB-F64BF8E9EB16}" type="sibTrans" cxnId="{029BE026-DB17-4871-875C-F61585C245EB}">
      <dgm:prSet/>
      <dgm:spPr/>
      <dgm:t>
        <a:bodyPr/>
        <a:lstStyle/>
        <a:p>
          <a:endParaRPr lang="en-US"/>
        </a:p>
      </dgm:t>
    </dgm:pt>
    <dgm:pt modelId="{D9A20DDD-32AF-4CAE-9032-1A61ABC4474A}">
      <dgm:prSet phldrT="[Texto]"/>
      <dgm:spPr/>
      <dgm:t>
        <a:bodyPr/>
        <a:lstStyle/>
        <a:p>
          <a:r>
            <a:rPr lang="es-CL" dirty="0"/>
            <a:t>MARN</a:t>
          </a:r>
          <a:endParaRPr lang="en-US" dirty="0"/>
        </a:p>
      </dgm:t>
    </dgm:pt>
    <dgm:pt modelId="{06E121F1-AE11-4A00-B434-1CD480745FB6}" type="parTrans" cxnId="{7E1F2BBF-C707-418C-BE6E-2B2C1918D31C}">
      <dgm:prSet/>
      <dgm:spPr/>
      <dgm:t>
        <a:bodyPr/>
        <a:lstStyle/>
        <a:p>
          <a:endParaRPr lang="en-US"/>
        </a:p>
      </dgm:t>
    </dgm:pt>
    <dgm:pt modelId="{6D8F5B2D-7831-4D77-BE62-414D864F61BC}" type="sibTrans" cxnId="{7E1F2BBF-C707-418C-BE6E-2B2C1918D31C}">
      <dgm:prSet/>
      <dgm:spPr/>
      <dgm:t>
        <a:bodyPr/>
        <a:lstStyle/>
        <a:p>
          <a:endParaRPr lang="en-US"/>
        </a:p>
      </dgm:t>
    </dgm:pt>
    <dgm:pt modelId="{44A29BB9-2F35-45CA-9A3E-5BB0C1236A4F}">
      <dgm:prSet phldrT="[Texto]"/>
      <dgm:spPr/>
      <dgm:t>
        <a:bodyPr/>
        <a:lstStyle/>
        <a:p>
          <a:r>
            <a:rPr lang="es-CL" dirty="0"/>
            <a:t>MAGA</a:t>
          </a:r>
          <a:endParaRPr lang="en-US" dirty="0"/>
        </a:p>
      </dgm:t>
    </dgm:pt>
    <dgm:pt modelId="{40DC4F4C-4EA0-4E9A-BDD1-A581ACE2A40E}" type="parTrans" cxnId="{F54C9C39-D87C-4633-8499-9450B0B02119}">
      <dgm:prSet/>
      <dgm:spPr/>
      <dgm:t>
        <a:bodyPr/>
        <a:lstStyle/>
        <a:p>
          <a:endParaRPr lang="en-US"/>
        </a:p>
      </dgm:t>
    </dgm:pt>
    <dgm:pt modelId="{51B639C7-5EF6-40CE-B656-A277136BCE32}" type="sibTrans" cxnId="{F54C9C39-D87C-4633-8499-9450B0B02119}">
      <dgm:prSet/>
      <dgm:spPr/>
      <dgm:t>
        <a:bodyPr/>
        <a:lstStyle/>
        <a:p>
          <a:endParaRPr lang="en-US"/>
        </a:p>
      </dgm:t>
    </dgm:pt>
    <dgm:pt modelId="{50444B46-D902-4381-8631-2BCD710872B9}">
      <dgm:prSet phldrT="[Texto]"/>
      <dgm:spPr/>
      <dgm:t>
        <a:bodyPr/>
        <a:lstStyle/>
        <a:p>
          <a:endParaRPr lang="en-US" dirty="0"/>
        </a:p>
      </dgm:t>
    </dgm:pt>
    <dgm:pt modelId="{2B39C297-7991-4085-8886-015B24755898}" type="parTrans" cxnId="{AC159026-999B-401A-97E6-78423BD21A10}">
      <dgm:prSet/>
      <dgm:spPr/>
      <dgm:t>
        <a:bodyPr/>
        <a:lstStyle/>
        <a:p>
          <a:endParaRPr lang="en-US"/>
        </a:p>
      </dgm:t>
    </dgm:pt>
    <dgm:pt modelId="{FCD5FEA9-C7FD-464F-91B3-5375C4E09429}" type="sibTrans" cxnId="{AC159026-999B-401A-97E6-78423BD21A10}">
      <dgm:prSet/>
      <dgm:spPr/>
      <dgm:t>
        <a:bodyPr/>
        <a:lstStyle/>
        <a:p>
          <a:endParaRPr lang="en-US"/>
        </a:p>
      </dgm:t>
    </dgm:pt>
    <dgm:pt modelId="{B1586B33-13B0-4ABB-9019-92CC37141A46}">
      <dgm:prSet phldrT="[Texto]"/>
      <dgm:spPr/>
      <dgm:t>
        <a:bodyPr/>
        <a:lstStyle/>
        <a:p>
          <a:r>
            <a:rPr lang="es-CL" dirty="0"/>
            <a:t>CONAP</a:t>
          </a:r>
          <a:endParaRPr lang="en-US" dirty="0"/>
        </a:p>
      </dgm:t>
    </dgm:pt>
    <dgm:pt modelId="{77A71EFE-CF09-4196-9882-BCB387F87963}" type="parTrans" cxnId="{EBDE086B-BF63-41E8-B0E7-E7826C294F23}">
      <dgm:prSet/>
      <dgm:spPr/>
      <dgm:t>
        <a:bodyPr/>
        <a:lstStyle/>
        <a:p>
          <a:endParaRPr lang="en-US"/>
        </a:p>
      </dgm:t>
    </dgm:pt>
    <dgm:pt modelId="{538A46A3-0068-44A8-BB07-F62B0BDD952C}" type="sibTrans" cxnId="{EBDE086B-BF63-41E8-B0E7-E7826C294F23}">
      <dgm:prSet/>
      <dgm:spPr/>
      <dgm:t>
        <a:bodyPr/>
        <a:lstStyle/>
        <a:p>
          <a:endParaRPr lang="en-US"/>
        </a:p>
      </dgm:t>
    </dgm:pt>
    <dgm:pt modelId="{A8E1949D-2F97-464E-992D-C8D0AB89DD51}" type="pres">
      <dgm:prSet presAssocID="{C4914B1E-8A99-48B0-AB9B-97035DB04957}" presName="Name0" presStyleCnt="0">
        <dgm:presLayoutVars>
          <dgm:dir/>
          <dgm:animLvl val="lvl"/>
          <dgm:resizeHandles val="exact"/>
        </dgm:presLayoutVars>
      </dgm:prSet>
      <dgm:spPr/>
    </dgm:pt>
    <dgm:pt modelId="{A56B480A-1340-4399-A370-ADA1BEFB3BBB}" type="pres">
      <dgm:prSet presAssocID="{C4914B1E-8A99-48B0-AB9B-97035DB04957}" presName="tSp" presStyleCnt="0"/>
      <dgm:spPr/>
    </dgm:pt>
    <dgm:pt modelId="{D32827AB-DA5A-4564-8A55-AA4C7C1092B5}" type="pres">
      <dgm:prSet presAssocID="{C4914B1E-8A99-48B0-AB9B-97035DB04957}" presName="bSp" presStyleCnt="0"/>
      <dgm:spPr/>
    </dgm:pt>
    <dgm:pt modelId="{F24A1EB8-3ECD-4E35-95F6-670378290273}" type="pres">
      <dgm:prSet presAssocID="{C4914B1E-8A99-48B0-AB9B-97035DB04957}" presName="process" presStyleCnt="0"/>
      <dgm:spPr/>
    </dgm:pt>
    <dgm:pt modelId="{3393C57A-6B13-4B64-9150-30FC0518584B}" type="pres">
      <dgm:prSet presAssocID="{D462D103-9F77-4ED5-9327-E497EB497502}" presName="composite1" presStyleCnt="0"/>
      <dgm:spPr/>
    </dgm:pt>
    <dgm:pt modelId="{F9EDA140-13C8-45E0-8995-D0A7F833BB1B}" type="pres">
      <dgm:prSet presAssocID="{D462D103-9F77-4ED5-9327-E497EB497502}" presName="dummyNode1" presStyleLbl="node1" presStyleIdx="0" presStyleCnt="3"/>
      <dgm:spPr/>
    </dgm:pt>
    <dgm:pt modelId="{96AD4FCA-BCFC-4D0C-8291-4FC3A115933B}" type="pres">
      <dgm:prSet presAssocID="{D462D103-9F77-4ED5-9327-E497EB497502}" presName="childNode1" presStyleLbl="bgAcc1" presStyleIdx="0" presStyleCnt="3">
        <dgm:presLayoutVars>
          <dgm:bulletEnabled val="1"/>
        </dgm:presLayoutVars>
      </dgm:prSet>
      <dgm:spPr/>
    </dgm:pt>
    <dgm:pt modelId="{94056A32-1DA4-4A25-B906-A2DA4D50DBCC}" type="pres">
      <dgm:prSet presAssocID="{D462D103-9F77-4ED5-9327-E497EB497502}" presName="childNode1tx" presStyleLbl="bgAcc1" presStyleIdx="0" presStyleCnt="3">
        <dgm:presLayoutVars>
          <dgm:bulletEnabled val="1"/>
        </dgm:presLayoutVars>
      </dgm:prSet>
      <dgm:spPr/>
    </dgm:pt>
    <dgm:pt modelId="{B3379E86-ABC0-40DD-A17A-54CF72DC0AA8}" type="pres">
      <dgm:prSet presAssocID="{D462D103-9F77-4ED5-9327-E497EB49750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BF7A8F8-7C33-4AC4-B326-6DA7E6137856}" type="pres">
      <dgm:prSet presAssocID="{D462D103-9F77-4ED5-9327-E497EB497502}" presName="connSite1" presStyleCnt="0"/>
      <dgm:spPr/>
    </dgm:pt>
    <dgm:pt modelId="{F4FD4408-FF1B-4363-A92A-BBF536EF1FCF}" type="pres">
      <dgm:prSet presAssocID="{720C0FC9-AA72-489D-A5B0-A6DED5CD9AD6}" presName="Name9" presStyleLbl="sibTrans2D1" presStyleIdx="0" presStyleCnt="2"/>
      <dgm:spPr/>
    </dgm:pt>
    <dgm:pt modelId="{B5EE48A9-1173-446F-B0A5-B56311BC6D19}" type="pres">
      <dgm:prSet presAssocID="{83CAA40B-6480-4B0F-9102-C278EF9BFF98}" presName="composite2" presStyleCnt="0"/>
      <dgm:spPr/>
    </dgm:pt>
    <dgm:pt modelId="{33B9ECCA-3376-40DE-A63F-F96791A8119B}" type="pres">
      <dgm:prSet presAssocID="{83CAA40B-6480-4B0F-9102-C278EF9BFF98}" presName="dummyNode2" presStyleLbl="node1" presStyleIdx="0" presStyleCnt="3"/>
      <dgm:spPr/>
    </dgm:pt>
    <dgm:pt modelId="{F6DB4B0C-3A3F-4239-9AD6-C7E432DBDFE7}" type="pres">
      <dgm:prSet presAssocID="{83CAA40B-6480-4B0F-9102-C278EF9BFF98}" presName="childNode2" presStyleLbl="bgAcc1" presStyleIdx="1" presStyleCnt="3">
        <dgm:presLayoutVars>
          <dgm:bulletEnabled val="1"/>
        </dgm:presLayoutVars>
      </dgm:prSet>
      <dgm:spPr/>
    </dgm:pt>
    <dgm:pt modelId="{4C9ABF1A-3A92-49A2-9932-ABDBFC0169D1}" type="pres">
      <dgm:prSet presAssocID="{83CAA40B-6480-4B0F-9102-C278EF9BFF98}" presName="childNode2tx" presStyleLbl="bgAcc1" presStyleIdx="1" presStyleCnt="3">
        <dgm:presLayoutVars>
          <dgm:bulletEnabled val="1"/>
        </dgm:presLayoutVars>
      </dgm:prSet>
      <dgm:spPr/>
    </dgm:pt>
    <dgm:pt modelId="{A1DC4455-7DA3-4852-AD62-449DFC39BDB9}" type="pres">
      <dgm:prSet presAssocID="{83CAA40B-6480-4B0F-9102-C278EF9BFF9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CACC773-90E6-446D-B9BE-0501B6765EC1}" type="pres">
      <dgm:prSet presAssocID="{83CAA40B-6480-4B0F-9102-C278EF9BFF98}" presName="connSite2" presStyleCnt="0"/>
      <dgm:spPr/>
    </dgm:pt>
    <dgm:pt modelId="{F4DEFEFF-1845-4DF0-847C-5F825D21627D}" type="pres">
      <dgm:prSet presAssocID="{5868236B-A9F9-4A30-B12B-74C51F128151}" presName="Name18" presStyleLbl="sibTrans2D1" presStyleIdx="1" presStyleCnt="2"/>
      <dgm:spPr/>
    </dgm:pt>
    <dgm:pt modelId="{031DF98F-B33B-4EF3-B02B-50358A8FFEDF}" type="pres">
      <dgm:prSet presAssocID="{345034F1-6716-44A3-958D-911C799984B6}" presName="composite1" presStyleCnt="0"/>
      <dgm:spPr/>
    </dgm:pt>
    <dgm:pt modelId="{415B1ED7-7CE7-4660-952C-50D1A726A2D0}" type="pres">
      <dgm:prSet presAssocID="{345034F1-6716-44A3-958D-911C799984B6}" presName="dummyNode1" presStyleLbl="node1" presStyleIdx="1" presStyleCnt="3"/>
      <dgm:spPr/>
    </dgm:pt>
    <dgm:pt modelId="{27FEE731-B578-43E3-9BC8-C2016921BA6A}" type="pres">
      <dgm:prSet presAssocID="{345034F1-6716-44A3-958D-911C799984B6}" presName="childNode1" presStyleLbl="bgAcc1" presStyleIdx="2" presStyleCnt="3">
        <dgm:presLayoutVars>
          <dgm:bulletEnabled val="1"/>
        </dgm:presLayoutVars>
      </dgm:prSet>
      <dgm:spPr/>
    </dgm:pt>
    <dgm:pt modelId="{1F9FD495-C55D-4848-B348-E6BF14DB431C}" type="pres">
      <dgm:prSet presAssocID="{345034F1-6716-44A3-958D-911C799984B6}" presName="childNode1tx" presStyleLbl="bgAcc1" presStyleIdx="2" presStyleCnt="3">
        <dgm:presLayoutVars>
          <dgm:bulletEnabled val="1"/>
        </dgm:presLayoutVars>
      </dgm:prSet>
      <dgm:spPr/>
    </dgm:pt>
    <dgm:pt modelId="{9B4CF184-7F24-43F9-90B0-3B5BD5B21C9A}" type="pres">
      <dgm:prSet presAssocID="{345034F1-6716-44A3-958D-911C799984B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B649B38-56C9-4F33-9555-7919DECC11B2}" type="pres">
      <dgm:prSet presAssocID="{345034F1-6716-44A3-958D-911C799984B6}" presName="connSite1" presStyleCnt="0"/>
      <dgm:spPr/>
    </dgm:pt>
  </dgm:ptLst>
  <dgm:cxnLst>
    <dgm:cxn modelId="{10840B03-4802-40F0-8952-7B90FB962FEF}" type="presOf" srcId="{D462D103-9F77-4ED5-9327-E497EB497502}" destId="{B3379E86-ABC0-40DD-A17A-54CF72DC0AA8}" srcOrd="0" destOrd="0" presId="urn:microsoft.com/office/officeart/2005/8/layout/hProcess4"/>
    <dgm:cxn modelId="{9E345609-8E86-4780-818E-65D3898C4ADC}" type="presOf" srcId="{24DCA42C-4D06-4622-A368-97F78F88BF27}" destId="{96AD4FCA-BCFC-4D0C-8291-4FC3A115933B}" srcOrd="0" destOrd="2" presId="urn:microsoft.com/office/officeart/2005/8/layout/hProcess4"/>
    <dgm:cxn modelId="{395FDA0A-4672-49B4-8F7B-29F2917A75EA}" type="presOf" srcId="{5868236B-A9F9-4A30-B12B-74C51F128151}" destId="{F4DEFEFF-1845-4DF0-847C-5F825D21627D}" srcOrd="0" destOrd="0" presId="urn:microsoft.com/office/officeart/2005/8/layout/hProcess4"/>
    <dgm:cxn modelId="{33DF5A10-B162-4A6F-BDF1-C847DC25E704}" srcId="{C4914B1E-8A99-48B0-AB9B-97035DB04957}" destId="{D462D103-9F77-4ED5-9327-E497EB497502}" srcOrd="0" destOrd="0" parTransId="{61125E63-589C-4A3B-AABA-D3FD0A4D1820}" sibTransId="{720C0FC9-AA72-489D-A5B0-A6DED5CD9AD6}"/>
    <dgm:cxn modelId="{D30C2917-D8E8-481B-8D75-66BD72E7D730}" type="presOf" srcId="{9451B81E-D45A-462D-B9CE-F69E7E953500}" destId="{94056A32-1DA4-4A25-B906-A2DA4D50DBCC}" srcOrd="1" destOrd="3" presId="urn:microsoft.com/office/officeart/2005/8/layout/hProcess4"/>
    <dgm:cxn modelId="{54F4F118-044F-4DC8-AFF7-6463D544B45C}" type="presOf" srcId="{345034F1-6716-44A3-958D-911C799984B6}" destId="{9B4CF184-7F24-43F9-90B0-3B5BD5B21C9A}" srcOrd="0" destOrd="0" presId="urn:microsoft.com/office/officeart/2005/8/layout/hProcess4"/>
    <dgm:cxn modelId="{F1FACF1C-2421-41B2-864F-76C426DC6423}" type="presOf" srcId="{851AE870-031C-4E67-BACF-4F6E5455AD08}" destId="{94056A32-1DA4-4A25-B906-A2DA4D50DBCC}" srcOrd="1" destOrd="0" presId="urn:microsoft.com/office/officeart/2005/8/layout/hProcess4"/>
    <dgm:cxn modelId="{B2B05F21-CFC3-4773-9B48-8E9AA9016D43}" type="presOf" srcId="{5485F0BB-5B95-4810-A369-2A1347550E35}" destId="{4C9ABF1A-3A92-49A2-9932-ABDBFC0169D1}" srcOrd="1" destOrd="0" presId="urn:microsoft.com/office/officeart/2005/8/layout/hProcess4"/>
    <dgm:cxn modelId="{AC159026-999B-401A-97E6-78423BD21A10}" srcId="{345034F1-6716-44A3-958D-911C799984B6}" destId="{50444B46-D902-4381-8631-2BCD710872B9}" srcOrd="5" destOrd="0" parTransId="{2B39C297-7991-4085-8886-015B24755898}" sibTransId="{FCD5FEA9-C7FD-464F-91B3-5375C4E09429}"/>
    <dgm:cxn modelId="{029BE026-DB17-4871-875C-F61585C245EB}" srcId="{D462D103-9F77-4ED5-9327-E497EB497502}" destId="{24DCA42C-4D06-4622-A368-97F78F88BF27}" srcOrd="2" destOrd="0" parTransId="{A07E12E7-5F7D-4FD7-91CB-D654689C58BD}" sibTransId="{9DAC58CD-11FF-40EB-8BCB-F64BF8E9EB16}"/>
    <dgm:cxn modelId="{77DA322C-25BA-4EAC-8147-F7C30A3378E1}" srcId="{D462D103-9F77-4ED5-9327-E497EB497502}" destId="{851AE870-031C-4E67-BACF-4F6E5455AD08}" srcOrd="0" destOrd="0" parTransId="{764910B1-31ED-4F4B-9256-763D7B67A248}" sibTransId="{24D7F495-A993-42A2-AA39-F16B09F95B51}"/>
    <dgm:cxn modelId="{BAD20033-ABD4-439C-A0E0-5E0C82B6D7EC}" type="presOf" srcId="{50444B46-D902-4381-8631-2BCD710872B9}" destId="{1F9FD495-C55D-4848-B348-E6BF14DB431C}" srcOrd="1" destOrd="5" presId="urn:microsoft.com/office/officeart/2005/8/layout/hProcess4"/>
    <dgm:cxn modelId="{F54C9C39-D87C-4633-8499-9450B0B02119}" srcId="{345034F1-6716-44A3-958D-911C799984B6}" destId="{44A29BB9-2F35-45CA-9A3E-5BB0C1236A4F}" srcOrd="3" destOrd="0" parTransId="{40DC4F4C-4EA0-4E9A-BDD1-A581ACE2A40E}" sibTransId="{51B639C7-5EF6-40CE-B656-A277136BCE32}"/>
    <dgm:cxn modelId="{FA096E5F-812B-41A8-B869-5FCC94EDE24A}" type="presOf" srcId="{B1586B33-13B0-4ABB-9019-92CC37141A46}" destId="{27FEE731-B578-43E3-9BC8-C2016921BA6A}" srcOrd="0" destOrd="4" presId="urn:microsoft.com/office/officeart/2005/8/layout/hProcess4"/>
    <dgm:cxn modelId="{80F54465-3E74-4A5C-A0FC-A9B133ACBCAC}" type="presOf" srcId="{D9A20DDD-32AF-4CAE-9032-1A61ABC4474A}" destId="{1F9FD495-C55D-4848-B348-E6BF14DB431C}" srcOrd="1" destOrd="2" presId="urn:microsoft.com/office/officeart/2005/8/layout/hProcess4"/>
    <dgm:cxn modelId="{A5707565-7C6A-4725-8E6E-1006FBFACC98}" srcId="{345034F1-6716-44A3-958D-911C799984B6}" destId="{5147D546-4CBE-41BE-841F-A8B4C75A932B}" srcOrd="0" destOrd="0" parTransId="{0EFB1A6C-4F17-493E-8649-DA519D2C1E6C}" sibTransId="{6E588AA6-A720-4F2C-A192-EF276104E11F}"/>
    <dgm:cxn modelId="{12335766-8854-48E3-87B8-F1834ECA850D}" srcId="{D462D103-9F77-4ED5-9327-E497EB497502}" destId="{1962AAA2-9E31-40A6-87AA-B51F90F1A13F}" srcOrd="1" destOrd="0" parTransId="{1369F11E-708D-4628-9657-416624364897}" sibTransId="{E1F78180-6C58-49FA-99EE-A9F2304EE372}"/>
    <dgm:cxn modelId="{F3847867-2720-4977-B7EC-63359D5E4813}" type="presOf" srcId="{B1586B33-13B0-4ABB-9019-92CC37141A46}" destId="{1F9FD495-C55D-4848-B348-E6BF14DB431C}" srcOrd="1" destOrd="4" presId="urn:microsoft.com/office/officeart/2005/8/layout/hProcess4"/>
    <dgm:cxn modelId="{9AD88568-B79B-455E-9017-07D8B3EAE725}" srcId="{D462D103-9F77-4ED5-9327-E497EB497502}" destId="{9451B81E-D45A-462D-B9CE-F69E7E953500}" srcOrd="3" destOrd="0" parTransId="{E81E8AC4-3AFA-412F-B065-DFAD87D3A367}" sibTransId="{530095A9-73CB-4BD8-8004-3B92E3002F33}"/>
    <dgm:cxn modelId="{8FDF4749-7304-4616-A047-13706D1A4041}" type="presOf" srcId="{7A7FD30B-979A-4714-9072-27FE23C4C8A4}" destId="{27FEE731-B578-43E3-9BC8-C2016921BA6A}" srcOrd="0" destOrd="1" presId="urn:microsoft.com/office/officeart/2005/8/layout/hProcess4"/>
    <dgm:cxn modelId="{EBDE086B-BF63-41E8-B0E7-E7826C294F23}" srcId="{345034F1-6716-44A3-958D-911C799984B6}" destId="{B1586B33-13B0-4ABB-9019-92CC37141A46}" srcOrd="4" destOrd="0" parTransId="{77A71EFE-CF09-4196-9882-BCB387F87963}" sibTransId="{538A46A3-0068-44A8-BB07-F62B0BDD952C}"/>
    <dgm:cxn modelId="{9995164B-2AA6-4DC9-8DCC-0863DE7B056C}" type="presOf" srcId="{1962AAA2-9E31-40A6-87AA-B51F90F1A13F}" destId="{94056A32-1DA4-4A25-B906-A2DA4D50DBCC}" srcOrd="1" destOrd="1" presId="urn:microsoft.com/office/officeart/2005/8/layout/hProcess4"/>
    <dgm:cxn modelId="{7FC6424B-4A87-4356-A93C-091CF0E594D2}" type="presOf" srcId="{83CAA40B-6480-4B0F-9102-C278EF9BFF98}" destId="{A1DC4455-7DA3-4852-AD62-449DFC39BDB9}" srcOrd="0" destOrd="0" presId="urn:microsoft.com/office/officeart/2005/8/layout/hProcess4"/>
    <dgm:cxn modelId="{BF6F5D6C-AD59-4A58-B391-4E72E1C5A34B}" srcId="{C4914B1E-8A99-48B0-AB9B-97035DB04957}" destId="{345034F1-6716-44A3-958D-911C799984B6}" srcOrd="2" destOrd="0" parTransId="{3A2E192A-BC87-4E1E-A3F2-2142B8E2527A}" sibTransId="{42489160-EE39-4DA7-ABCF-9FBFC2DF9A95}"/>
    <dgm:cxn modelId="{55776375-F627-4C47-861D-577E99646BED}" type="presOf" srcId="{C4914B1E-8A99-48B0-AB9B-97035DB04957}" destId="{A8E1949D-2F97-464E-992D-C8D0AB89DD51}" srcOrd="0" destOrd="0" presId="urn:microsoft.com/office/officeart/2005/8/layout/hProcess4"/>
    <dgm:cxn modelId="{1B439D7C-411C-4243-BF16-0C41FE1F793B}" type="presOf" srcId="{24DCA42C-4D06-4622-A368-97F78F88BF27}" destId="{94056A32-1DA4-4A25-B906-A2DA4D50DBCC}" srcOrd="1" destOrd="2" presId="urn:microsoft.com/office/officeart/2005/8/layout/hProcess4"/>
    <dgm:cxn modelId="{A58B378A-9255-4309-9C79-EBB6D14A1BEF}" srcId="{83CAA40B-6480-4B0F-9102-C278EF9BFF98}" destId="{5485F0BB-5B95-4810-A369-2A1347550E35}" srcOrd="0" destOrd="0" parTransId="{1A1C766D-5F23-44D2-9B8B-A92E2E7C53AC}" sibTransId="{2DC58432-E26E-4471-9916-5D0973480B7A}"/>
    <dgm:cxn modelId="{74D9E98F-3124-4726-9EDE-26E974BD25A1}" type="presOf" srcId="{1962AAA2-9E31-40A6-87AA-B51F90F1A13F}" destId="{96AD4FCA-BCFC-4D0C-8291-4FC3A115933B}" srcOrd="0" destOrd="1" presId="urn:microsoft.com/office/officeart/2005/8/layout/hProcess4"/>
    <dgm:cxn modelId="{E4D6DA96-C5E1-48EE-90C5-502604F829C4}" srcId="{D462D103-9F77-4ED5-9327-E497EB497502}" destId="{C80D3ACA-2A9E-4067-85AF-805C27B2D964}" srcOrd="4" destOrd="0" parTransId="{F1CF7081-7069-4CBF-8D5B-57853C98E4F0}" sibTransId="{3DBC93D2-1312-4A8C-A47F-0BD5287DCC5E}"/>
    <dgm:cxn modelId="{67A3F79A-E537-482C-87F8-398AADC672CC}" type="presOf" srcId="{C80D3ACA-2A9E-4067-85AF-805C27B2D964}" destId="{96AD4FCA-BCFC-4D0C-8291-4FC3A115933B}" srcOrd="0" destOrd="4" presId="urn:microsoft.com/office/officeart/2005/8/layout/hProcess4"/>
    <dgm:cxn modelId="{C32CE19B-20CE-4876-B8DC-BF0510014410}" type="presOf" srcId="{5147D546-4CBE-41BE-841F-A8B4C75A932B}" destId="{1F9FD495-C55D-4848-B348-E6BF14DB431C}" srcOrd="1" destOrd="0" presId="urn:microsoft.com/office/officeart/2005/8/layout/hProcess4"/>
    <dgm:cxn modelId="{992F0C9C-71C4-4477-BB33-CDA48CFE042F}" type="presOf" srcId="{44A29BB9-2F35-45CA-9A3E-5BB0C1236A4F}" destId="{1F9FD495-C55D-4848-B348-E6BF14DB431C}" srcOrd="1" destOrd="3" presId="urn:microsoft.com/office/officeart/2005/8/layout/hProcess4"/>
    <dgm:cxn modelId="{881E8CA0-8F8E-4495-995B-2AA2BBC9461A}" type="presOf" srcId="{5147D546-4CBE-41BE-841F-A8B4C75A932B}" destId="{27FEE731-B578-43E3-9BC8-C2016921BA6A}" srcOrd="0" destOrd="0" presId="urn:microsoft.com/office/officeart/2005/8/layout/hProcess4"/>
    <dgm:cxn modelId="{F1FE3CA2-7D62-4910-9A44-F2028CA52EA9}" type="presOf" srcId="{50444B46-D902-4381-8631-2BCD710872B9}" destId="{27FEE731-B578-43E3-9BC8-C2016921BA6A}" srcOrd="0" destOrd="5" presId="urn:microsoft.com/office/officeart/2005/8/layout/hProcess4"/>
    <dgm:cxn modelId="{20F06CA8-47CE-4641-B707-10D08FDB3993}" type="presOf" srcId="{C045108A-175E-40E4-83A7-B4F6495683FE}" destId="{96AD4FCA-BCFC-4D0C-8291-4FC3A115933B}" srcOrd="0" destOrd="5" presId="urn:microsoft.com/office/officeart/2005/8/layout/hProcess4"/>
    <dgm:cxn modelId="{D0657DAC-DC0A-44E0-81A7-A133551DA5B6}" type="presOf" srcId="{44A29BB9-2F35-45CA-9A3E-5BB0C1236A4F}" destId="{27FEE731-B578-43E3-9BC8-C2016921BA6A}" srcOrd="0" destOrd="3" presId="urn:microsoft.com/office/officeart/2005/8/layout/hProcess4"/>
    <dgm:cxn modelId="{3C33F2B3-2DF0-4417-8D0A-67DDDB36DFA1}" srcId="{345034F1-6716-44A3-958D-911C799984B6}" destId="{7A7FD30B-979A-4714-9072-27FE23C4C8A4}" srcOrd="1" destOrd="0" parTransId="{C846EB8D-A808-4900-84B6-C94A3955B711}" sibTransId="{0F691870-F59B-4724-838C-0CF624FD8D73}"/>
    <dgm:cxn modelId="{24F90ABA-25C3-42E8-8B2B-0C5AE3178774}" type="presOf" srcId="{7A7FD30B-979A-4714-9072-27FE23C4C8A4}" destId="{1F9FD495-C55D-4848-B348-E6BF14DB431C}" srcOrd="1" destOrd="1" presId="urn:microsoft.com/office/officeart/2005/8/layout/hProcess4"/>
    <dgm:cxn modelId="{DB7BB9BE-F958-472D-A676-C36797CD8757}" type="presOf" srcId="{851AE870-031C-4E67-BACF-4F6E5455AD08}" destId="{96AD4FCA-BCFC-4D0C-8291-4FC3A115933B}" srcOrd="0" destOrd="0" presId="urn:microsoft.com/office/officeart/2005/8/layout/hProcess4"/>
    <dgm:cxn modelId="{3874EABE-A126-4D07-A319-7DD5A28529D4}" type="presOf" srcId="{C045108A-175E-40E4-83A7-B4F6495683FE}" destId="{94056A32-1DA4-4A25-B906-A2DA4D50DBCC}" srcOrd="1" destOrd="5" presId="urn:microsoft.com/office/officeart/2005/8/layout/hProcess4"/>
    <dgm:cxn modelId="{7E1F2BBF-C707-418C-BE6E-2B2C1918D31C}" srcId="{345034F1-6716-44A3-958D-911C799984B6}" destId="{D9A20DDD-32AF-4CAE-9032-1A61ABC4474A}" srcOrd="2" destOrd="0" parTransId="{06E121F1-AE11-4A00-B434-1CD480745FB6}" sibTransId="{6D8F5B2D-7831-4D77-BE62-414D864F61BC}"/>
    <dgm:cxn modelId="{52294EBF-D91A-4495-8D6F-0AA5616DDE43}" srcId="{D462D103-9F77-4ED5-9327-E497EB497502}" destId="{C045108A-175E-40E4-83A7-B4F6495683FE}" srcOrd="5" destOrd="0" parTransId="{3D9B194B-31D3-4746-A03A-CF4FB10B2CA6}" sibTransId="{621858C4-4D64-4755-BE6D-90EE710CEB59}"/>
    <dgm:cxn modelId="{7CF8CCCB-42F9-432E-95EC-86E625C7EFB2}" type="presOf" srcId="{9451B81E-D45A-462D-B9CE-F69E7E953500}" destId="{96AD4FCA-BCFC-4D0C-8291-4FC3A115933B}" srcOrd="0" destOrd="3" presId="urn:microsoft.com/office/officeart/2005/8/layout/hProcess4"/>
    <dgm:cxn modelId="{E8A159CC-66DC-4A70-BAF2-A048DE26601C}" type="presOf" srcId="{C80D3ACA-2A9E-4067-85AF-805C27B2D964}" destId="{94056A32-1DA4-4A25-B906-A2DA4D50DBCC}" srcOrd="1" destOrd="4" presId="urn:microsoft.com/office/officeart/2005/8/layout/hProcess4"/>
    <dgm:cxn modelId="{2C870AE2-8727-4383-A81F-35030817A720}" type="presOf" srcId="{720C0FC9-AA72-489D-A5B0-A6DED5CD9AD6}" destId="{F4FD4408-FF1B-4363-A92A-BBF536EF1FCF}" srcOrd="0" destOrd="0" presId="urn:microsoft.com/office/officeart/2005/8/layout/hProcess4"/>
    <dgm:cxn modelId="{8D8436E8-AE80-4433-A4BA-D2489C790C54}" type="presOf" srcId="{5485F0BB-5B95-4810-A369-2A1347550E35}" destId="{F6DB4B0C-3A3F-4239-9AD6-C7E432DBDFE7}" srcOrd="0" destOrd="0" presId="urn:microsoft.com/office/officeart/2005/8/layout/hProcess4"/>
    <dgm:cxn modelId="{B3E579E9-859E-47E4-9D66-A6D81210ADDE}" srcId="{C4914B1E-8A99-48B0-AB9B-97035DB04957}" destId="{83CAA40B-6480-4B0F-9102-C278EF9BFF98}" srcOrd="1" destOrd="0" parTransId="{38488E54-9480-4B79-A2F6-7987720C0837}" sibTransId="{5868236B-A9F9-4A30-B12B-74C51F128151}"/>
    <dgm:cxn modelId="{E27A0BF4-F2EA-4E25-8D4A-8E210CECBC8A}" type="presOf" srcId="{D9A20DDD-32AF-4CAE-9032-1A61ABC4474A}" destId="{27FEE731-B578-43E3-9BC8-C2016921BA6A}" srcOrd="0" destOrd="2" presId="urn:microsoft.com/office/officeart/2005/8/layout/hProcess4"/>
    <dgm:cxn modelId="{0A9D484D-EC7E-45EC-B860-FC2D6AAE7C41}" type="presParOf" srcId="{A8E1949D-2F97-464E-992D-C8D0AB89DD51}" destId="{A56B480A-1340-4399-A370-ADA1BEFB3BBB}" srcOrd="0" destOrd="0" presId="urn:microsoft.com/office/officeart/2005/8/layout/hProcess4"/>
    <dgm:cxn modelId="{B38B6555-CB14-4B51-81BD-B16F2A9F8920}" type="presParOf" srcId="{A8E1949D-2F97-464E-992D-C8D0AB89DD51}" destId="{D32827AB-DA5A-4564-8A55-AA4C7C1092B5}" srcOrd="1" destOrd="0" presId="urn:microsoft.com/office/officeart/2005/8/layout/hProcess4"/>
    <dgm:cxn modelId="{7A11BDE3-D6FA-4638-AB63-9BCF5FE4314B}" type="presParOf" srcId="{A8E1949D-2F97-464E-992D-C8D0AB89DD51}" destId="{F24A1EB8-3ECD-4E35-95F6-670378290273}" srcOrd="2" destOrd="0" presId="urn:microsoft.com/office/officeart/2005/8/layout/hProcess4"/>
    <dgm:cxn modelId="{DBE06186-137A-47F3-BE4E-C517E3010A91}" type="presParOf" srcId="{F24A1EB8-3ECD-4E35-95F6-670378290273}" destId="{3393C57A-6B13-4B64-9150-30FC0518584B}" srcOrd="0" destOrd="0" presId="urn:microsoft.com/office/officeart/2005/8/layout/hProcess4"/>
    <dgm:cxn modelId="{4585B3A1-CA2F-406E-B0AD-3FCA85598E7B}" type="presParOf" srcId="{3393C57A-6B13-4B64-9150-30FC0518584B}" destId="{F9EDA140-13C8-45E0-8995-D0A7F833BB1B}" srcOrd="0" destOrd="0" presId="urn:microsoft.com/office/officeart/2005/8/layout/hProcess4"/>
    <dgm:cxn modelId="{3678C3F7-3BA1-43CC-A24B-DDE33EC0C03C}" type="presParOf" srcId="{3393C57A-6B13-4B64-9150-30FC0518584B}" destId="{96AD4FCA-BCFC-4D0C-8291-4FC3A115933B}" srcOrd="1" destOrd="0" presId="urn:microsoft.com/office/officeart/2005/8/layout/hProcess4"/>
    <dgm:cxn modelId="{57876646-3DC6-4166-BEF8-1F89A1DB3E53}" type="presParOf" srcId="{3393C57A-6B13-4B64-9150-30FC0518584B}" destId="{94056A32-1DA4-4A25-B906-A2DA4D50DBCC}" srcOrd="2" destOrd="0" presId="urn:microsoft.com/office/officeart/2005/8/layout/hProcess4"/>
    <dgm:cxn modelId="{FB8BB119-83CF-4551-9FC6-0CACA0F25D05}" type="presParOf" srcId="{3393C57A-6B13-4B64-9150-30FC0518584B}" destId="{B3379E86-ABC0-40DD-A17A-54CF72DC0AA8}" srcOrd="3" destOrd="0" presId="urn:microsoft.com/office/officeart/2005/8/layout/hProcess4"/>
    <dgm:cxn modelId="{84E5C012-C163-4A86-8628-26E9F0A26408}" type="presParOf" srcId="{3393C57A-6B13-4B64-9150-30FC0518584B}" destId="{3BF7A8F8-7C33-4AC4-B326-6DA7E6137856}" srcOrd="4" destOrd="0" presId="urn:microsoft.com/office/officeart/2005/8/layout/hProcess4"/>
    <dgm:cxn modelId="{A292FA08-1406-4822-9FF1-F85B222DB370}" type="presParOf" srcId="{F24A1EB8-3ECD-4E35-95F6-670378290273}" destId="{F4FD4408-FF1B-4363-A92A-BBF536EF1FCF}" srcOrd="1" destOrd="0" presId="urn:microsoft.com/office/officeart/2005/8/layout/hProcess4"/>
    <dgm:cxn modelId="{E644D4AD-929B-4C3E-8E49-D5850191A28E}" type="presParOf" srcId="{F24A1EB8-3ECD-4E35-95F6-670378290273}" destId="{B5EE48A9-1173-446F-B0A5-B56311BC6D19}" srcOrd="2" destOrd="0" presId="urn:microsoft.com/office/officeart/2005/8/layout/hProcess4"/>
    <dgm:cxn modelId="{AE1E7479-AB8F-4205-85FE-1857E4E7F283}" type="presParOf" srcId="{B5EE48A9-1173-446F-B0A5-B56311BC6D19}" destId="{33B9ECCA-3376-40DE-A63F-F96791A8119B}" srcOrd="0" destOrd="0" presId="urn:microsoft.com/office/officeart/2005/8/layout/hProcess4"/>
    <dgm:cxn modelId="{932CCD0A-F761-4868-AF4A-1589FBDCBDB0}" type="presParOf" srcId="{B5EE48A9-1173-446F-B0A5-B56311BC6D19}" destId="{F6DB4B0C-3A3F-4239-9AD6-C7E432DBDFE7}" srcOrd="1" destOrd="0" presId="urn:microsoft.com/office/officeart/2005/8/layout/hProcess4"/>
    <dgm:cxn modelId="{20B755C0-C775-474E-B107-1297EDBB52E7}" type="presParOf" srcId="{B5EE48A9-1173-446F-B0A5-B56311BC6D19}" destId="{4C9ABF1A-3A92-49A2-9932-ABDBFC0169D1}" srcOrd="2" destOrd="0" presId="urn:microsoft.com/office/officeart/2005/8/layout/hProcess4"/>
    <dgm:cxn modelId="{C09602FC-F4DE-4230-A33D-01E45D8B5004}" type="presParOf" srcId="{B5EE48A9-1173-446F-B0A5-B56311BC6D19}" destId="{A1DC4455-7DA3-4852-AD62-449DFC39BDB9}" srcOrd="3" destOrd="0" presId="urn:microsoft.com/office/officeart/2005/8/layout/hProcess4"/>
    <dgm:cxn modelId="{DF0C6D2C-3F8C-4E28-A1D1-C90A04868751}" type="presParOf" srcId="{B5EE48A9-1173-446F-B0A5-B56311BC6D19}" destId="{9CACC773-90E6-446D-B9BE-0501B6765EC1}" srcOrd="4" destOrd="0" presId="urn:microsoft.com/office/officeart/2005/8/layout/hProcess4"/>
    <dgm:cxn modelId="{94B97D86-127A-43E6-A8E5-78A711E92A89}" type="presParOf" srcId="{F24A1EB8-3ECD-4E35-95F6-670378290273}" destId="{F4DEFEFF-1845-4DF0-847C-5F825D21627D}" srcOrd="3" destOrd="0" presId="urn:microsoft.com/office/officeart/2005/8/layout/hProcess4"/>
    <dgm:cxn modelId="{51F793FA-BC16-4677-B56D-D00A45C1D468}" type="presParOf" srcId="{F24A1EB8-3ECD-4E35-95F6-670378290273}" destId="{031DF98F-B33B-4EF3-B02B-50358A8FFEDF}" srcOrd="4" destOrd="0" presId="urn:microsoft.com/office/officeart/2005/8/layout/hProcess4"/>
    <dgm:cxn modelId="{58BDED43-581F-46E8-B716-0B54A4D71250}" type="presParOf" srcId="{031DF98F-B33B-4EF3-B02B-50358A8FFEDF}" destId="{415B1ED7-7CE7-4660-952C-50D1A726A2D0}" srcOrd="0" destOrd="0" presId="urn:microsoft.com/office/officeart/2005/8/layout/hProcess4"/>
    <dgm:cxn modelId="{F4645B4C-6EB1-4EB0-9D45-D6B677945D0B}" type="presParOf" srcId="{031DF98F-B33B-4EF3-B02B-50358A8FFEDF}" destId="{27FEE731-B578-43E3-9BC8-C2016921BA6A}" srcOrd="1" destOrd="0" presId="urn:microsoft.com/office/officeart/2005/8/layout/hProcess4"/>
    <dgm:cxn modelId="{B599EBE3-6A65-460A-9F34-E4AB858437FF}" type="presParOf" srcId="{031DF98F-B33B-4EF3-B02B-50358A8FFEDF}" destId="{1F9FD495-C55D-4848-B348-E6BF14DB431C}" srcOrd="2" destOrd="0" presId="urn:microsoft.com/office/officeart/2005/8/layout/hProcess4"/>
    <dgm:cxn modelId="{C577EB00-2F28-413C-9BE4-41E1DC444596}" type="presParOf" srcId="{031DF98F-B33B-4EF3-B02B-50358A8FFEDF}" destId="{9B4CF184-7F24-43F9-90B0-3B5BD5B21C9A}" srcOrd="3" destOrd="0" presId="urn:microsoft.com/office/officeart/2005/8/layout/hProcess4"/>
    <dgm:cxn modelId="{6AE03C84-26F7-47C2-A714-A8D56C029EF3}" type="presParOf" srcId="{031DF98F-B33B-4EF3-B02B-50358A8FFEDF}" destId="{EB649B38-56C9-4F33-9555-7919DECC11B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D4FCA-BCFC-4D0C-8291-4FC3A115933B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GCI Técnico: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INAB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MARN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MAGA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CONAP</a:t>
          </a:r>
          <a:endParaRPr lang="en-US" sz="1300" kern="1200" dirty="0"/>
        </a:p>
      </dsp:txBody>
      <dsp:txXfrm>
        <a:off x="43163" y="1817608"/>
        <a:ext cx="2180582" cy="1382843"/>
      </dsp:txXfrm>
    </dsp:sp>
    <dsp:sp modelId="{F4FD4408-FF1B-4363-A92A-BBF536EF1FCF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79E86-ABC0-40DD-A17A-54CF72DC0AA8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Captura de datos</a:t>
          </a:r>
          <a:endParaRPr lang="en-US" sz="1600" kern="1200" dirty="0"/>
        </a:p>
      </dsp:txBody>
      <dsp:txXfrm>
        <a:off x="527303" y="3266941"/>
        <a:ext cx="1967845" cy="754277"/>
      </dsp:txXfrm>
    </dsp:sp>
    <dsp:sp modelId="{F6DB4B0C-3A3F-4239-9AD6-C7E432DBDFE7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500" kern="1200" dirty="0"/>
            <a:t>Unidad Integradora del MRV-MARN</a:t>
          </a:r>
          <a:endParaRPr lang="en-US" sz="1500" kern="1200" dirty="0"/>
        </a:p>
      </dsp:txBody>
      <dsp:txXfrm>
        <a:off x="2847784" y="2218214"/>
        <a:ext cx="2180582" cy="1382843"/>
      </dsp:txXfrm>
    </dsp:sp>
    <dsp:sp modelId="{F4DEFEFF-1845-4DF0-847C-5F825D21627D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C4455-7DA3-4852-AD62-449DFC39BDB9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Integración de datos y generación de reportes</a:t>
          </a:r>
          <a:endParaRPr lang="en-US" sz="1600" kern="1200" dirty="0"/>
        </a:p>
      </dsp:txBody>
      <dsp:txXfrm>
        <a:off x="3331924" y="1397448"/>
        <a:ext cx="1967845" cy="754277"/>
      </dsp:txXfrm>
    </dsp:sp>
    <dsp:sp modelId="{27FEE731-B578-43E3-9BC8-C2016921BA6A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GCI Político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INAB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MARN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MAGA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CONAP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652405" y="1817608"/>
        <a:ext cx="2180582" cy="1382843"/>
      </dsp:txXfrm>
    </dsp:sp>
    <dsp:sp modelId="{9B4CF184-7F24-43F9-90B0-3B5BD5B21C9A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Validación de Reportes</a:t>
          </a:r>
          <a:endParaRPr lang="en-US" sz="1600" kern="1200" dirty="0"/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38A5-EF29-48B1-9540-7044D93A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19F30-39EA-4CBB-9AD2-D00C4FF5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85570-322E-4CCB-B3B6-B95CC30A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8C0EC-8FB1-4113-8E44-AAB338C8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BEE1B-75C2-4F18-B06D-2EF26436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7570-F85A-4AD1-AE5B-50BEDDD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D1E2-62BE-4FE9-9B04-ACA451A46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DF2F2-FB13-4E23-9241-267A625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F01ED-C1B0-4DCB-A4F0-669EDF67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ED73E-F472-4510-A1C5-8A1ADC27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55168-1D45-41A6-8739-714797C5B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BE0CD9-6060-4DF1-9BC4-8F17C87D8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B4219-64B1-4CE1-9246-E48D7886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169B2-85DE-434B-AF53-304201CC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CFF62-22E9-43C1-9A55-DB69A5F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99BF-8FB1-46DE-88E1-E080452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D6683-F409-4DC8-A1AA-A6B9914C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AE761-2A4D-4126-87E5-1C110E6B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04BE9-AB44-4DD9-B2A6-4465A4F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4A9D9-9D0E-4727-BFAE-307C70ED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4E2E0-6FD1-45BC-A6B4-BAC5888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7BDDF-A0AC-4609-BE17-0FFD54BD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FA668-D808-41E4-BD7F-423CED7B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4DFD1-4915-4C3A-953C-19AF304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E074B-7E2B-41B5-B929-584AB54E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6947-6429-4289-9773-54D24C3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9C5A2-3583-46A6-A95A-A1698AAB8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FCFD-2C85-482C-99AB-DEA85688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EE965-2349-4E9B-B087-E01F4284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5FF56-D685-4AF6-9B9C-351A86EF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BD20C-7A3F-4A0C-B7D9-040805E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4FB3-7207-40EA-8D80-6A92468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A110E-5950-499D-ABBF-68E95214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C79E9-1795-4906-8E8D-D520AE47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2A08B2-92BF-46AB-B3C4-EE6F97601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014B5-FE64-429A-BF84-813F3F2B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DBF537-8F10-4842-8D3F-0065C48A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C55F62-37BF-4C8D-92DE-906E71DF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B9D41C-5FE1-4B2F-BDAE-2ED3704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CF43-7D3C-446E-8E0A-2D6273FC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A00A72-EC11-49DF-BA3B-9F11B70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89CEB4-C920-44FC-8384-808EBB7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052DBF-479C-426C-B7FD-8D6D2059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F329A3-7065-4CBC-AB8D-6E0CC3D0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88CB43-F655-463E-BAB7-AB6D8F9E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0F9CBA-2FCA-4D0B-963C-775FF534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E2EF-158C-4735-A39D-68669C4E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1A233-FA0E-4500-87B5-602E745D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A519F5-E3FF-4D52-B0A8-C38A87A6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DC3BA-27D2-4FF4-928C-DDEB9A13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8FFE3-4704-4D57-8806-06C0A199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CFA92C-77D6-423C-BE37-1D57F50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041C-254F-4692-8E3B-54CE1C1B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EB4192-8D62-482A-BF30-E21487A23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B47370-90D0-40AE-8781-8FFACBC37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F9A45-6702-4455-8737-3D25896C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CEDD47-7AEB-471E-BEA0-01CF311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846EA-D396-42F6-B9BD-AD53AAF5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99366-5598-45FB-B41F-2E335EF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479245-0A38-4F20-A730-1C34B37F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99240-118C-4438-A68A-14B4988B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D6AD-D661-4CF8-A8F9-557E97EAEB2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6A323-35BF-48C6-A413-89B2A855D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5F1F5-4D6B-41A8-9509-CBACD749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668FE8-6282-440D-8F29-DE2F802F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22"/>
            <a:ext cx="12192000" cy="55887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89BB99-E54A-4205-8C18-81F1EA82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58" y="2070477"/>
            <a:ext cx="7620000" cy="41529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43BC650-21CC-4FC9-BE3C-94F2F291D3B1}"/>
              </a:ext>
            </a:extLst>
          </p:cNvPr>
          <p:cNvSpPr/>
          <p:nvPr/>
        </p:nvSpPr>
        <p:spPr>
          <a:xfrm>
            <a:off x="140677" y="1913206"/>
            <a:ext cx="4389120" cy="4310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CD8FC5-294D-4CED-94E3-30C2522F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363650"/>
            <a:ext cx="12192000" cy="559612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7C6B91C-F5C5-41CA-8604-11814602506E}"/>
              </a:ext>
            </a:extLst>
          </p:cNvPr>
          <p:cNvSpPr/>
          <p:nvPr/>
        </p:nvSpPr>
        <p:spPr>
          <a:xfrm>
            <a:off x="6096000" y="4178105"/>
            <a:ext cx="2611902" cy="12238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0F6642-D77D-4929-AAA6-85945E05836F}"/>
              </a:ext>
            </a:extLst>
          </p:cNvPr>
          <p:cNvSpPr txBox="1"/>
          <p:nvPr/>
        </p:nvSpPr>
        <p:spPr>
          <a:xfrm>
            <a:off x="2658795" y="4466883"/>
            <a:ext cx="265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Descarga de Formatos de captura de datos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B650E1C-7186-4657-BD56-6B63DEC6F453}"/>
              </a:ext>
            </a:extLst>
          </p:cNvPr>
          <p:cNvCxnSpPr/>
          <p:nvPr/>
        </p:nvCxnSpPr>
        <p:spPr>
          <a:xfrm>
            <a:off x="5272405" y="4759763"/>
            <a:ext cx="82359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EBCCBF-57A7-4443-B441-B602078F37B0}"/>
              </a:ext>
            </a:extLst>
          </p:cNvPr>
          <p:cNvPicPr/>
          <p:nvPr/>
        </p:nvPicPr>
        <p:blipFill rotWithShape="1">
          <a:blip r:embed="rId2"/>
          <a:srcRect b="15353"/>
          <a:stretch/>
        </p:blipFill>
        <p:spPr bwMode="auto">
          <a:xfrm>
            <a:off x="3289935" y="2536507"/>
            <a:ext cx="5612130" cy="1784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21EAA9-9BFC-4069-811F-CE74182B3964}"/>
              </a:ext>
            </a:extLst>
          </p:cNvPr>
          <p:cNvSpPr txBox="1"/>
          <p:nvPr/>
        </p:nvSpPr>
        <p:spPr>
          <a:xfrm>
            <a:off x="7359308" y="3428999"/>
            <a:ext cx="154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solidFill>
                  <a:srgbClr val="C00000"/>
                </a:solidFill>
              </a:rPr>
              <a:t>Carpeta </a:t>
            </a:r>
            <a:r>
              <a:rPr lang="es-CL" sz="800" dirty="0" err="1">
                <a:solidFill>
                  <a:srgbClr val="C00000"/>
                </a:solidFill>
              </a:rPr>
              <a:t>One</a:t>
            </a:r>
            <a:r>
              <a:rPr lang="es-CL" sz="800" dirty="0">
                <a:solidFill>
                  <a:srgbClr val="C00000"/>
                </a:solidFill>
              </a:rPr>
              <a:t> Drive que integra los formatos de captura e integración de datos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B8ECDC-9F7C-4BC9-8A40-6A747BCE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97" y="2688258"/>
            <a:ext cx="5608806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B5EC1D-14D5-4AD8-ABF9-B5B73DF6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95337"/>
            <a:ext cx="10391775" cy="5267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E237A6-04A6-4B49-A6EA-EA8856AAA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2" t="25838" r="4804"/>
          <a:stretch/>
        </p:blipFill>
        <p:spPr>
          <a:xfrm>
            <a:off x="1083212" y="2293034"/>
            <a:ext cx="3249637" cy="7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55D4C8-45CD-43C8-8B4E-B312BFD0A5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941" y="1687048"/>
            <a:ext cx="5612130" cy="28930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3681D7-51B1-434C-97C3-955F3CED63C1}"/>
              </a:ext>
            </a:extLst>
          </p:cNvPr>
          <p:cNvSpPr txBox="1"/>
          <p:nvPr/>
        </p:nvSpPr>
        <p:spPr>
          <a:xfrm>
            <a:off x="2628754" y="2036297"/>
            <a:ext cx="15427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rgbClr val="C00000"/>
                </a:solidFill>
              </a:rPr>
              <a:t>Formato captura de datos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AD7DA5-1C43-4660-9A0C-08D9AE1781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7405" y="1037639"/>
            <a:ext cx="9399124" cy="478272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261C0A-2375-4BC0-B860-6BC8831052A6}"/>
              </a:ext>
            </a:extLst>
          </p:cNvPr>
          <p:cNvSpPr/>
          <p:nvPr/>
        </p:nvSpPr>
        <p:spPr>
          <a:xfrm>
            <a:off x="1517404" y="4391047"/>
            <a:ext cx="4006573" cy="14293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320696-D790-4BCF-8FF5-989E2A864E37}"/>
              </a:ext>
            </a:extLst>
          </p:cNvPr>
          <p:cNvCxnSpPr>
            <a:cxnSpLocks/>
          </p:cNvCxnSpPr>
          <p:nvPr/>
        </p:nvCxnSpPr>
        <p:spPr>
          <a:xfrm flipV="1">
            <a:off x="2317315" y="1803748"/>
            <a:ext cx="0" cy="25872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1FA140-D148-4E51-A708-CE4316D7D262}"/>
              </a:ext>
            </a:extLst>
          </p:cNvPr>
          <p:cNvSpPr txBox="1"/>
          <p:nvPr/>
        </p:nvSpPr>
        <p:spPr>
          <a:xfrm>
            <a:off x="2149342" y="4761424"/>
            <a:ext cx="2987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rgbClr val="C00000"/>
                </a:solidFill>
              </a:rPr>
              <a:t>Para ver todo el detalle, deslizar barra hacia abajo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EE9CB2F-A778-4B04-9051-2C9CC96B7175}"/>
              </a:ext>
            </a:extLst>
          </p:cNvPr>
          <p:cNvCxnSpPr>
            <a:cxnSpLocks/>
          </p:cNvCxnSpPr>
          <p:nvPr/>
        </p:nvCxnSpPr>
        <p:spPr>
          <a:xfrm flipV="1">
            <a:off x="4946590" y="4859482"/>
            <a:ext cx="38100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6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82A38613-FA90-4C55-B77E-6AC7B0EA3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8263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586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64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Garrido</dc:creator>
  <cp:lastModifiedBy>Claudia Garrido</cp:lastModifiedBy>
  <cp:revision>7</cp:revision>
  <dcterms:created xsi:type="dcterms:W3CDTF">2020-07-05T23:14:51Z</dcterms:created>
  <dcterms:modified xsi:type="dcterms:W3CDTF">2020-07-06T02:28:27Z</dcterms:modified>
</cp:coreProperties>
</file>