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D62CC-EBC9-44C6-8239-E58DB8B5374C}" v="1" dt="2020-08-24T01:05:16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Emanuelli" userId="9f999e057ad8c646" providerId="LiveId" clId="{D56D62CC-EBC9-44C6-8239-E58DB8B5374C}"/>
    <pc:docChg chg="addSld modSld">
      <pc:chgData name="Patricio Emanuelli" userId="9f999e057ad8c646" providerId="LiveId" clId="{D56D62CC-EBC9-44C6-8239-E58DB8B5374C}" dt="2020-08-23T18:04:21.874" v="7" actId="14100"/>
      <pc:docMkLst>
        <pc:docMk/>
      </pc:docMkLst>
      <pc:sldChg chg="modSp mod">
        <pc:chgData name="Patricio Emanuelli" userId="9f999e057ad8c646" providerId="LiveId" clId="{D56D62CC-EBC9-44C6-8239-E58DB8B5374C}" dt="2020-08-23T17:53:28.653" v="0" actId="14100"/>
        <pc:sldMkLst>
          <pc:docMk/>
          <pc:sldMk cId="3955517489" sldId="256"/>
        </pc:sldMkLst>
        <pc:graphicFrameChg chg="mod">
          <ac:chgData name="Patricio Emanuelli" userId="9f999e057ad8c646" providerId="LiveId" clId="{D56D62CC-EBC9-44C6-8239-E58DB8B5374C}" dt="2020-08-23T17:53:28.653" v="0" actId="14100"/>
          <ac:graphicFrameMkLst>
            <pc:docMk/>
            <pc:sldMk cId="3955517489" sldId="256"/>
            <ac:graphicFrameMk id="4" creationId="{75687B19-86CA-488C-9770-D41001AB862C}"/>
          </ac:graphicFrameMkLst>
        </pc:graphicFrameChg>
      </pc:sldChg>
      <pc:sldChg chg="modSp mod">
        <pc:chgData name="Patricio Emanuelli" userId="9f999e057ad8c646" providerId="LiveId" clId="{D56D62CC-EBC9-44C6-8239-E58DB8B5374C}" dt="2020-08-23T17:53:59.775" v="1" actId="14100"/>
        <pc:sldMkLst>
          <pc:docMk/>
          <pc:sldMk cId="4102091238" sldId="257"/>
        </pc:sldMkLst>
        <pc:graphicFrameChg chg="mod">
          <ac:chgData name="Patricio Emanuelli" userId="9f999e057ad8c646" providerId="LiveId" clId="{D56D62CC-EBC9-44C6-8239-E58DB8B5374C}" dt="2020-08-23T17:53:59.775" v="1" actId="14100"/>
          <ac:graphicFrameMkLst>
            <pc:docMk/>
            <pc:sldMk cId="4102091238" sldId="257"/>
            <ac:graphicFrameMk id="2" creationId="{97F8104D-2A16-40A1-89B2-AA5FCE5581F9}"/>
          </ac:graphicFrameMkLst>
        </pc:graphicFrameChg>
      </pc:sldChg>
      <pc:sldChg chg="modSp mod">
        <pc:chgData name="Patricio Emanuelli" userId="9f999e057ad8c646" providerId="LiveId" clId="{D56D62CC-EBC9-44C6-8239-E58DB8B5374C}" dt="2020-08-23T17:54:07.057" v="2" actId="14100"/>
        <pc:sldMkLst>
          <pc:docMk/>
          <pc:sldMk cId="1224025475" sldId="258"/>
        </pc:sldMkLst>
        <pc:graphicFrameChg chg="mod">
          <ac:chgData name="Patricio Emanuelli" userId="9f999e057ad8c646" providerId="LiveId" clId="{D56D62CC-EBC9-44C6-8239-E58DB8B5374C}" dt="2020-08-23T17:54:07.057" v="2" actId="14100"/>
          <ac:graphicFrameMkLst>
            <pc:docMk/>
            <pc:sldMk cId="1224025475" sldId="258"/>
            <ac:graphicFrameMk id="2" creationId="{DF126A63-4B09-4EC3-B223-89CB6B3F13EF}"/>
          </ac:graphicFrameMkLst>
        </pc:graphicFrameChg>
      </pc:sldChg>
      <pc:sldChg chg="modSp mod">
        <pc:chgData name="Patricio Emanuelli" userId="9f999e057ad8c646" providerId="LiveId" clId="{D56D62CC-EBC9-44C6-8239-E58DB8B5374C}" dt="2020-08-23T17:54:14.147" v="3" actId="14100"/>
        <pc:sldMkLst>
          <pc:docMk/>
          <pc:sldMk cId="146287266" sldId="259"/>
        </pc:sldMkLst>
        <pc:graphicFrameChg chg="mod">
          <ac:chgData name="Patricio Emanuelli" userId="9f999e057ad8c646" providerId="LiveId" clId="{D56D62CC-EBC9-44C6-8239-E58DB8B5374C}" dt="2020-08-23T17:54:14.147" v="3" actId="14100"/>
          <ac:graphicFrameMkLst>
            <pc:docMk/>
            <pc:sldMk cId="146287266" sldId="259"/>
            <ac:graphicFrameMk id="2" creationId="{27084A39-6FD2-4977-A6B8-4208B5BADD28}"/>
          </ac:graphicFrameMkLst>
        </pc:graphicFrameChg>
      </pc:sldChg>
      <pc:sldChg chg="addSp modSp new mod">
        <pc:chgData name="Patricio Emanuelli" userId="9f999e057ad8c646" providerId="LiveId" clId="{D56D62CC-EBC9-44C6-8239-E58DB8B5374C}" dt="2020-08-23T18:04:21.874" v="7" actId="14100"/>
        <pc:sldMkLst>
          <pc:docMk/>
          <pc:sldMk cId="2368009282" sldId="260"/>
        </pc:sldMkLst>
        <pc:graphicFrameChg chg="add mod">
          <ac:chgData name="Patricio Emanuelli" userId="9f999e057ad8c646" providerId="LiveId" clId="{D56D62CC-EBC9-44C6-8239-E58DB8B5374C}" dt="2020-08-23T18:04:21.874" v="7" actId="14100"/>
          <ac:graphicFrameMkLst>
            <pc:docMk/>
            <pc:sldMk cId="2368009282" sldId="260"/>
            <ac:graphicFrameMk id="2" creationId="{541071A8-3155-4EDC-B5F8-B14D5381C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B4B2-3C69-4463-B727-DA1E27DB0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E11826-A2E5-4FA2-8060-455F89C8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18B1F-CFED-4895-BDFD-88E2CB38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D1A59-8148-4E14-AF8B-2CF6BA8A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FE11D-3DEE-43AC-A9B1-AC58FE39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9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0CB1E-6FD0-4E73-8487-B709FF09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DFE77-729E-400C-8F79-9942CAD4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4A137-7E86-454F-B91C-EC656ED5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923C5-E1C0-420E-AC8E-5DD9DBCA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A051D-513F-44F4-A00A-EAEBC6B2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4AF7AE-0956-41B6-AC80-F18253A02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FCE756-0BC4-4E49-88D6-CE091200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8C0B-2F73-4B18-8AD3-FE183E3F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DAF61-D599-4B3D-BDD3-C979944A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15391-EB4F-4E98-A183-9BF29AA4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9063F-C62A-4B6C-A6F9-0A596A5F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DC0BE-92C1-420A-B476-6521E23C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5D8BA-4F04-4162-B5A6-F4F8B0D4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A9A8-E18C-440A-B975-E66C1E64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E3067-F229-4ABD-80F3-3C80242A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67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C6970-FD16-482F-948C-309CDFB4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4E9A29-5E78-4F15-9E2A-64B01703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3AC93-511A-407A-AA72-29069A14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A5220-7BAD-4729-A64A-4033D283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8B905-0FEE-4561-8CDA-C950B35F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76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FD6E-2235-4BC2-BC15-74E8942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9DB43-8D2D-435C-9C2F-84FBDC633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1AD8D5-F078-4B8F-B170-E4705476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A98941-6BF7-48C6-A1E7-563970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03F6A-278B-4DE8-9AA4-047CE38A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BAA3E6-FB90-4CF9-888A-D120679F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F369E-A3BC-4B9A-8588-1F61FE38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00A40-A97D-41C5-8D04-8A7C583F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786DB0-8146-41A9-93E3-47133CEB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492E4C-1A81-42DD-81A6-785FC4EF5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FFF4EA-BB9D-49C7-A7DE-36FF630D0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634883-549F-4C11-B075-0269606E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F5D980-6696-4739-8538-97278A2C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875F2F-BEA2-4700-BC53-A909857B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5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C23D3-53B9-4A61-B190-DA0034AA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41AFEB-B2E5-43B5-BF8F-05F2DF54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7093C0-7A84-4066-A2B6-A2D6B4B9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48FDE-0EAF-4B73-905B-FD641FE8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31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DC729-4EF6-49A1-A585-96147F4F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B8832B-BE86-4D5C-87B9-3072818D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ECF4BC-FCD2-4466-AFA8-A0E02A01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31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28C39-553D-4F75-89D5-EBA40ACA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D9AEB-5E8F-487D-8601-0C7C82E4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710F4B-C798-4923-A1C8-8398D3BB2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ADB4C9-356F-4FB8-92FC-C5174534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2EA05-BE22-41A7-82CA-16462F5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0C610-1447-4702-A964-CBED2437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AFF5-FF4C-4CA3-83AD-317A4E69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9854AE-9D4D-445D-8B49-883F06D99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D336F7-8EC2-4DD8-8843-AC9DE188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D1FD4A-3790-4801-B338-B6F57D23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9E187-9F25-4504-B6C8-D62AFD8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A996B-08A6-4F28-9EA7-6F46AF2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1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37D20A-BE0A-4273-A296-3C545E24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70D47-AAC2-4227-9A55-2FBE7009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BE89C-ECFA-4708-9CE2-FE9ABC1B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448-D822-4117-9274-B559D8E8C737}" type="datetimeFigureOut">
              <a:rPr lang="es-ES" smtClean="0"/>
              <a:t>23/08/2020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B672B-824E-41CD-8E72-357F5DF02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D3004-3BAF-4DDB-BDF9-883093D1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8709-8670-4CEC-916E-AA265D534C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6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xperience.arcgis.com/experience/249e2126872b4c8f8fbc49e86ea20f51/page/page_1/?data_id=dataSource_1-ISMT_6529%3Anull%2CdataSource_1-ISMT_6529_6077%3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Visor web">
                <a:extLst>
                  <a:ext uri="{FF2B5EF4-FFF2-40B4-BE49-F238E27FC236}">
                    <a16:creationId xmlns:a16="http://schemas.microsoft.com/office/drawing/2014/main" id="{75687B19-86CA-488C-9770-D41001AB8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840840"/>
                  </p:ext>
                </p:extLst>
              </p:nvPr>
            </p:nvGraphicFramePr>
            <p:xfrm>
              <a:off x="0" y="0"/>
              <a:ext cx="12192000" cy="61910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Visor web">
                <a:extLst>
                  <a:ext uri="{FF2B5EF4-FFF2-40B4-BE49-F238E27FC236}">
                    <a16:creationId xmlns:a16="http://schemas.microsoft.com/office/drawing/2014/main" id="{75687B19-86CA-488C-9770-D41001AB86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191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5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97F8104D-2A16-40A1-89B2-AA5FCE558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673902"/>
                  </p:ext>
                </p:extLst>
              </p:nvPr>
            </p:nvGraphicFramePr>
            <p:xfrm>
              <a:off x="0" y="1"/>
              <a:ext cx="12192000" cy="61826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97F8104D-2A16-40A1-89B2-AA5FCE5581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18268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070A6E6-E7D4-45CA-8841-8151FDDBB5FB}"/>
              </a:ext>
            </a:extLst>
          </p:cNvPr>
          <p:cNvSpPr txBox="1"/>
          <p:nvPr/>
        </p:nvSpPr>
        <p:spPr>
          <a:xfrm>
            <a:off x="3047301" y="296943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https://experience.arcgis.com/experience/249e2126872b4c8f8fbc49e86ea20f51/page/page_1/?data_id=dataSource_1-ISMT_6529%3Anull%2CdataSource_1-ISMT_6529_6077%3A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09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Power BI Tiles">
                <a:extLst>
                  <a:ext uri="{FF2B5EF4-FFF2-40B4-BE49-F238E27FC236}">
                    <a16:creationId xmlns:a16="http://schemas.microsoft.com/office/drawing/2014/main" id="{DF126A63-4B09-4EC3-B223-89CB6B3F1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57111"/>
                  </p:ext>
                </p:extLst>
              </p:nvPr>
            </p:nvGraphicFramePr>
            <p:xfrm>
              <a:off x="0" y="0"/>
              <a:ext cx="12192000" cy="61155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Power BI Tiles">
                <a:extLst>
                  <a:ext uri="{FF2B5EF4-FFF2-40B4-BE49-F238E27FC236}">
                    <a16:creationId xmlns:a16="http://schemas.microsoft.com/office/drawing/2014/main" id="{DF126A63-4B09-4EC3-B223-89CB6B3F13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1155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02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27084A39-6FD2-4977-A6B8-4208B5BAD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780501"/>
                  </p:ext>
                </p:extLst>
              </p:nvPr>
            </p:nvGraphicFramePr>
            <p:xfrm>
              <a:off x="0" y="1"/>
              <a:ext cx="12192000" cy="62330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27084A39-6FD2-4977-A6B8-4208B5BADD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2330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8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41071A8-3155-4EDC-B5F8-B14D5381C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39559"/>
                  </p:ext>
                </p:extLst>
              </p:nvPr>
            </p:nvGraphicFramePr>
            <p:xfrm>
              <a:off x="0" y="0"/>
              <a:ext cx="12192000" cy="60007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Visor web">
                <a:extLst>
                  <a:ext uri="{FF2B5EF4-FFF2-40B4-BE49-F238E27FC236}">
                    <a16:creationId xmlns:a16="http://schemas.microsoft.com/office/drawing/2014/main" id="{541071A8-3155-4EDC-B5F8-B14D5381C1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000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00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A5E2C42-D322-4DEC-9F9B-D719818A84AD}">
  <we:reference id="wa104295828" version="1.6.0.0" store="es-E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story/526906/&quot;,&quot;values&quot;:{},&quot;data&quot;:{&quot;uri&quot;:&quot;public.flourish.studio/story/526906/&quot;},&quot;secure&quot;:false}],&quot;name&quot;:&quot;public.flourish.studio/story/526906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3CE3B95-8AE4-4F14-9732-0485AD3088EB}">
  <we:reference id="wa104295828" version="1.6.0.0" store="es-E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experience.arcgis.com/experience/249e2126872b4c8f8fbc49e86ea20f51/page/page_1/?data_id=dataSource_1-ISMT_6529%3Anull%2CdataSource_1-ISMT_6529_6077%3A&quot;,&quot;values&quot;:{},&quot;data&quot;:{&quot;uri&quot;:&quot;experience.arcgis.com/experience/249e2126872b4c8f8fbc49e86ea20f51/page/page_1/?data_id=dataSource_1-ISMT_6529%3Anull%2CdataSource_1-ISMT_6529_6077%3A&quot;},&quot;secure&quot;:false}],&quot;name&quot;:&quot;experience.arcgis.com/experience/249e2126872b4c8f8fbc49e86ea20f51/page/page_1/?data_id=dataSource_1-ISMT_6529%3Anull%2CdataSource_1-ISMT_6529_6077%3A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9C14D79-6D67-402A-BBF0-79F5276B498B}">
  <we:reference id="wa104379699" version="1.0.0.1" store="en-001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null,&quot;pageName&quot;:&quot;&quot;,&quot;publicReportUrl&quot;:&quot;https://app.powerbi.com/view?r=eyJrIjoiYzllMzM2YTMtMDU0MS00NmRjLWIyOTItZTk5Yjg3OWM2YWEzIiwidCI6IjhmYmFhNWJmLTJlY2MtNGRjOC1iNTZiLThmOTJlMzA3ZjA3NiIsImMiOjR9&quot;,&quot;lastState&quot;:&quot;app.embed.publicReport&quot;,&quot;appVersion&quot;:&quot;1.0&quot;,&quot;savedDate&quot;:&quot;2020-08-23T17:49:59.363Z&quot;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7EC0DAB-8382-4096-8F02-5DC45E63253B}">
  <we:reference id="wa104295828" version="1.6.0.0" store="es-E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dataintelligence.azurewebsites.net/Datacovidpa/dashboard/nacional&quot;,&quot;values&quot;:{},&quot;data&quot;:{&quot;uri&quot;:&quot;dataintelligence.azurewebsites.net/Datacovidpa/dashboard/nacional&quot;},&quot;secure&quot;:false}],&quot;name&quot;:&quot;dataintelligence.azurewebsites.net/Datacovidpa/dashboard/naciona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1E9A48A1-A9C8-4816-BE2F-A7A4EF5AA46D}">
  <we:reference id="wa104295828" version="1.6.0.0" store="es-E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story/526924/&quot;,&quot;values&quot;:{},&quot;data&quot;:{&quot;uri&quot;:&quot;public.flourish.studio/story/526924/&quot;},&quot;secure&quot;:false}],&quot;name&quot;:&quot;public.flourish.studio/story/526924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Patricio Emanuelli</cp:lastModifiedBy>
  <cp:revision>1</cp:revision>
  <dcterms:created xsi:type="dcterms:W3CDTF">2020-08-23T17:46:17Z</dcterms:created>
  <dcterms:modified xsi:type="dcterms:W3CDTF">2020-08-24T01:05:41Z</dcterms:modified>
</cp:coreProperties>
</file>