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6" r:id="rId3"/>
    <p:sldId id="260" r:id="rId4"/>
    <p:sldId id="296" r:id="rId5"/>
    <p:sldId id="297" r:id="rId6"/>
    <p:sldId id="282" r:id="rId7"/>
    <p:sldId id="286" r:id="rId8"/>
    <p:sldId id="283" r:id="rId9"/>
    <p:sldId id="301" r:id="rId10"/>
    <p:sldId id="291" r:id="rId11"/>
    <p:sldId id="298" r:id="rId12"/>
    <p:sldId id="261" r:id="rId13"/>
    <p:sldId id="295" r:id="rId14"/>
    <p:sldId id="262" r:id="rId15"/>
    <p:sldId id="289" r:id="rId16"/>
    <p:sldId id="290" r:id="rId17"/>
    <p:sldId id="258" r:id="rId18"/>
    <p:sldId id="288" r:id="rId19"/>
    <p:sldId id="287" r:id="rId20"/>
    <p:sldId id="285" r:id="rId21"/>
    <p:sldId id="303" r:id="rId22"/>
    <p:sldId id="284" r:id="rId23"/>
    <p:sldId id="272" r:id="rId24"/>
    <p:sldId id="263" r:id="rId25"/>
    <p:sldId id="292" r:id="rId26"/>
    <p:sldId id="264" r:id="rId27"/>
    <p:sldId id="266" r:id="rId28"/>
    <p:sldId id="269" r:id="rId29"/>
    <p:sldId id="270" r:id="rId30"/>
    <p:sldId id="271" r:id="rId31"/>
    <p:sldId id="278" r:id="rId32"/>
    <p:sldId id="279" r:id="rId33"/>
    <p:sldId id="280" r:id="rId34"/>
    <p:sldId id="281" r:id="rId35"/>
    <p:sldId id="299" r:id="rId36"/>
    <p:sldId id="273" r:id="rId37"/>
    <p:sldId id="257" r:id="rId38"/>
    <p:sldId id="277" r:id="rId39"/>
    <p:sldId id="276" r:id="rId40"/>
    <p:sldId id="274"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 id="2" name="Christian Castro" initials="CC" lastIdx="2" clrIdx="1">
    <p:extLst>
      <p:ext uri="{19B8F6BF-5375-455C-9EA6-DF929625EA0E}">
        <p15:presenceInfo xmlns:p15="http://schemas.microsoft.com/office/powerpoint/2012/main" userId="a9937f8687734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3FE7C-0D60-41F7-8CFD-C454D6F1E9A8}" v="30" dt="2021-10-26T19:15:38.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tro" userId="a9937f86877348e7" providerId="LiveId" clId="{A7F3FE7C-0D60-41F7-8CFD-C454D6F1E9A8}"/>
    <pc:docChg chg="undo custSel addSld delSld modSld sldOrd">
      <pc:chgData name="Christian Castro" userId="a9937f86877348e7" providerId="LiveId" clId="{A7F3FE7C-0D60-41F7-8CFD-C454D6F1E9A8}" dt="2021-10-26T19:15:47.874" v="1175" actId="1076"/>
      <pc:docMkLst>
        <pc:docMk/>
      </pc:docMkLst>
      <pc:sldChg chg="addSp delSp modSp mod ord">
        <pc:chgData name="Christian Castro" userId="a9937f86877348e7" providerId="LiveId" clId="{A7F3FE7C-0D60-41F7-8CFD-C454D6F1E9A8}" dt="2021-10-26T19:15:47.874" v="1175" actId="1076"/>
        <pc:sldMkLst>
          <pc:docMk/>
          <pc:sldMk cId="1903503840" sldId="256"/>
        </pc:sldMkLst>
        <pc:spChg chg="mod">
          <ac:chgData name="Christian Castro" userId="a9937f86877348e7" providerId="LiveId" clId="{A7F3FE7C-0D60-41F7-8CFD-C454D6F1E9A8}" dt="2021-10-26T19:13:18.276" v="1160" actId="20577"/>
          <ac:spMkLst>
            <pc:docMk/>
            <pc:sldMk cId="1903503840" sldId="256"/>
            <ac:spMk id="7" creationId="{BFF74897-7A2A-4058-BBD5-AE044A36884D}"/>
          </ac:spMkLst>
        </pc:spChg>
        <pc:spChg chg="mod">
          <ac:chgData name="Christian Castro" userId="a9937f86877348e7" providerId="LiveId" clId="{A7F3FE7C-0D60-41F7-8CFD-C454D6F1E9A8}" dt="2021-10-26T19:11:57.022" v="1123" actId="1076"/>
          <ac:spMkLst>
            <pc:docMk/>
            <pc:sldMk cId="1903503840" sldId="256"/>
            <ac:spMk id="8" creationId="{DBB73518-D2F2-45A1-A13C-34921D558A7E}"/>
          </ac:spMkLst>
        </pc:spChg>
        <pc:picChg chg="add del mod">
          <ac:chgData name="Christian Castro" userId="a9937f86877348e7" providerId="LiveId" clId="{A7F3FE7C-0D60-41F7-8CFD-C454D6F1E9A8}" dt="2021-10-26T19:15:40.649" v="1171" actId="478"/>
          <ac:picMkLst>
            <pc:docMk/>
            <pc:sldMk cId="1903503840" sldId="256"/>
            <ac:picMk id="4" creationId="{66E54BB5-5287-413D-B856-E2AA2FD1DCAC}"/>
          </ac:picMkLst>
        </pc:picChg>
        <pc:picChg chg="add mod">
          <ac:chgData name="Christian Castro" userId="a9937f86877348e7" providerId="LiveId" clId="{A7F3FE7C-0D60-41F7-8CFD-C454D6F1E9A8}" dt="2021-10-26T19:15:47.874" v="1175" actId="1076"/>
          <ac:picMkLst>
            <pc:docMk/>
            <pc:sldMk cId="1903503840" sldId="256"/>
            <ac:picMk id="9" creationId="{5F4F50CF-4B56-4C08-A2A7-DE19FC3797BB}"/>
          </ac:picMkLst>
        </pc:picChg>
        <pc:picChg chg="del mod">
          <ac:chgData name="Christian Castro" userId="a9937f86877348e7" providerId="LiveId" clId="{A7F3FE7C-0D60-41F7-8CFD-C454D6F1E9A8}" dt="2021-10-26T19:15:10.086" v="1164" actId="478"/>
          <ac:picMkLst>
            <pc:docMk/>
            <pc:sldMk cId="1903503840" sldId="256"/>
            <ac:picMk id="1026" creationId="{B4E6ADFD-DDE0-4802-B156-47D5C5FE61F1}"/>
          </ac:picMkLst>
        </pc:picChg>
      </pc:sldChg>
      <pc:sldChg chg="modSp mod">
        <pc:chgData name="Christian Castro" userId="a9937f86877348e7" providerId="LiveId" clId="{A7F3FE7C-0D60-41F7-8CFD-C454D6F1E9A8}" dt="2021-10-26T16:57:51.482" v="839" actId="14100"/>
        <pc:sldMkLst>
          <pc:docMk/>
          <pc:sldMk cId="3847952238" sldId="257"/>
        </pc:sldMkLst>
        <pc:spChg chg="mod">
          <ac:chgData name="Christian Castro" userId="a9937f86877348e7" providerId="LiveId" clId="{A7F3FE7C-0D60-41F7-8CFD-C454D6F1E9A8}" dt="2021-10-26T16:57:51.482" v="839" actId="14100"/>
          <ac:spMkLst>
            <pc:docMk/>
            <pc:sldMk cId="3847952238" sldId="257"/>
            <ac:spMk id="2" creationId="{AD7B9F15-1377-4E02-8384-19B05C64F917}"/>
          </ac:spMkLst>
        </pc:spChg>
      </pc:sldChg>
      <pc:sldChg chg="addSp delSp modSp mod">
        <pc:chgData name="Christian Castro" userId="a9937f86877348e7" providerId="LiveId" clId="{A7F3FE7C-0D60-41F7-8CFD-C454D6F1E9A8}" dt="2021-10-26T17:07:15.245" v="887" actId="22"/>
        <pc:sldMkLst>
          <pc:docMk/>
          <pc:sldMk cId="952780718" sldId="258"/>
        </pc:sldMkLst>
        <pc:spChg chg="del">
          <ac:chgData name="Christian Castro" userId="a9937f86877348e7" providerId="LiveId" clId="{A7F3FE7C-0D60-41F7-8CFD-C454D6F1E9A8}" dt="2021-10-26T17:07:06.420" v="884" actId="478"/>
          <ac:spMkLst>
            <pc:docMk/>
            <pc:sldMk cId="952780718" sldId="258"/>
            <ac:spMk id="2" creationId="{AD7B9F15-1377-4E02-8384-19B05C64F917}"/>
          </ac:spMkLst>
        </pc:spChg>
        <pc:spChg chg="del">
          <ac:chgData name="Christian Castro" userId="a9937f86877348e7" providerId="LiveId" clId="{A7F3FE7C-0D60-41F7-8CFD-C454D6F1E9A8}" dt="2021-10-26T17:06:59.974" v="882" actId="478"/>
          <ac:spMkLst>
            <pc:docMk/>
            <pc:sldMk cId="952780718" sldId="258"/>
            <ac:spMk id="3" creationId="{449EEAB2-375A-44AD-B789-2D80515B37FC}"/>
          </ac:spMkLst>
        </pc:spChg>
        <pc:spChg chg="add del mod">
          <ac:chgData name="Christian Castro" userId="a9937f86877348e7" providerId="LiveId" clId="{A7F3FE7C-0D60-41F7-8CFD-C454D6F1E9A8}" dt="2021-10-26T17:07:03.351" v="883" actId="478"/>
          <ac:spMkLst>
            <pc:docMk/>
            <pc:sldMk cId="952780718" sldId="258"/>
            <ac:spMk id="5" creationId="{A13DCA73-B762-484F-8D66-ADBF2839058C}"/>
          </ac:spMkLst>
        </pc:spChg>
        <pc:spChg chg="add del mod">
          <ac:chgData name="Christian Castro" userId="a9937f86877348e7" providerId="LiveId" clId="{A7F3FE7C-0D60-41F7-8CFD-C454D6F1E9A8}" dt="2021-10-26T17:07:11.976" v="886" actId="478"/>
          <ac:spMkLst>
            <pc:docMk/>
            <pc:sldMk cId="952780718" sldId="258"/>
            <ac:spMk id="7" creationId="{5A7D66EE-644F-472F-A16A-207D900ECAFE}"/>
          </ac:spMkLst>
        </pc:spChg>
        <pc:picChg chg="add">
          <ac:chgData name="Christian Castro" userId="a9937f86877348e7" providerId="LiveId" clId="{A7F3FE7C-0D60-41F7-8CFD-C454D6F1E9A8}" dt="2021-10-26T17:07:15.245" v="887" actId="22"/>
          <ac:picMkLst>
            <pc:docMk/>
            <pc:sldMk cId="952780718" sldId="258"/>
            <ac:picMk id="9" creationId="{F70BBF0A-4DB0-4A45-89A1-C0F0EBC010C8}"/>
          </ac:picMkLst>
        </pc:picChg>
      </pc:sldChg>
      <pc:sldChg chg="addSp delSp modSp mod">
        <pc:chgData name="Christian Castro" userId="a9937f86877348e7" providerId="LiveId" clId="{A7F3FE7C-0D60-41F7-8CFD-C454D6F1E9A8}" dt="2021-10-26T18:59:41.839" v="925" actId="478"/>
        <pc:sldMkLst>
          <pc:docMk/>
          <pc:sldMk cId="4257397833" sldId="259"/>
        </pc:sldMkLst>
        <pc:spChg chg="mod">
          <ac:chgData name="Christian Castro" userId="a9937f86877348e7" providerId="LiveId" clId="{A7F3FE7C-0D60-41F7-8CFD-C454D6F1E9A8}" dt="2021-10-26T18:58:14.050" v="923" actId="1076"/>
          <ac:spMkLst>
            <pc:docMk/>
            <pc:sldMk cId="4257397833" sldId="259"/>
            <ac:spMk id="2" creationId="{AD7B9F15-1377-4E02-8384-19B05C64F917}"/>
          </ac:spMkLst>
        </pc:spChg>
        <pc:spChg chg="add del mod">
          <ac:chgData name="Christian Castro" userId="a9937f86877348e7" providerId="LiveId" clId="{A7F3FE7C-0D60-41F7-8CFD-C454D6F1E9A8}" dt="2021-10-26T18:59:41.839" v="925" actId="478"/>
          <ac:spMkLst>
            <pc:docMk/>
            <pc:sldMk cId="4257397833" sldId="259"/>
            <ac:spMk id="3" creationId="{050A0E9F-826E-41CC-9D98-3539F1545C9E}"/>
          </ac:spMkLst>
        </pc:spChg>
      </pc:sldChg>
      <pc:sldChg chg="ord">
        <pc:chgData name="Christian Castro" userId="a9937f86877348e7" providerId="LiveId" clId="{A7F3FE7C-0D60-41F7-8CFD-C454D6F1E9A8}" dt="2021-10-26T19:11:33.225" v="1122"/>
        <pc:sldMkLst>
          <pc:docMk/>
          <pc:sldMk cId="1073218440" sldId="260"/>
        </pc:sldMkLst>
      </pc:sldChg>
      <pc:sldChg chg="modSp mod">
        <pc:chgData name="Christian Castro" userId="a9937f86877348e7" providerId="LiveId" clId="{A7F3FE7C-0D60-41F7-8CFD-C454D6F1E9A8}" dt="2021-10-26T17:01:02.064" v="864" actId="1076"/>
        <pc:sldMkLst>
          <pc:docMk/>
          <pc:sldMk cId="3794772809" sldId="263"/>
        </pc:sldMkLst>
        <pc:spChg chg="mod">
          <ac:chgData name="Christian Castro" userId="a9937f86877348e7" providerId="LiveId" clId="{A7F3FE7C-0D60-41F7-8CFD-C454D6F1E9A8}" dt="2021-10-26T15:35:07.280" v="168" actId="2711"/>
          <ac:spMkLst>
            <pc:docMk/>
            <pc:sldMk cId="3794772809" sldId="263"/>
            <ac:spMk id="2" creationId="{AD7B9F15-1377-4E02-8384-19B05C64F917}"/>
          </ac:spMkLst>
        </pc:spChg>
        <pc:spChg chg="mod">
          <ac:chgData name="Christian Castro" userId="a9937f86877348e7" providerId="LiveId" clId="{A7F3FE7C-0D60-41F7-8CFD-C454D6F1E9A8}" dt="2021-10-26T17:01:02.064" v="864" actId="1076"/>
          <ac:spMkLst>
            <pc:docMk/>
            <pc:sldMk cId="3794772809" sldId="263"/>
            <ac:spMk id="8" creationId="{DBB73518-D2F2-45A1-A13C-34921D558A7E}"/>
          </ac:spMkLst>
        </pc:spChg>
      </pc:sldChg>
      <pc:sldChg chg="del">
        <pc:chgData name="Christian Castro" userId="a9937f86877348e7" providerId="LiveId" clId="{A7F3FE7C-0D60-41F7-8CFD-C454D6F1E9A8}" dt="2021-10-26T16:57:05.215" v="820" actId="2696"/>
        <pc:sldMkLst>
          <pc:docMk/>
          <pc:sldMk cId="274383438" sldId="265"/>
        </pc:sldMkLst>
      </pc:sldChg>
      <pc:sldChg chg="modSp mod">
        <pc:chgData name="Christian Castro" userId="a9937f86877348e7" providerId="LiveId" clId="{A7F3FE7C-0D60-41F7-8CFD-C454D6F1E9A8}" dt="2021-10-26T17:05:01.940" v="881" actId="20577"/>
        <pc:sldMkLst>
          <pc:docMk/>
          <pc:sldMk cId="3258673406" sldId="266"/>
        </pc:sldMkLst>
        <pc:spChg chg="mod">
          <ac:chgData name="Christian Castro" userId="a9937f86877348e7" providerId="LiveId" clId="{A7F3FE7C-0D60-41F7-8CFD-C454D6F1E9A8}" dt="2021-10-26T17:05:01.940" v="881" actId="20577"/>
          <ac:spMkLst>
            <pc:docMk/>
            <pc:sldMk cId="3258673406" sldId="266"/>
            <ac:spMk id="8" creationId="{DBB73518-D2F2-45A1-A13C-34921D558A7E}"/>
          </ac:spMkLst>
        </pc:spChg>
      </pc:sldChg>
      <pc:sldChg chg="del">
        <pc:chgData name="Christian Castro" userId="a9937f86877348e7" providerId="LiveId" clId="{A7F3FE7C-0D60-41F7-8CFD-C454D6F1E9A8}" dt="2021-10-26T17:04:50.213" v="869" actId="2696"/>
        <pc:sldMkLst>
          <pc:docMk/>
          <pc:sldMk cId="1804218673" sldId="267"/>
        </pc:sldMkLst>
      </pc:sldChg>
      <pc:sldChg chg="modSp">
        <pc:chgData name="Christian Castro" userId="a9937f86877348e7" providerId="LiveId" clId="{A7F3FE7C-0D60-41F7-8CFD-C454D6F1E9A8}" dt="2021-10-26T19:03:12.317" v="958"/>
        <pc:sldMkLst>
          <pc:docMk/>
          <pc:sldMk cId="3308588745" sldId="268"/>
        </pc:sldMkLst>
        <pc:spChg chg="mod">
          <ac:chgData name="Christian Castro" userId="a9937f86877348e7" providerId="LiveId" clId="{A7F3FE7C-0D60-41F7-8CFD-C454D6F1E9A8}" dt="2021-10-26T19:03:12.317" v="958"/>
          <ac:spMkLst>
            <pc:docMk/>
            <pc:sldMk cId="3308588745" sldId="268"/>
            <ac:spMk id="2" creationId="{10451461-94FA-45DE-85DB-C9D6CC8C5C08}"/>
          </ac:spMkLst>
        </pc:spChg>
        <pc:spChg chg="mod">
          <ac:chgData name="Christian Castro" userId="a9937f86877348e7" providerId="LiveId" clId="{A7F3FE7C-0D60-41F7-8CFD-C454D6F1E9A8}" dt="2021-10-26T19:03:12.317" v="958"/>
          <ac:spMkLst>
            <pc:docMk/>
            <pc:sldMk cId="3308588745" sldId="268"/>
            <ac:spMk id="3" creationId="{9952501E-9CD2-4A93-813B-8FF83465BA34}"/>
          </ac:spMkLst>
        </pc:spChg>
      </pc:sldChg>
      <pc:sldChg chg="modSp">
        <pc:chgData name="Christian Castro" userId="a9937f86877348e7" providerId="LiveId" clId="{A7F3FE7C-0D60-41F7-8CFD-C454D6F1E9A8}" dt="2021-10-26T19:03:12.317" v="958"/>
        <pc:sldMkLst>
          <pc:docMk/>
          <pc:sldMk cId="295705108" sldId="269"/>
        </pc:sldMkLst>
        <pc:spChg chg="mod">
          <ac:chgData name="Christian Castro" userId="a9937f86877348e7" providerId="LiveId" clId="{A7F3FE7C-0D60-41F7-8CFD-C454D6F1E9A8}" dt="2021-10-26T19:03:12.317" v="958"/>
          <ac:spMkLst>
            <pc:docMk/>
            <pc:sldMk cId="295705108" sldId="269"/>
            <ac:spMk id="2" creationId="{BE724B33-2887-4DD4-80EB-4C26E555222B}"/>
          </ac:spMkLst>
        </pc:spChg>
      </pc:sldChg>
      <pc:sldChg chg="modSp">
        <pc:chgData name="Christian Castro" userId="a9937f86877348e7" providerId="LiveId" clId="{A7F3FE7C-0D60-41F7-8CFD-C454D6F1E9A8}" dt="2021-10-26T19:03:12.317" v="958"/>
        <pc:sldMkLst>
          <pc:docMk/>
          <pc:sldMk cId="3928391807" sldId="270"/>
        </pc:sldMkLst>
        <pc:spChg chg="mod">
          <ac:chgData name="Christian Castro" userId="a9937f86877348e7" providerId="LiveId" clId="{A7F3FE7C-0D60-41F7-8CFD-C454D6F1E9A8}" dt="2021-10-26T19:03:12.317" v="958"/>
          <ac:spMkLst>
            <pc:docMk/>
            <pc:sldMk cId="3928391807" sldId="270"/>
            <ac:spMk id="2" creationId="{BE724B33-2887-4DD4-80EB-4C26E555222B}"/>
          </ac:spMkLst>
        </pc:spChg>
      </pc:sldChg>
      <pc:sldChg chg="modSp">
        <pc:chgData name="Christian Castro" userId="a9937f86877348e7" providerId="LiveId" clId="{A7F3FE7C-0D60-41F7-8CFD-C454D6F1E9A8}" dt="2021-10-26T19:03:12.317" v="958"/>
        <pc:sldMkLst>
          <pc:docMk/>
          <pc:sldMk cId="396908202" sldId="271"/>
        </pc:sldMkLst>
        <pc:spChg chg="mod">
          <ac:chgData name="Christian Castro" userId="a9937f86877348e7" providerId="LiveId" clId="{A7F3FE7C-0D60-41F7-8CFD-C454D6F1E9A8}" dt="2021-10-26T19:03:12.317" v="958"/>
          <ac:spMkLst>
            <pc:docMk/>
            <pc:sldMk cId="396908202" sldId="271"/>
            <ac:spMk id="2" creationId="{BE724B33-2887-4DD4-80EB-4C26E555222B}"/>
          </ac:spMkLst>
        </pc:spChg>
      </pc:sldChg>
      <pc:sldChg chg="modSp">
        <pc:chgData name="Christian Castro" userId="a9937f86877348e7" providerId="LiveId" clId="{A7F3FE7C-0D60-41F7-8CFD-C454D6F1E9A8}" dt="2021-10-26T19:03:12.317" v="958"/>
        <pc:sldMkLst>
          <pc:docMk/>
          <pc:sldMk cId="1615475409" sldId="275"/>
        </pc:sldMkLst>
        <pc:spChg chg="mod">
          <ac:chgData name="Christian Castro" userId="a9937f86877348e7" providerId="LiveId" clId="{A7F3FE7C-0D60-41F7-8CFD-C454D6F1E9A8}" dt="2021-10-26T19:03:12.317" v="958"/>
          <ac:spMkLst>
            <pc:docMk/>
            <pc:sldMk cId="1615475409" sldId="275"/>
            <ac:spMk id="2" creationId="{C12D26D8-227F-4120-890B-FCEB4A9314FA}"/>
          </ac:spMkLst>
        </pc:spChg>
        <pc:spChg chg="mod">
          <ac:chgData name="Christian Castro" userId="a9937f86877348e7" providerId="LiveId" clId="{A7F3FE7C-0D60-41F7-8CFD-C454D6F1E9A8}" dt="2021-10-26T19:03:12.317" v="958"/>
          <ac:spMkLst>
            <pc:docMk/>
            <pc:sldMk cId="1615475409" sldId="275"/>
            <ac:spMk id="3" creationId="{8ABCD1C9-4FBC-4F7B-BBCF-6A5DE6F95801}"/>
          </ac:spMkLst>
        </pc:spChg>
      </pc:sldChg>
      <pc:sldChg chg="modSp">
        <pc:chgData name="Christian Castro" userId="a9937f86877348e7" providerId="LiveId" clId="{A7F3FE7C-0D60-41F7-8CFD-C454D6F1E9A8}" dt="2021-10-26T19:03:12.317" v="958"/>
        <pc:sldMkLst>
          <pc:docMk/>
          <pc:sldMk cId="3842421502" sldId="276"/>
        </pc:sldMkLst>
        <pc:spChg chg="mod">
          <ac:chgData name="Christian Castro" userId="a9937f86877348e7" providerId="LiveId" clId="{A7F3FE7C-0D60-41F7-8CFD-C454D6F1E9A8}" dt="2021-10-26T19:03:12.317" v="958"/>
          <ac:spMkLst>
            <pc:docMk/>
            <pc:sldMk cId="3842421502" sldId="276"/>
            <ac:spMk id="2" creationId="{E3B90B93-2076-4FA0-BABB-AE3749CE5757}"/>
          </ac:spMkLst>
        </pc:spChg>
        <pc:picChg chg="mod">
          <ac:chgData name="Christian Castro" userId="a9937f86877348e7" providerId="LiveId" clId="{A7F3FE7C-0D60-41F7-8CFD-C454D6F1E9A8}" dt="2021-10-26T19:03:12.317" v="958"/>
          <ac:picMkLst>
            <pc:docMk/>
            <pc:sldMk cId="3842421502" sldId="276"/>
            <ac:picMk id="5" creationId="{DA64B874-D075-4472-8442-1B965A455890}"/>
          </ac:picMkLst>
        </pc:picChg>
      </pc:sldChg>
      <pc:sldChg chg="modSp mod">
        <pc:chgData name="Christian Castro" userId="a9937f86877348e7" providerId="LiveId" clId="{A7F3FE7C-0D60-41F7-8CFD-C454D6F1E9A8}" dt="2021-10-26T19:03:12.317" v="958"/>
        <pc:sldMkLst>
          <pc:docMk/>
          <pc:sldMk cId="682101906" sldId="277"/>
        </pc:sldMkLst>
        <pc:spChg chg="mod">
          <ac:chgData name="Christian Castro" userId="a9937f86877348e7" providerId="LiveId" clId="{A7F3FE7C-0D60-41F7-8CFD-C454D6F1E9A8}" dt="2021-10-26T18:57:13.077" v="907" actId="1076"/>
          <ac:spMkLst>
            <pc:docMk/>
            <pc:sldMk cId="682101906" sldId="277"/>
            <ac:spMk id="2" creationId="{868B766E-2C2D-4D4A-AB68-08370C082C32}"/>
          </ac:spMkLst>
        </pc:spChg>
        <pc:picChg chg="mod">
          <ac:chgData name="Christian Castro" userId="a9937f86877348e7" providerId="LiveId" clId="{A7F3FE7C-0D60-41F7-8CFD-C454D6F1E9A8}" dt="2021-10-26T19:03:12.317" v="958"/>
          <ac:picMkLst>
            <pc:docMk/>
            <pc:sldMk cId="682101906" sldId="277"/>
            <ac:picMk id="5" creationId="{2015CA03-87BD-402C-AE37-613B8665CDA5}"/>
          </ac:picMkLst>
        </pc:picChg>
      </pc:sldChg>
      <pc:sldChg chg="modSp">
        <pc:chgData name="Christian Castro" userId="a9937f86877348e7" providerId="LiveId" clId="{A7F3FE7C-0D60-41F7-8CFD-C454D6F1E9A8}" dt="2021-10-26T19:03:12.317" v="958"/>
        <pc:sldMkLst>
          <pc:docMk/>
          <pc:sldMk cId="2573459024" sldId="278"/>
        </pc:sldMkLst>
        <pc:spChg chg="mod">
          <ac:chgData name="Christian Castro" userId="a9937f86877348e7" providerId="LiveId" clId="{A7F3FE7C-0D60-41F7-8CFD-C454D6F1E9A8}" dt="2021-10-26T19:03:12.317" v="958"/>
          <ac:spMkLst>
            <pc:docMk/>
            <pc:sldMk cId="2573459024" sldId="278"/>
            <ac:spMk id="2" creationId="{BE724B33-2887-4DD4-80EB-4C26E555222B}"/>
          </ac:spMkLst>
        </pc:spChg>
      </pc:sldChg>
      <pc:sldChg chg="modSp">
        <pc:chgData name="Christian Castro" userId="a9937f86877348e7" providerId="LiveId" clId="{A7F3FE7C-0D60-41F7-8CFD-C454D6F1E9A8}" dt="2021-10-26T19:03:12.317" v="958"/>
        <pc:sldMkLst>
          <pc:docMk/>
          <pc:sldMk cId="1496997890" sldId="279"/>
        </pc:sldMkLst>
        <pc:spChg chg="mod">
          <ac:chgData name="Christian Castro" userId="a9937f86877348e7" providerId="LiveId" clId="{A7F3FE7C-0D60-41F7-8CFD-C454D6F1E9A8}" dt="2021-10-26T19:03:12.317" v="958"/>
          <ac:spMkLst>
            <pc:docMk/>
            <pc:sldMk cId="1496997890" sldId="279"/>
            <ac:spMk id="2" creationId="{BE724B33-2887-4DD4-80EB-4C26E555222B}"/>
          </ac:spMkLst>
        </pc:spChg>
      </pc:sldChg>
      <pc:sldChg chg="modSp">
        <pc:chgData name="Christian Castro" userId="a9937f86877348e7" providerId="LiveId" clId="{A7F3FE7C-0D60-41F7-8CFD-C454D6F1E9A8}" dt="2021-10-26T19:03:12.317" v="958"/>
        <pc:sldMkLst>
          <pc:docMk/>
          <pc:sldMk cId="2191476218" sldId="280"/>
        </pc:sldMkLst>
        <pc:spChg chg="mod">
          <ac:chgData name="Christian Castro" userId="a9937f86877348e7" providerId="LiveId" clId="{A7F3FE7C-0D60-41F7-8CFD-C454D6F1E9A8}" dt="2021-10-26T19:03:12.317" v="958"/>
          <ac:spMkLst>
            <pc:docMk/>
            <pc:sldMk cId="2191476218" sldId="280"/>
            <ac:spMk id="2" creationId="{BE724B33-2887-4DD4-80EB-4C26E555222B}"/>
          </ac:spMkLst>
        </pc:spChg>
      </pc:sldChg>
      <pc:sldChg chg="modSp">
        <pc:chgData name="Christian Castro" userId="a9937f86877348e7" providerId="LiveId" clId="{A7F3FE7C-0D60-41F7-8CFD-C454D6F1E9A8}" dt="2021-10-26T19:03:12.317" v="958"/>
        <pc:sldMkLst>
          <pc:docMk/>
          <pc:sldMk cId="394846682" sldId="281"/>
        </pc:sldMkLst>
        <pc:spChg chg="mod">
          <ac:chgData name="Christian Castro" userId="a9937f86877348e7" providerId="LiveId" clId="{A7F3FE7C-0D60-41F7-8CFD-C454D6F1E9A8}" dt="2021-10-26T19:03:12.317" v="958"/>
          <ac:spMkLst>
            <pc:docMk/>
            <pc:sldMk cId="394846682" sldId="281"/>
            <ac:spMk id="2" creationId="{BE724B33-2887-4DD4-80EB-4C26E555222B}"/>
          </ac:spMkLst>
        </pc:spChg>
      </pc:sldChg>
      <pc:sldChg chg="addSp delSp modSp mod">
        <pc:chgData name="Christian Castro" userId="a9937f86877348e7" providerId="LiveId" clId="{A7F3FE7C-0D60-41F7-8CFD-C454D6F1E9A8}" dt="2021-10-26T19:10:45.456" v="1114" actId="20577"/>
        <pc:sldMkLst>
          <pc:docMk/>
          <pc:sldMk cId="2613913616" sldId="282"/>
        </pc:sldMkLst>
        <pc:spChg chg="mod">
          <ac:chgData name="Christian Castro" userId="a9937f86877348e7" providerId="LiveId" clId="{A7F3FE7C-0D60-41F7-8CFD-C454D6F1E9A8}" dt="2021-10-26T19:10:45.456" v="1114" actId="20577"/>
          <ac:spMkLst>
            <pc:docMk/>
            <pc:sldMk cId="2613913616" sldId="282"/>
            <ac:spMk id="2" creationId="{AD7B9F15-1377-4E02-8384-19B05C64F917}"/>
          </ac:spMkLst>
        </pc:spChg>
        <pc:spChg chg="add mod">
          <ac:chgData name="Christian Castro" userId="a9937f86877348e7" providerId="LiveId" clId="{A7F3FE7C-0D60-41F7-8CFD-C454D6F1E9A8}" dt="2021-10-26T19:08:36.312" v="1034" actId="113"/>
          <ac:spMkLst>
            <pc:docMk/>
            <pc:sldMk cId="2613913616" sldId="282"/>
            <ac:spMk id="4" creationId="{4373A903-F6AD-4D5E-9A27-72E6133B0F7A}"/>
          </ac:spMkLst>
        </pc:spChg>
        <pc:spChg chg="add del">
          <ac:chgData name="Christian Castro" userId="a9937f86877348e7" providerId="LiveId" clId="{A7F3FE7C-0D60-41F7-8CFD-C454D6F1E9A8}" dt="2021-10-26T16:35:51.822" v="277" actId="22"/>
          <ac:spMkLst>
            <pc:docMk/>
            <pc:sldMk cId="2613913616" sldId="282"/>
            <ac:spMk id="6" creationId="{19D7C813-BBAD-45D1-9945-7789632CF8B8}"/>
          </ac:spMkLst>
        </pc:spChg>
        <pc:spChg chg="add del">
          <ac:chgData name="Christian Castro" userId="a9937f86877348e7" providerId="LiveId" clId="{A7F3FE7C-0D60-41F7-8CFD-C454D6F1E9A8}" dt="2021-10-26T16:35:58.083" v="279" actId="22"/>
          <ac:spMkLst>
            <pc:docMk/>
            <pc:sldMk cId="2613913616" sldId="282"/>
            <ac:spMk id="8" creationId="{41779CEC-B1C0-4561-8482-A8D2643E3433}"/>
          </ac:spMkLst>
        </pc:spChg>
        <pc:picChg chg="add mod">
          <ac:chgData name="Christian Castro" userId="a9937f86877348e7" providerId="LiveId" clId="{A7F3FE7C-0D60-41F7-8CFD-C454D6F1E9A8}" dt="2021-10-26T19:08:49.706" v="1035" actId="1076"/>
          <ac:picMkLst>
            <pc:docMk/>
            <pc:sldMk cId="2613913616" sldId="282"/>
            <ac:picMk id="10" creationId="{D6A2189A-7830-4CBD-AB95-AB01D5BB5663}"/>
          </ac:picMkLst>
        </pc:picChg>
      </pc:sldChg>
      <pc:sldChg chg="addSp delSp modSp mod ord">
        <pc:chgData name="Christian Castro" userId="a9937f86877348e7" providerId="LiveId" clId="{A7F3FE7C-0D60-41F7-8CFD-C454D6F1E9A8}" dt="2021-10-26T16:42:36.379" v="415" actId="1076"/>
        <pc:sldMkLst>
          <pc:docMk/>
          <pc:sldMk cId="396414759" sldId="283"/>
        </pc:sldMkLst>
        <pc:spChg chg="mod">
          <ac:chgData name="Christian Castro" userId="a9937f86877348e7" providerId="LiveId" clId="{A7F3FE7C-0D60-41F7-8CFD-C454D6F1E9A8}" dt="2021-10-26T16:32:35.251" v="273" actId="207"/>
          <ac:spMkLst>
            <pc:docMk/>
            <pc:sldMk cId="396414759" sldId="283"/>
            <ac:spMk id="2" creationId="{AD7B9F15-1377-4E02-8384-19B05C64F917}"/>
          </ac:spMkLst>
        </pc:spChg>
        <pc:spChg chg="add del mod">
          <ac:chgData name="Christian Castro" userId="a9937f86877348e7" providerId="LiveId" clId="{A7F3FE7C-0D60-41F7-8CFD-C454D6F1E9A8}" dt="2021-10-26T15:46:06.072" v="204"/>
          <ac:spMkLst>
            <pc:docMk/>
            <pc:sldMk cId="396414759" sldId="283"/>
            <ac:spMk id="5" creationId="{F93FE244-26F4-43AD-818F-8D9B3E3AA504}"/>
          </ac:spMkLst>
        </pc:spChg>
        <pc:picChg chg="add mod">
          <ac:chgData name="Christian Castro" userId="a9937f86877348e7" providerId="LiveId" clId="{A7F3FE7C-0D60-41F7-8CFD-C454D6F1E9A8}" dt="2021-10-26T16:42:36.379" v="415" actId="1076"/>
          <ac:picMkLst>
            <pc:docMk/>
            <pc:sldMk cId="396414759" sldId="283"/>
            <ac:picMk id="4" creationId="{F9D27F34-2BDB-4A5F-88AE-57017133D0FC}"/>
          </ac:picMkLst>
        </pc:picChg>
      </pc:sldChg>
      <pc:sldChg chg="addSp delSp modSp del mod setBg">
        <pc:chgData name="Christian Castro" userId="a9937f86877348e7" providerId="LiveId" clId="{A7F3FE7C-0D60-41F7-8CFD-C454D6F1E9A8}" dt="2021-10-26T16:40:32.202" v="409" actId="2696"/>
        <pc:sldMkLst>
          <pc:docMk/>
          <pc:sldMk cId="395703236" sldId="284"/>
        </pc:sldMkLst>
        <pc:spChg chg="del">
          <ac:chgData name="Christian Castro" userId="a9937f86877348e7" providerId="LiveId" clId="{A7F3FE7C-0D60-41F7-8CFD-C454D6F1E9A8}" dt="2021-10-26T15:15:47.296" v="125" actId="478"/>
          <ac:spMkLst>
            <pc:docMk/>
            <pc:sldMk cId="395703236" sldId="284"/>
            <ac:spMk id="2" creationId="{AD7B9F15-1377-4E02-8384-19B05C64F917}"/>
          </ac:spMkLst>
        </pc:spChg>
        <pc:spChg chg="add del mod">
          <ac:chgData name="Christian Castro" userId="a9937f86877348e7" providerId="LiveId" clId="{A7F3FE7C-0D60-41F7-8CFD-C454D6F1E9A8}" dt="2021-10-26T15:15:51.712" v="126" actId="478"/>
          <ac:spMkLst>
            <pc:docMk/>
            <pc:sldMk cId="395703236" sldId="284"/>
            <ac:spMk id="4" creationId="{33D38849-6E4D-40D7-B8DC-197883BF8907}"/>
          </ac:spMkLst>
        </pc:spChg>
        <pc:picChg chg="add del">
          <ac:chgData name="Christian Castro" userId="a9937f86877348e7" providerId="LiveId" clId="{A7F3FE7C-0D60-41F7-8CFD-C454D6F1E9A8}" dt="2021-10-26T15:20:38.473" v="137" actId="478"/>
          <ac:picMkLst>
            <pc:docMk/>
            <pc:sldMk cId="395703236" sldId="284"/>
            <ac:picMk id="6" creationId="{48A36636-AF13-4C8B-8776-463CA4409E7C}"/>
          </ac:picMkLst>
        </pc:picChg>
        <pc:picChg chg="add mod">
          <ac:chgData name="Christian Castro" userId="a9937f86877348e7" providerId="LiveId" clId="{A7F3FE7C-0D60-41F7-8CFD-C454D6F1E9A8}" dt="2021-10-26T15:21:04.173" v="140" actId="26606"/>
          <ac:picMkLst>
            <pc:docMk/>
            <pc:sldMk cId="395703236" sldId="284"/>
            <ac:picMk id="8" creationId="{923E4B05-8951-4E68-BBF3-0F3589F80829}"/>
          </ac:picMkLst>
        </pc:picChg>
      </pc:sldChg>
      <pc:sldChg chg="addSp delSp modSp del mod addCm">
        <pc:chgData name="Christian Castro" userId="a9937f86877348e7" providerId="LiveId" clId="{A7F3FE7C-0D60-41F7-8CFD-C454D6F1E9A8}" dt="2021-10-26T16:41:25.139" v="410" actId="2696"/>
        <pc:sldMkLst>
          <pc:docMk/>
          <pc:sldMk cId="1553158123" sldId="285"/>
        </pc:sldMkLst>
        <pc:spChg chg="del">
          <ac:chgData name="Christian Castro" userId="a9937f86877348e7" providerId="LiveId" clId="{A7F3FE7C-0D60-41F7-8CFD-C454D6F1E9A8}" dt="2021-10-26T15:17:11.457" v="128" actId="478"/>
          <ac:spMkLst>
            <pc:docMk/>
            <pc:sldMk cId="1553158123" sldId="285"/>
            <ac:spMk id="2" creationId="{AD7B9F15-1377-4E02-8384-19B05C64F917}"/>
          </ac:spMkLst>
        </pc:spChg>
        <pc:spChg chg="add del mod">
          <ac:chgData name="Christian Castro" userId="a9937f86877348e7" providerId="LiveId" clId="{A7F3FE7C-0D60-41F7-8CFD-C454D6F1E9A8}" dt="2021-10-26T15:17:13.266" v="129" actId="478"/>
          <ac:spMkLst>
            <pc:docMk/>
            <pc:sldMk cId="1553158123" sldId="285"/>
            <ac:spMk id="4" creationId="{D0F65D9E-178C-43D6-8279-0F0CC7000EAA}"/>
          </ac:spMkLst>
        </pc:spChg>
        <pc:spChg chg="add mod">
          <ac:chgData name="Christian Castro" userId="a9937f86877348e7" providerId="LiveId" clId="{A7F3FE7C-0D60-41F7-8CFD-C454D6F1E9A8}" dt="2021-10-26T15:17:58.382" v="136" actId="1076"/>
          <ac:spMkLst>
            <pc:docMk/>
            <pc:sldMk cId="1553158123" sldId="285"/>
            <ac:spMk id="7" creationId="{0699E5B2-87DD-435C-82E3-643B629F1C7A}"/>
          </ac:spMkLst>
        </pc:spChg>
        <pc:spChg chg="add del mod">
          <ac:chgData name="Christian Castro" userId="a9937f86877348e7" providerId="LiveId" clId="{A7F3FE7C-0D60-41F7-8CFD-C454D6F1E9A8}" dt="2021-10-26T16:27:00.286" v="238" actId="478"/>
          <ac:spMkLst>
            <pc:docMk/>
            <pc:sldMk cId="1553158123" sldId="285"/>
            <ac:spMk id="12" creationId="{BE3129DC-9BF3-43E2-8F90-CF858C51B343}"/>
          </ac:spMkLst>
        </pc:spChg>
        <pc:spChg chg="add mod">
          <ac:chgData name="Christian Castro" userId="a9937f86877348e7" providerId="LiveId" clId="{A7F3FE7C-0D60-41F7-8CFD-C454D6F1E9A8}" dt="2021-10-26T16:32:59.318" v="275" actId="1076"/>
          <ac:spMkLst>
            <pc:docMk/>
            <pc:sldMk cId="1553158123" sldId="285"/>
            <ac:spMk id="14" creationId="{605E8688-EFE5-4C03-9D9F-95ED54D9F84D}"/>
          </ac:spMkLst>
        </pc:spChg>
        <pc:picChg chg="add del mod">
          <ac:chgData name="Christian Castro" userId="a9937f86877348e7" providerId="LiveId" clId="{A7F3FE7C-0D60-41F7-8CFD-C454D6F1E9A8}" dt="2021-10-26T15:21:12.542" v="141" actId="478"/>
          <ac:picMkLst>
            <pc:docMk/>
            <pc:sldMk cId="1553158123" sldId="285"/>
            <ac:picMk id="6" creationId="{6C66318F-5897-49E5-AB9D-4049964F3288}"/>
          </ac:picMkLst>
        </pc:picChg>
        <pc:picChg chg="add mod">
          <ac:chgData name="Christian Castro" userId="a9937f86877348e7" providerId="LiveId" clId="{A7F3FE7C-0D60-41F7-8CFD-C454D6F1E9A8}" dt="2021-10-26T16:27:08.730" v="241" actId="14100"/>
          <ac:picMkLst>
            <pc:docMk/>
            <pc:sldMk cId="1553158123" sldId="285"/>
            <ac:picMk id="9" creationId="{C2B510A4-6936-46FF-B704-71B7A7AF88E5}"/>
          </ac:picMkLst>
        </pc:picChg>
        <pc:picChg chg="add mod">
          <ac:chgData name="Christian Castro" userId="a9937f86877348e7" providerId="LiveId" clId="{A7F3FE7C-0D60-41F7-8CFD-C454D6F1E9A8}" dt="2021-10-26T16:32:53.381" v="274" actId="1076"/>
          <ac:picMkLst>
            <pc:docMk/>
            <pc:sldMk cId="1553158123" sldId="285"/>
            <ac:picMk id="11" creationId="{D53ACFAD-CC72-429C-B9EF-86DB451A705B}"/>
          </ac:picMkLst>
        </pc:picChg>
      </pc:sldChg>
      <pc:sldChg chg="delCm">
        <pc:chgData name="Christian Castro" userId="a9937f86877348e7" providerId="LiveId" clId="{A7F3FE7C-0D60-41F7-8CFD-C454D6F1E9A8}" dt="2021-10-26T17:18:31.627" v="904" actId="1592"/>
        <pc:sldMkLst>
          <pc:docMk/>
          <pc:sldMk cId="4060505108" sldId="285"/>
        </pc:sldMkLst>
      </pc:sldChg>
      <pc:sldChg chg="delSp modSp new mod ord">
        <pc:chgData name="Christian Castro" userId="a9937f86877348e7" providerId="LiveId" clId="{A7F3FE7C-0D60-41F7-8CFD-C454D6F1E9A8}" dt="2021-10-26T19:03:12.317" v="958"/>
        <pc:sldMkLst>
          <pc:docMk/>
          <pc:sldMk cId="487863704" sldId="286"/>
        </pc:sldMkLst>
        <pc:spChg chg="del">
          <ac:chgData name="Christian Castro" userId="a9937f86877348e7" providerId="LiveId" clId="{A7F3FE7C-0D60-41F7-8CFD-C454D6F1E9A8}" dt="2021-10-26T15:27:43.903" v="150" actId="478"/>
          <ac:spMkLst>
            <pc:docMk/>
            <pc:sldMk cId="487863704" sldId="286"/>
            <ac:spMk id="2" creationId="{C211BE2F-4770-4E1F-B7E7-03DF86A4D86B}"/>
          </ac:spMkLst>
        </pc:spChg>
        <pc:spChg chg="mod">
          <ac:chgData name="Christian Castro" userId="a9937f86877348e7" providerId="LiveId" clId="{A7F3FE7C-0D60-41F7-8CFD-C454D6F1E9A8}" dt="2021-10-26T19:03:12.317" v="958"/>
          <ac:spMkLst>
            <pc:docMk/>
            <pc:sldMk cId="487863704" sldId="286"/>
            <ac:spMk id="3" creationId="{5A4008EA-9550-43E4-AB80-89418F5889AE}"/>
          </ac:spMkLst>
        </pc:spChg>
      </pc:sldChg>
      <pc:sldChg chg="addSp delSp modSp new mod">
        <pc:chgData name="Christian Castro" userId="a9937f86877348e7" providerId="LiveId" clId="{A7F3FE7C-0D60-41F7-8CFD-C454D6F1E9A8}" dt="2021-10-26T16:37:37.856" v="318" actId="1076"/>
        <pc:sldMkLst>
          <pc:docMk/>
          <pc:sldMk cId="4154918297" sldId="287"/>
        </pc:sldMkLst>
        <pc:spChg chg="del">
          <ac:chgData name="Christian Castro" userId="a9937f86877348e7" providerId="LiveId" clId="{A7F3FE7C-0D60-41F7-8CFD-C454D6F1E9A8}" dt="2021-10-26T16:36:46.956" v="282" actId="478"/>
          <ac:spMkLst>
            <pc:docMk/>
            <pc:sldMk cId="4154918297" sldId="287"/>
            <ac:spMk id="2" creationId="{2501D804-0D90-49BA-AD4A-B1F40A4DB2E0}"/>
          </ac:spMkLst>
        </pc:spChg>
        <pc:spChg chg="del">
          <ac:chgData name="Christian Castro" userId="a9937f86877348e7" providerId="LiveId" clId="{A7F3FE7C-0D60-41F7-8CFD-C454D6F1E9A8}" dt="2021-10-26T16:36:45.487" v="281" actId="478"/>
          <ac:spMkLst>
            <pc:docMk/>
            <pc:sldMk cId="4154918297" sldId="287"/>
            <ac:spMk id="3" creationId="{85074F5E-6986-43F5-AB27-D4C7BAC2DE30}"/>
          </ac:spMkLst>
        </pc:spChg>
        <pc:spChg chg="add mod">
          <ac:chgData name="Christian Castro" userId="a9937f86877348e7" providerId="LiveId" clId="{A7F3FE7C-0D60-41F7-8CFD-C454D6F1E9A8}" dt="2021-10-26T16:37:08.680" v="315" actId="1076"/>
          <ac:spMkLst>
            <pc:docMk/>
            <pc:sldMk cId="4154918297" sldId="287"/>
            <ac:spMk id="6" creationId="{721AE5DD-C823-4391-A827-0FC78BA58A3B}"/>
          </ac:spMkLst>
        </pc:spChg>
        <pc:picChg chg="add mod">
          <ac:chgData name="Christian Castro" userId="a9937f86877348e7" providerId="LiveId" clId="{A7F3FE7C-0D60-41F7-8CFD-C454D6F1E9A8}" dt="2021-10-26T16:37:37.856" v="318" actId="1076"/>
          <ac:picMkLst>
            <pc:docMk/>
            <pc:sldMk cId="4154918297" sldId="287"/>
            <ac:picMk id="5" creationId="{29C1CE92-B820-4630-BE04-C8C1D3DA9DDF}"/>
          </ac:picMkLst>
        </pc:picChg>
      </pc:sldChg>
      <pc:sldChg chg="addSp delSp modSp new mod ord">
        <pc:chgData name="Christian Castro" userId="a9937f86877348e7" providerId="LiveId" clId="{A7F3FE7C-0D60-41F7-8CFD-C454D6F1E9A8}" dt="2021-10-26T19:08:55.811" v="1037"/>
        <pc:sldMkLst>
          <pc:docMk/>
          <pc:sldMk cId="1277105229" sldId="288"/>
        </pc:sldMkLst>
        <pc:spChg chg="mod">
          <ac:chgData name="Christian Castro" userId="a9937f86877348e7" providerId="LiveId" clId="{A7F3FE7C-0D60-41F7-8CFD-C454D6F1E9A8}" dt="2021-10-26T19:03:12.317" v="958"/>
          <ac:spMkLst>
            <pc:docMk/>
            <pc:sldMk cId="1277105229" sldId="288"/>
            <ac:spMk id="2" creationId="{CE646286-AAA2-4795-9AF6-009B7A476933}"/>
          </ac:spMkLst>
        </pc:spChg>
        <pc:spChg chg="mod">
          <ac:chgData name="Christian Castro" userId="a9937f86877348e7" providerId="LiveId" clId="{A7F3FE7C-0D60-41F7-8CFD-C454D6F1E9A8}" dt="2021-10-26T19:03:12.317" v="958"/>
          <ac:spMkLst>
            <pc:docMk/>
            <pc:sldMk cId="1277105229" sldId="288"/>
            <ac:spMk id="3" creationId="{F2F88AE6-0B96-4344-B627-0613D2F4A5BF}"/>
          </ac:spMkLst>
        </pc:spChg>
        <pc:picChg chg="add del">
          <ac:chgData name="Christian Castro" userId="a9937f86877348e7" providerId="LiveId" clId="{A7F3FE7C-0D60-41F7-8CFD-C454D6F1E9A8}" dt="2021-10-26T16:37:52.639" v="321" actId="22"/>
          <ac:picMkLst>
            <pc:docMk/>
            <pc:sldMk cId="1277105229" sldId="288"/>
            <ac:picMk id="5" creationId="{08A3CD68-EDBB-4ED6-9390-274BE6563837}"/>
          </ac:picMkLst>
        </pc:picChg>
      </pc:sldChg>
      <pc:sldChg chg="addSp modSp new mod">
        <pc:chgData name="Christian Castro" userId="a9937f86877348e7" providerId="LiveId" clId="{A7F3FE7C-0D60-41F7-8CFD-C454D6F1E9A8}" dt="2021-10-26T19:03:12.317" v="958"/>
        <pc:sldMkLst>
          <pc:docMk/>
          <pc:sldMk cId="156290320" sldId="289"/>
        </pc:sldMkLst>
        <pc:spChg chg="mod">
          <ac:chgData name="Christian Castro" userId="a9937f86877348e7" providerId="LiveId" clId="{A7F3FE7C-0D60-41F7-8CFD-C454D6F1E9A8}" dt="2021-10-26T19:03:12.317" v="958"/>
          <ac:spMkLst>
            <pc:docMk/>
            <pc:sldMk cId="156290320" sldId="289"/>
            <ac:spMk id="2" creationId="{FE236879-C5E1-4ACC-8890-86F1FFFD3797}"/>
          </ac:spMkLst>
        </pc:spChg>
        <pc:spChg chg="mod">
          <ac:chgData name="Christian Castro" userId="a9937f86877348e7" providerId="LiveId" clId="{A7F3FE7C-0D60-41F7-8CFD-C454D6F1E9A8}" dt="2021-10-26T19:03:12.317" v="958"/>
          <ac:spMkLst>
            <pc:docMk/>
            <pc:sldMk cId="156290320" sldId="289"/>
            <ac:spMk id="3" creationId="{ED49757E-5152-42EC-A565-757B4BC9CF7D}"/>
          </ac:spMkLst>
        </pc:spChg>
        <pc:spChg chg="add mod">
          <ac:chgData name="Christian Castro" userId="a9937f86877348e7" providerId="LiveId" clId="{A7F3FE7C-0D60-41F7-8CFD-C454D6F1E9A8}" dt="2021-10-26T17:30:23.953" v="906"/>
          <ac:spMkLst>
            <pc:docMk/>
            <pc:sldMk cId="156290320" sldId="289"/>
            <ac:spMk id="6" creationId="{A55A7F60-C389-4B1C-842C-CFC520A6E51C}"/>
          </ac:spMkLst>
        </pc:spChg>
        <pc:picChg chg="add mod">
          <ac:chgData name="Christian Castro" userId="a9937f86877348e7" providerId="LiveId" clId="{A7F3FE7C-0D60-41F7-8CFD-C454D6F1E9A8}" dt="2021-10-26T17:16:41.991" v="903" actId="1076"/>
          <ac:picMkLst>
            <pc:docMk/>
            <pc:sldMk cId="156290320" sldId="289"/>
            <ac:picMk id="5" creationId="{9BB03686-D1BD-4EFA-B1DC-1610D5919532}"/>
          </ac:picMkLst>
        </pc:picChg>
      </pc:sldChg>
      <pc:sldChg chg="new del">
        <pc:chgData name="Christian Castro" userId="a9937f86877348e7" providerId="LiveId" clId="{A7F3FE7C-0D60-41F7-8CFD-C454D6F1E9A8}" dt="2021-10-26T16:41:43.679" v="411" actId="2696"/>
        <pc:sldMkLst>
          <pc:docMk/>
          <pc:sldMk cId="770718500" sldId="289"/>
        </pc:sldMkLst>
      </pc:sldChg>
      <pc:sldChg chg="new del">
        <pc:chgData name="Christian Castro" userId="a9937f86877348e7" providerId="LiveId" clId="{A7F3FE7C-0D60-41F7-8CFD-C454D6F1E9A8}" dt="2021-10-26T16:41:50.261" v="412" actId="2696"/>
        <pc:sldMkLst>
          <pc:docMk/>
          <pc:sldMk cId="1067259169" sldId="290"/>
        </pc:sldMkLst>
      </pc:sldChg>
      <pc:sldChg chg="addSp delSp modSp new mod">
        <pc:chgData name="Christian Castro" userId="a9937f86877348e7" providerId="LiveId" clId="{A7F3FE7C-0D60-41F7-8CFD-C454D6F1E9A8}" dt="2021-10-26T19:03:12.317" v="958"/>
        <pc:sldMkLst>
          <pc:docMk/>
          <pc:sldMk cId="3161477629" sldId="290"/>
        </pc:sldMkLst>
        <pc:spChg chg="mod">
          <ac:chgData name="Christian Castro" userId="a9937f86877348e7" providerId="LiveId" clId="{A7F3FE7C-0D60-41F7-8CFD-C454D6F1E9A8}" dt="2021-10-26T19:03:12.317" v="958"/>
          <ac:spMkLst>
            <pc:docMk/>
            <pc:sldMk cId="3161477629" sldId="290"/>
            <ac:spMk id="2" creationId="{38EEED45-73A3-4EE0-AAFE-A639F67BF962}"/>
          </ac:spMkLst>
        </pc:spChg>
        <pc:spChg chg="del">
          <ac:chgData name="Christian Castro" userId="a9937f86877348e7" providerId="LiveId" clId="{A7F3FE7C-0D60-41F7-8CFD-C454D6F1E9A8}" dt="2021-10-26T16:52:57.078" v="700" actId="22"/>
          <ac:spMkLst>
            <pc:docMk/>
            <pc:sldMk cId="3161477629" sldId="290"/>
            <ac:spMk id="3" creationId="{0225553F-A61E-4FEC-842C-15F01C8AD513}"/>
          </ac:spMkLst>
        </pc:spChg>
        <pc:picChg chg="add mod ord">
          <ac:chgData name="Christian Castro" userId="a9937f86877348e7" providerId="LiveId" clId="{A7F3FE7C-0D60-41F7-8CFD-C454D6F1E9A8}" dt="2021-10-26T19:03:12.317" v="958"/>
          <ac:picMkLst>
            <pc:docMk/>
            <pc:sldMk cId="3161477629" sldId="290"/>
            <ac:picMk id="5" creationId="{8F8FDB8D-E0FA-4A32-91D9-19DEC9DAA3AD}"/>
          </ac:picMkLst>
        </pc:picChg>
      </pc:sldChg>
      <pc:sldChg chg="addSp delSp modSp mod">
        <pc:chgData name="Christian Castro" userId="a9937f86877348e7" providerId="LiveId" clId="{A7F3FE7C-0D60-41F7-8CFD-C454D6F1E9A8}" dt="2021-10-26T16:58:39.999" v="843" actId="20577"/>
        <pc:sldMkLst>
          <pc:docMk/>
          <pc:sldMk cId="1267818341" sldId="291"/>
        </pc:sldMkLst>
        <pc:spChg chg="mod">
          <ac:chgData name="Christian Castro" userId="a9937f86877348e7" providerId="LiveId" clId="{A7F3FE7C-0D60-41F7-8CFD-C454D6F1E9A8}" dt="2021-10-26T16:53:23.207" v="743" actId="207"/>
          <ac:spMkLst>
            <pc:docMk/>
            <pc:sldMk cId="1267818341" sldId="291"/>
            <ac:spMk id="3" creationId="{67693FCA-4F4D-487B-AA4F-AD23B901676C}"/>
          </ac:spMkLst>
        </pc:spChg>
        <pc:spChg chg="mod">
          <ac:chgData name="Christian Castro" userId="a9937f86877348e7" providerId="LiveId" clId="{A7F3FE7C-0D60-41F7-8CFD-C454D6F1E9A8}" dt="2021-10-26T16:47:22.444" v="652" actId="1076"/>
          <ac:spMkLst>
            <pc:docMk/>
            <pc:sldMk cId="1267818341" sldId="291"/>
            <ac:spMk id="6" creationId="{9E0B73BF-7FDF-4A48-9E52-840817B99971}"/>
          </ac:spMkLst>
        </pc:spChg>
        <pc:spChg chg="mod">
          <ac:chgData name="Christian Castro" userId="a9937f86877348e7" providerId="LiveId" clId="{A7F3FE7C-0D60-41F7-8CFD-C454D6F1E9A8}" dt="2021-10-26T16:58:39.999" v="843" actId="20577"/>
          <ac:spMkLst>
            <pc:docMk/>
            <pc:sldMk cId="1267818341" sldId="291"/>
            <ac:spMk id="8" creationId="{DBB73518-D2F2-45A1-A13C-34921D558A7E}"/>
          </ac:spMkLst>
        </pc:spChg>
        <pc:spChg chg="mod">
          <ac:chgData name="Christian Castro" userId="a9937f86877348e7" providerId="LiveId" clId="{A7F3FE7C-0D60-41F7-8CFD-C454D6F1E9A8}" dt="2021-10-26T16:47:18.670" v="651" actId="1076"/>
          <ac:spMkLst>
            <pc:docMk/>
            <pc:sldMk cId="1267818341" sldId="291"/>
            <ac:spMk id="13" creationId="{975AE5A5-489C-4EE9-9407-9F564668ECC9}"/>
          </ac:spMkLst>
        </pc:spChg>
        <pc:spChg chg="mod">
          <ac:chgData name="Christian Castro" userId="a9937f86877348e7" providerId="LiveId" clId="{A7F3FE7C-0D60-41F7-8CFD-C454D6F1E9A8}" dt="2021-10-26T16:47:28.101" v="654" actId="1076"/>
          <ac:spMkLst>
            <pc:docMk/>
            <pc:sldMk cId="1267818341" sldId="291"/>
            <ac:spMk id="14" creationId="{AAA96983-365F-4382-BCF7-7A2C25A9847C}"/>
          </ac:spMkLst>
        </pc:spChg>
        <pc:spChg chg="mod">
          <ac:chgData name="Christian Castro" userId="a9937f86877348e7" providerId="LiveId" clId="{A7F3FE7C-0D60-41F7-8CFD-C454D6F1E9A8}" dt="2021-10-26T16:47:31.625" v="655" actId="1076"/>
          <ac:spMkLst>
            <pc:docMk/>
            <pc:sldMk cId="1267818341" sldId="291"/>
            <ac:spMk id="15" creationId="{C8B4029D-0A65-4ECA-AAA0-BA035544D223}"/>
          </ac:spMkLst>
        </pc:spChg>
        <pc:spChg chg="add mod">
          <ac:chgData name="Christian Castro" userId="a9937f86877348e7" providerId="LiveId" clId="{A7F3FE7C-0D60-41F7-8CFD-C454D6F1E9A8}" dt="2021-10-26T16:48:22.861" v="662" actId="20577"/>
          <ac:spMkLst>
            <pc:docMk/>
            <pc:sldMk cId="1267818341" sldId="291"/>
            <ac:spMk id="23" creationId="{ECE804AF-2D5D-4D62-997E-EF2E7EF63F72}"/>
          </ac:spMkLst>
        </pc:spChg>
        <pc:spChg chg="add mod">
          <ac:chgData name="Christian Castro" userId="a9937f86877348e7" providerId="LiveId" clId="{A7F3FE7C-0D60-41F7-8CFD-C454D6F1E9A8}" dt="2021-10-26T16:48:53.716" v="697" actId="1076"/>
          <ac:spMkLst>
            <pc:docMk/>
            <pc:sldMk cId="1267818341" sldId="291"/>
            <ac:spMk id="25" creationId="{B2CCE0D0-24EE-4955-8768-7162609BE68A}"/>
          </ac:spMkLst>
        </pc:spChg>
        <pc:picChg chg="add del mod">
          <ac:chgData name="Christian Castro" userId="a9937f86877348e7" providerId="LiveId" clId="{A7F3FE7C-0D60-41F7-8CFD-C454D6F1E9A8}" dt="2021-10-26T16:48:26.400" v="663" actId="478"/>
          <ac:picMkLst>
            <pc:docMk/>
            <pc:sldMk cId="1267818341" sldId="291"/>
            <ac:picMk id="4" creationId="{C5420A29-55CE-4756-9180-FC8E8571D0E6}"/>
          </ac:picMkLst>
        </pc:picChg>
        <pc:picChg chg="add del mod">
          <ac:chgData name="Christian Castro" userId="a9937f86877348e7" providerId="LiveId" clId="{A7F3FE7C-0D60-41F7-8CFD-C454D6F1E9A8}" dt="2021-10-26T16:48:30.094" v="665" actId="478"/>
          <ac:picMkLst>
            <pc:docMk/>
            <pc:sldMk cId="1267818341" sldId="291"/>
            <ac:picMk id="5" creationId="{39806791-A0B8-4DD5-9267-269ACDAF2E63}"/>
          </ac:picMkLst>
        </pc:picChg>
        <pc:cxnChg chg="mod">
          <ac:chgData name="Christian Castro" userId="a9937f86877348e7" providerId="LiveId" clId="{A7F3FE7C-0D60-41F7-8CFD-C454D6F1E9A8}" dt="2021-10-26T16:47:18.670" v="651" actId="1076"/>
          <ac:cxnSpMkLst>
            <pc:docMk/>
            <pc:sldMk cId="1267818341" sldId="291"/>
            <ac:cxnSpMk id="16" creationId="{E20B0834-F7DC-4B5E-848F-F51442AB4681}"/>
          </ac:cxnSpMkLst>
        </pc:cxnChg>
        <pc:cxnChg chg="add mod">
          <ac:chgData name="Christian Castro" userId="a9937f86877348e7" providerId="LiveId" clId="{A7F3FE7C-0D60-41F7-8CFD-C454D6F1E9A8}" dt="2021-10-26T16:48:57.704" v="699" actId="14100"/>
          <ac:cxnSpMkLst>
            <pc:docMk/>
            <pc:sldMk cId="1267818341" sldId="291"/>
            <ac:cxnSpMk id="17" creationId="{662151FC-7F69-4BCE-8962-2364568D9F8E}"/>
          </ac:cxnSpMkLst>
        </pc:cxnChg>
        <pc:cxnChg chg="mod">
          <ac:chgData name="Christian Castro" userId="a9937f86877348e7" providerId="LiveId" clId="{A7F3FE7C-0D60-41F7-8CFD-C454D6F1E9A8}" dt="2021-10-26T16:47:22.444" v="652" actId="1076"/>
          <ac:cxnSpMkLst>
            <pc:docMk/>
            <pc:sldMk cId="1267818341" sldId="291"/>
            <ac:cxnSpMk id="18" creationId="{B33F955C-3240-4CF9-BD04-53C91797A764}"/>
          </ac:cxnSpMkLst>
        </pc:cxnChg>
        <pc:cxnChg chg="mod">
          <ac:chgData name="Christian Castro" userId="a9937f86877348e7" providerId="LiveId" clId="{A7F3FE7C-0D60-41F7-8CFD-C454D6F1E9A8}" dt="2021-10-26T16:47:28.101" v="654" actId="1076"/>
          <ac:cxnSpMkLst>
            <pc:docMk/>
            <pc:sldMk cId="1267818341" sldId="291"/>
            <ac:cxnSpMk id="20" creationId="{5458EB06-ABC8-454B-93A4-60F6DD6BEB2A}"/>
          </ac:cxnSpMkLst>
        </pc:cxnChg>
        <pc:cxnChg chg="mod">
          <ac:chgData name="Christian Castro" userId="a9937f86877348e7" providerId="LiveId" clId="{A7F3FE7C-0D60-41F7-8CFD-C454D6F1E9A8}" dt="2021-10-26T16:47:31.625" v="655" actId="1076"/>
          <ac:cxnSpMkLst>
            <pc:docMk/>
            <pc:sldMk cId="1267818341" sldId="291"/>
            <ac:cxnSpMk id="22" creationId="{3474A243-BA45-46C8-AA06-E0F5FB8FB4D1}"/>
          </ac:cxnSpMkLst>
        </pc:cxnChg>
        <pc:cxnChg chg="add">
          <ac:chgData name="Christian Castro" userId="a9937f86877348e7" providerId="LiveId" clId="{A7F3FE7C-0D60-41F7-8CFD-C454D6F1E9A8}" dt="2021-10-26T16:53:33.646" v="744" actId="11529"/>
          <ac:cxnSpMkLst>
            <pc:docMk/>
            <pc:sldMk cId="1267818341" sldId="291"/>
            <ac:cxnSpMk id="29" creationId="{0D762F95-16E4-4F8B-8029-078BE2B45095}"/>
          </ac:cxnSpMkLst>
        </pc:cxnChg>
      </pc:sldChg>
      <pc:sldChg chg="modSp mod">
        <pc:chgData name="Christian Castro" userId="a9937f86877348e7" providerId="LiveId" clId="{A7F3FE7C-0D60-41F7-8CFD-C454D6F1E9A8}" dt="2021-10-26T16:56:52.849" v="819" actId="20577"/>
        <pc:sldMkLst>
          <pc:docMk/>
          <pc:sldMk cId="930529269" sldId="292"/>
        </pc:sldMkLst>
        <pc:spChg chg="mod">
          <ac:chgData name="Christian Castro" userId="a9937f86877348e7" providerId="LiveId" clId="{A7F3FE7C-0D60-41F7-8CFD-C454D6F1E9A8}" dt="2021-10-26T16:56:52.849" v="819" actId="20577"/>
          <ac:spMkLst>
            <pc:docMk/>
            <pc:sldMk cId="930529269" sldId="292"/>
            <ac:spMk id="15" creationId="{C8B4029D-0A65-4ECA-AAA0-BA035544D223}"/>
          </ac:spMkLst>
        </pc:spChg>
      </pc:sldChg>
      <pc:sldChg chg="addSp delSp modSp new mod">
        <pc:chgData name="Christian Castro" userId="a9937f86877348e7" providerId="LiveId" clId="{A7F3FE7C-0D60-41F7-8CFD-C454D6F1E9A8}" dt="2021-10-26T17:08:08.674" v="893" actId="1076"/>
        <pc:sldMkLst>
          <pc:docMk/>
          <pc:sldMk cId="2861963682" sldId="293"/>
        </pc:sldMkLst>
        <pc:spChg chg="del">
          <ac:chgData name="Christian Castro" userId="a9937f86877348e7" providerId="LiveId" clId="{A7F3FE7C-0D60-41F7-8CFD-C454D6F1E9A8}" dt="2021-10-26T17:07:46.487" v="890" actId="478"/>
          <ac:spMkLst>
            <pc:docMk/>
            <pc:sldMk cId="2861963682" sldId="293"/>
            <ac:spMk id="2" creationId="{4E676501-B2B4-426E-8ACE-D5427C0C3298}"/>
          </ac:spMkLst>
        </pc:spChg>
        <pc:spChg chg="del">
          <ac:chgData name="Christian Castro" userId="a9937f86877348e7" providerId="LiveId" clId="{A7F3FE7C-0D60-41F7-8CFD-C454D6F1E9A8}" dt="2021-10-26T17:07:44.845" v="889" actId="478"/>
          <ac:spMkLst>
            <pc:docMk/>
            <pc:sldMk cId="2861963682" sldId="293"/>
            <ac:spMk id="3" creationId="{D3E3D1CC-628A-460D-BD95-4F87EB344159}"/>
          </ac:spMkLst>
        </pc:spChg>
        <pc:picChg chg="add mod">
          <ac:chgData name="Christian Castro" userId="a9937f86877348e7" providerId="LiveId" clId="{A7F3FE7C-0D60-41F7-8CFD-C454D6F1E9A8}" dt="2021-10-26T17:08:08.674" v="893" actId="1076"/>
          <ac:picMkLst>
            <pc:docMk/>
            <pc:sldMk cId="2861963682" sldId="293"/>
            <ac:picMk id="5" creationId="{F57C3023-9984-43BB-96FE-E3EA5BC0E650}"/>
          </ac:picMkLst>
        </pc:picChg>
      </pc:sldChg>
      <pc:sldChg chg="addSp delSp modSp new mod">
        <pc:chgData name="Christian Castro" userId="a9937f86877348e7" providerId="LiveId" clId="{A7F3FE7C-0D60-41F7-8CFD-C454D6F1E9A8}" dt="2021-10-26T17:09:21.239" v="899" actId="1076"/>
        <pc:sldMkLst>
          <pc:docMk/>
          <pc:sldMk cId="1831242378" sldId="294"/>
        </pc:sldMkLst>
        <pc:spChg chg="del">
          <ac:chgData name="Christian Castro" userId="a9937f86877348e7" providerId="LiveId" clId="{A7F3FE7C-0D60-41F7-8CFD-C454D6F1E9A8}" dt="2021-10-26T17:09:16.352" v="896" actId="478"/>
          <ac:spMkLst>
            <pc:docMk/>
            <pc:sldMk cId="1831242378" sldId="294"/>
            <ac:spMk id="2" creationId="{F3EBC7E0-FE0C-48CA-82C8-49DC43D9958B}"/>
          </ac:spMkLst>
        </pc:spChg>
        <pc:spChg chg="del">
          <ac:chgData name="Christian Castro" userId="a9937f86877348e7" providerId="LiveId" clId="{A7F3FE7C-0D60-41F7-8CFD-C454D6F1E9A8}" dt="2021-10-26T17:09:15.159" v="895" actId="478"/>
          <ac:spMkLst>
            <pc:docMk/>
            <pc:sldMk cId="1831242378" sldId="294"/>
            <ac:spMk id="3" creationId="{ABF7FACD-9FE1-4807-BE02-16E002D8520B}"/>
          </ac:spMkLst>
        </pc:spChg>
        <pc:picChg chg="add mod">
          <ac:chgData name="Christian Castro" userId="a9937f86877348e7" providerId="LiveId" clId="{A7F3FE7C-0D60-41F7-8CFD-C454D6F1E9A8}" dt="2021-10-26T17:09:21.239" v="899" actId="1076"/>
          <ac:picMkLst>
            <pc:docMk/>
            <pc:sldMk cId="1831242378" sldId="294"/>
            <ac:picMk id="5" creationId="{2E92B296-753F-4DA2-BB34-EBA5B6918A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924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91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0622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174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11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57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930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25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831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227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63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342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5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4052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177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65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2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10/27/2021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607200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imgres?imgurl=https%3A%2F%2Fupload.wikimedia.org%2Fwikipedia%2Fcommons%2F6%2F64%2FCountries_by_Human_Development_Index_category_%25282020%2529.png&amp;imgrefurl=https%3A%2F%2Fes.wikipedia.org%2Fwiki%2F%25C3%258Dndice_de_desarrollo_humano&amp;tbnid=loWduRI9jSaVJM&amp;vet=12ahUKEwiMg7jb-ejzAhVvHbkGHa8mAZ0QMygAegUIARDSAQ..i&amp;docid=wSSUB6Yl4eoT7M&amp;w=6936&amp;h=3087&amp;q=IDH&amp;client=firefox-b-d&amp;ved=2ahUKEwiMg7jb-ejzAhVvHbkGHa8mAZ0QMygAegUIARDSA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cad=rja&amp;uact=8&amp;ved=2ahUKEwis2-7fyOrzAhVuGrkGHQ5TDLMQFnoECAoQAQ&amp;url=https%3A%2F%2Fwww.ipcc.ch%2F&amp;usg=AOvVaw1HZY1zy4tatJAzIBEyJyQ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257316"/>
            <a:ext cx="10984523" cy="1171684"/>
          </a:xfrm>
        </p:spPr>
        <p:txBody>
          <a:bodyPr>
            <a:normAutofit fontScale="90000"/>
          </a:bodyPr>
          <a:lstStyle/>
          <a:p>
            <a:pPr algn="ctr"/>
            <a:r>
              <a:rPr lang="es-CL"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Í</a:t>
            </a:r>
            <a:r>
              <a:rPr lang="ang-Latn-001"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ndices e indicadores</a:t>
            </a:r>
            <a:br>
              <a:rPr lang="es-CL" b="1" dirty="0"/>
            </a:br>
            <a:endParaRPr lang="es-CL" dirty="0"/>
          </a:p>
        </p:txBody>
      </p:sp>
      <p:sp>
        <p:nvSpPr>
          <p:cNvPr id="3" name="CuadroTexto 2">
            <a:extLst>
              <a:ext uri="{FF2B5EF4-FFF2-40B4-BE49-F238E27FC236}">
                <a16:creationId xmlns:a16="http://schemas.microsoft.com/office/drawing/2014/main" id="{4F21693A-87AC-47A4-B324-F643BDE532C1}"/>
              </a:ext>
            </a:extLst>
          </p:cNvPr>
          <p:cNvSpPr txBox="1"/>
          <p:nvPr/>
        </p:nvSpPr>
        <p:spPr>
          <a:xfrm>
            <a:off x="8623883" y="5058561"/>
            <a:ext cx="2799008" cy="923330"/>
          </a:xfrm>
          <a:prstGeom prst="rect">
            <a:avLst/>
          </a:prstGeom>
          <a:noFill/>
        </p:spPr>
        <p:txBody>
          <a:bodyPr wrap="square" rtlCol="0">
            <a:spAutoFit/>
          </a:bodyPr>
          <a:lstStyle/>
          <a:p>
            <a:r>
              <a:rPr lang="es-CL" dirty="0"/>
              <a:t>Christian Castro</a:t>
            </a:r>
          </a:p>
          <a:p>
            <a:r>
              <a:rPr lang="es-CL" dirty="0"/>
              <a:t>Sociólogo U. de Chile</a:t>
            </a:r>
          </a:p>
          <a:p>
            <a:r>
              <a:rPr lang="es-CL" dirty="0"/>
              <a:t>Analista Programador</a:t>
            </a:r>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355054" y="957526"/>
            <a:ext cx="1142308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lang="ang-Latn-001" dirty="0">
                <a:solidFill>
                  <a:srgbClr val="73CBB2">
                    <a:lumMod val="75000"/>
                  </a:srgbClr>
                </a:solidFill>
                <a:latin typeface="Corbel" panose="020B0503020204020204"/>
              </a:rPr>
              <a:t>vulnerabilidad</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human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 asociado a un evento de riesgo clim</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 </a:t>
            </a:r>
            <a:r>
              <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Se encuentra a nivel de comunas y se extrae de la Casen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t>
            </a:r>
            <a:endPar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355054" y="2951349"/>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800" dirty="0">
                <a:solidFill>
                  <a:srgbClr val="FF0000"/>
                </a:solidFill>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4604859" y="2866718"/>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Exposici</a:t>
            </a:r>
            <a:r>
              <a:rPr lang="es-CL" sz="1400" dirty="0">
                <a:solidFill>
                  <a:srgbClr val="FFFF00"/>
                </a:solidFill>
              </a:rPr>
              <a:t>ón</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6216161" y="17250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Amenaza</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327113" y="40251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Vulnerabilidad</a:t>
            </a: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Resiliencia</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2882694" y="2245192"/>
            <a:ext cx="3333467" cy="101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3316368" y="3386836"/>
            <a:ext cx="1288491" cy="6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3316368" y="4008362"/>
            <a:ext cx="3010745" cy="5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2882694" y="4755783"/>
            <a:ext cx="2659661" cy="11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174E6D6-744E-41BD-B950-0FF55C685DFC}"/>
              </a:ext>
            </a:extLst>
          </p:cNvPr>
          <p:cNvSpPr/>
          <p:nvPr/>
        </p:nvSpPr>
        <p:spPr>
          <a:xfrm>
            <a:off x="9116841" y="4665641"/>
            <a:ext cx="1402154"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solidFill>
                  <a:srgbClr val="FF0000"/>
                </a:solidFill>
              </a:rPr>
              <a:t>IDH</a:t>
            </a:r>
            <a:endParaRPr lang="ang-Latn-001" sz="2000" dirty="0">
              <a:solidFill>
                <a:srgbClr val="FF0000"/>
              </a:solidFill>
            </a:endParaRPr>
          </a:p>
        </p:txBody>
      </p:sp>
      <p:sp>
        <p:nvSpPr>
          <p:cNvPr id="26" name="Elipse 25">
            <a:extLst>
              <a:ext uri="{FF2B5EF4-FFF2-40B4-BE49-F238E27FC236}">
                <a16:creationId xmlns:a16="http://schemas.microsoft.com/office/drawing/2014/main" id="{81CEA19E-FE06-4471-9491-588D9005F106}"/>
              </a:ext>
            </a:extLst>
          </p:cNvPr>
          <p:cNvSpPr/>
          <p:nvPr/>
        </p:nvSpPr>
        <p:spPr>
          <a:xfrm>
            <a:off x="8572501" y="5705876"/>
            <a:ext cx="1472790"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rgbClr val="FFFF00"/>
                </a:solidFill>
              </a:rPr>
              <a:t>% Participación comunitaria</a:t>
            </a:r>
            <a:endParaRPr lang="ang-Latn-001" sz="1200" dirty="0">
              <a:solidFill>
                <a:srgbClr val="FFFF00"/>
              </a:solidFill>
            </a:endParaRPr>
          </a:p>
        </p:txBody>
      </p:sp>
      <p:sp>
        <p:nvSpPr>
          <p:cNvPr id="27" name="Elipse 26">
            <a:extLst>
              <a:ext uri="{FF2B5EF4-FFF2-40B4-BE49-F238E27FC236}">
                <a16:creationId xmlns:a16="http://schemas.microsoft.com/office/drawing/2014/main" id="{4D0E690A-CC86-4751-BDBD-F0EE73D99471}"/>
              </a:ext>
            </a:extLst>
          </p:cNvPr>
          <p:cNvSpPr/>
          <p:nvPr/>
        </p:nvSpPr>
        <p:spPr>
          <a:xfrm>
            <a:off x="9509621" y="2451928"/>
            <a:ext cx="138084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Pobreza</a:t>
            </a:r>
            <a:endParaRPr lang="ang-Latn-001" sz="1400" dirty="0">
              <a:solidFill>
                <a:srgbClr val="FFFF00"/>
              </a:solidFill>
            </a:endParaRPr>
          </a:p>
        </p:txBody>
      </p:sp>
      <p:sp>
        <p:nvSpPr>
          <p:cNvPr id="28" name="Elipse 27">
            <a:extLst>
              <a:ext uri="{FF2B5EF4-FFF2-40B4-BE49-F238E27FC236}">
                <a16:creationId xmlns:a16="http://schemas.microsoft.com/office/drawing/2014/main" id="{F19D47E6-4075-41AA-ACEF-D1DA7179642D}"/>
              </a:ext>
            </a:extLst>
          </p:cNvPr>
          <p:cNvSpPr/>
          <p:nvPr/>
        </p:nvSpPr>
        <p:spPr>
          <a:xfrm>
            <a:off x="10013823" y="3625406"/>
            <a:ext cx="1863852"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Enfermedades respiratorias</a:t>
            </a:r>
            <a:endParaRPr lang="ang-Latn-001" sz="1400" dirty="0">
              <a:solidFill>
                <a:srgbClr val="FFFF00"/>
              </a:solidFill>
            </a:endParaRPr>
          </a:p>
        </p:txBody>
      </p:sp>
      <p:cxnSp>
        <p:nvCxnSpPr>
          <p:cNvPr id="19" name="Conector recto de flecha 18">
            <a:extLst>
              <a:ext uri="{FF2B5EF4-FFF2-40B4-BE49-F238E27FC236}">
                <a16:creationId xmlns:a16="http://schemas.microsoft.com/office/drawing/2014/main" id="{27A0F278-4D9B-4EBA-A122-CC209E49828B}"/>
              </a:ext>
            </a:extLst>
          </p:cNvPr>
          <p:cNvCxnSpPr>
            <a:stCxn id="14" idx="6"/>
            <a:endCxn id="27" idx="2"/>
          </p:cNvCxnSpPr>
          <p:nvPr/>
        </p:nvCxnSpPr>
        <p:spPr>
          <a:xfrm flipV="1">
            <a:off x="8332082" y="2972046"/>
            <a:ext cx="1177539" cy="157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3B11C93-855F-40AF-B642-609A5425049C}"/>
              </a:ext>
            </a:extLst>
          </p:cNvPr>
          <p:cNvCxnSpPr>
            <a:cxnSpLocks/>
            <a:stCxn id="14" idx="6"/>
            <a:endCxn id="28" idx="2"/>
          </p:cNvCxnSpPr>
          <p:nvPr/>
        </p:nvCxnSpPr>
        <p:spPr>
          <a:xfrm flipV="1">
            <a:off x="8332082" y="4145524"/>
            <a:ext cx="1681741" cy="39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C9B58F61-2C9A-41EE-99C6-5E5194E52464}"/>
              </a:ext>
            </a:extLst>
          </p:cNvPr>
          <p:cNvCxnSpPr>
            <a:stCxn id="15" idx="6"/>
            <a:endCxn id="24" idx="2"/>
          </p:cNvCxnSpPr>
          <p:nvPr/>
        </p:nvCxnSpPr>
        <p:spPr>
          <a:xfrm flipV="1">
            <a:off x="7547324" y="5185759"/>
            <a:ext cx="1569517" cy="68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FC0BB3C-E355-43C4-9479-F2BC1C96ED58}"/>
              </a:ext>
            </a:extLst>
          </p:cNvPr>
          <p:cNvCxnSpPr>
            <a:cxnSpLocks/>
            <a:stCxn id="15" idx="6"/>
            <a:endCxn id="26" idx="2"/>
          </p:cNvCxnSpPr>
          <p:nvPr/>
        </p:nvCxnSpPr>
        <p:spPr>
          <a:xfrm>
            <a:off x="7547324" y="5866807"/>
            <a:ext cx="1025177" cy="35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ítulo 1">
            <a:extLst>
              <a:ext uri="{FF2B5EF4-FFF2-40B4-BE49-F238E27FC236}">
                <a16:creationId xmlns:a16="http://schemas.microsoft.com/office/drawing/2014/main" id="{E5250910-32AC-40FC-8E40-35B2031D24B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26781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02129F-A250-441C-9D6C-673B56331F28}"/>
              </a:ext>
            </a:extLst>
          </p:cNvPr>
          <p:cNvSpPr>
            <a:spLocks noGrp="1"/>
          </p:cNvSpPr>
          <p:nvPr>
            <p:ph idx="1"/>
          </p:nvPr>
        </p:nvSpPr>
        <p:spPr>
          <a:xfrm>
            <a:off x="838200" y="1389063"/>
            <a:ext cx="4337825" cy="603250"/>
          </a:xfrm>
        </p:spPr>
        <p:txBody>
          <a:bodyPr>
            <a:normAutofit/>
          </a:bodyPr>
          <a:lstStyle/>
          <a:p>
            <a:pPr marL="0" indent="0">
              <a:buNone/>
            </a:pPr>
            <a:r>
              <a:rPr lang="ang-Latn-001" dirty="0">
                <a:latin typeface="Corbel (Cuerpo)"/>
              </a:rPr>
              <a:t>Prestemos atenci</a:t>
            </a:r>
            <a:r>
              <a:rPr lang="es-CL" dirty="0">
                <a:latin typeface="Corbel (Cuerpo)"/>
              </a:rPr>
              <a:t>ón al IDH</a:t>
            </a:r>
          </a:p>
        </p:txBody>
      </p:sp>
      <p:pic>
        <p:nvPicPr>
          <p:cNvPr id="1026" name="Picture 2" descr="Índice de desarrollo humano - Wikipedia, la enciclopedia libre">
            <a:hlinkClick r:id="rId2"/>
            <a:extLst>
              <a:ext uri="{FF2B5EF4-FFF2-40B4-BE49-F238E27FC236}">
                <a16:creationId xmlns:a16="http://schemas.microsoft.com/office/drawing/2014/main" id="{7FF9622C-333B-4413-A1B2-4F063725A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829" y="2337776"/>
            <a:ext cx="7649498" cy="3404821"/>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F0E7F02-3B58-40A6-98E5-E547DA13B80F}"/>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2928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15460" y="1595711"/>
            <a:ext cx="11201401" cy="387798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2000" dirty="0">
                <a:effectLst/>
                <a:latin typeface="Corbel (Cuerpo)"/>
                <a:ea typeface="Batang" panose="02030600000101010101" pitchFamily="18" charset="-127"/>
                <a:cs typeface="Quire Sans" panose="020B0502040400020003" pitchFamily="34" charset="0"/>
              </a:rPr>
              <a:t>Si deseamos un marco de referencia a la hora de construir índices de bienestar humano es ineludible </a:t>
            </a:r>
            <a:r>
              <a:rPr lang="es-CL" sz="2000" dirty="0" err="1">
                <a:effectLst/>
                <a:latin typeface="Corbel (Cuerpo)"/>
                <a:ea typeface="Batang" panose="02030600000101010101" pitchFamily="18" charset="-127"/>
                <a:cs typeface="Quire Sans" panose="020B0502040400020003" pitchFamily="34" charset="0"/>
              </a:rPr>
              <a:t>co</a:t>
            </a:r>
            <a:r>
              <a:rPr lang="ang-Latn-001" sz="2000" dirty="0">
                <a:effectLst/>
                <a:latin typeface="Corbel (Cuerpo)"/>
                <a:ea typeface="Batang" panose="02030600000101010101" pitchFamily="18" charset="-127"/>
                <a:cs typeface="Quire Sans" panose="020B0502040400020003" pitchFamily="34" charset="0"/>
              </a:rPr>
              <a:t>nsiderar </a:t>
            </a:r>
            <a:r>
              <a:rPr lang="es-CL" sz="2000" dirty="0">
                <a:effectLst/>
                <a:latin typeface="Corbel (Cuerpo)"/>
                <a:ea typeface="Batang" panose="02030600000101010101" pitchFamily="18" charset="-127"/>
                <a:cs typeface="Quire Sans" panose="020B0502040400020003" pitchFamily="34" charset="0"/>
              </a:rPr>
              <a:t>el índice de desarrollo humano</a:t>
            </a:r>
            <a:r>
              <a:rPr lang="ang-Latn-001" sz="2000" dirty="0">
                <a:effectLst/>
                <a:latin typeface="Corbel (Cuerpo)"/>
                <a:ea typeface="Batang" panose="02030600000101010101" pitchFamily="18" charset="-127"/>
                <a:cs typeface="Quire Sans" panose="020B0502040400020003" pitchFamily="34" charset="0"/>
              </a:rPr>
              <a:t> (IDH)</a:t>
            </a:r>
            <a:r>
              <a:rPr lang="es-MX" sz="2000" dirty="0">
                <a:latin typeface="Corbel (Cuerpo)"/>
              </a:rPr>
              <a:t>, </a:t>
            </a:r>
            <a:r>
              <a:rPr lang="ang-Latn-001" sz="2000" dirty="0">
                <a:latin typeface="Corbel (Cuerpo)"/>
              </a:rPr>
              <a:t>utilizado </a:t>
            </a:r>
            <a:r>
              <a:rPr lang="es-MX" sz="2000" dirty="0">
                <a:latin typeface="Corbel (Cuerpo)"/>
              </a:rPr>
              <a:t>para clasificar a los países en cuatro niveles. El índice está compuesto por la</a:t>
            </a:r>
            <a:r>
              <a:rPr lang="ang-Latn" sz="2000" dirty="0">
                <a:latin typeface="Corbel (Cuerpo)"/>
              </a:rPr>
              <a:t> </a:t>
            </a:r>
            <a:r>
              <a:rPr lang="es-MX" sz="2000" dirty="0">
                <a:solidFill>
                  <a:srgbClr val="FFFF00"/>
                </a:solidFill>
                <a:latin typeface="Corbel (Cuerpo)"/>
              </a:rPr>
              <a:t>esperanza de vida</a:t>
            </a:r>
            <a:r>
              <a:rPr lang="es-MX" sz="2000" dirty="0">
                <a:latin typeface="Corbel (Cuerpo)"/>
              </a:rPr>
              <a:t> </a:t>
            </a:r>
            <a:r>
              <a:rPr lang="ang-Latn-001" sz="2000" dirty="0">
                <a:latin typeface="Corbel (Cuerpo)"/>
              </a:rPr>
              <a:t>e </a:t>
            </a:r>
            <a:r>
              <a:rPr lang="ang-Latn-001" sz="2000" dirty="0">
                <a:solidFill>
                  <a:srgbClr val="FFFF00"/>
                </a:solidFill>
                <a:latin typeface="Corbel (Cuerpo)"/>
              </a:rPr>
              <a:t>indicadores de</a:t>
            </a:r>
            <a:r>
              <a:rPr lang="es-MX" sz="2000" dirty="0">
                <a:solidFill>
                  <a:srgbClr val="FFFF00"/>
                </a:solidFill>
                <a:latin typeface="Corbel (Cuerpo)"/>
              </a:rPr>
              <a:t> educación </a:t>
            </a:r>
            <a:r>
              <a:rPr lang="es-MX" sz="2000" dirty="0">
                <a:latin typeface="Corbel (Cuerpo)"/>
              </a:rPr>
              <a:t>e </a:t>
            </a:r>
            <a:r>
              <a:rPr lang="es-MX" sz="2000" dirty="0">
                <a:solidFill>
                  <a:srgbClr val="FFFF00"/>
                </a:solidFill>
                <a:latin typeface="Corbel (Cuerpo)"/>
              </a:rPr>
              <a:t>ingreso per cápita</a:t>
            </a:r>
            <a:r>
              <a:rPr lang="es-MX" sz="2000" dirty="0">
                <a:latin typeface="Corbel (Cuerpo)"/>
              </a:rPr>
              <a:t>. Un país obtiene un IDH más alto cuando la esperanza de vida es mayor, el nivel de educación es mayor y el ingreso nacional bruto INB (PPA) per cápita es mayor. Fue desarrollado por </a:t>
            </a:r>
            <a:r>
              <a:rPr lang="ang-Latn-001" sz="2000" dirty="0">
                <a:latin typeface="Corbel (Cuerpo)"/>
              </a:rPr>
              <a:t>un</a:t>
            </a:r>
            <a:r>
              <a:rPr lang="es-MX" sz="2000" dirty="0">
                <a:latin typeface="Corbel (Cuerpo)"/>
              </a:rPr>
              <a:t> economista</a:t>
            </a:r>
            <a:r>
              <a:rPr lang="ang-Latn-001" sz="2000" dirty="0">
                <a:latin typeface="Corbel (Cuerpo)"/>
              </a:rPr>
              <a:t>.</a:t>
            </a:r>
            <a:r>
              <a:rPr lang="es-CL" sz="2000" dirty="0">
                <a:latin typeface="Corbel (Cuerpo)"/>
              </a:rPr>
              <a:t> Países con una intensa desigualdad pueden tener índice de desarrollo humano altos. </a:t>
            </a:r>
            <a:endParaRPr lang="ang-Latn-001" sz="2000" dirty="0">
              <a:latin typeface="Corbel (Cuerpo)"/>
            </a:endParaRPr>
          </a:p>
          <a:p>
            <a:endParaRPr lang="es-MX" sz="2000" dirty="0">
              <a:latin typeface="Corbel (Cuerpo)"/>
            </a:endParaRPr>
          </a:p>
          <a:p>
            <a:r>
              <a:rPr lang="es-MX" sz="2000" dirty="0">
                <a:latin typeface="Corbel (Cuerpo)"/>
              </a:rPr>
              <a:t>El IDH busca medir dichas variables a través de un índice compuesto, por medio de indicadores que se relacionan en los tres aspectos mencionados en forma sinóptica, es decir,</a:t>
            </a:r>
            <a:r>
              <a:rPr lang="ang-Latn-001" sz="2000" dirty="0">
                <a:latin typeface="Corbel (Cuerpo)"/>
              </a:rPr>
              <a:t> q</a:t>
            </a:r>
            <a:r>
              <a:rPr lang="es-MX" sz="2000" dirty="0" err="1">
                <a:latin typeface="Corbel (Cuerpo)"/>
              </a:rPr>
              <a:t>ue</a:t>
            </a:r>
            <a:r>
              <a:rPr lang="es-MX" sz="2000" dirty="0">
                <a:latin typeface="Corbel (Cuerpo)"/>
              </a:rPr>
              <a:t> presenta las partes principales de</a:t>
            </a:r>
            <a:r>
              <a:rPr lang="ang-Latn-001" sz="2000" dirty="0">
                <a:latin typeface="Corbel (Cuerpo)"/>
              </a:rPr>
              <a:t>l </a:t>
            </a:r>
            <a:r>
              <a:rPr lang="es-MX" sz="2000" dirty="0">
                <a:latin typeface="Corbel (Cuerpo)"/>
              </a:rPr>
              <a:t>asunto de manera clara, rápida y resumida</a:t>
            </a:r>
            <a:r>
              <a:rPr lang="ang-Latn-001" sz="2000" dirty="0">
                <a:latin typeface="Corbel (Cuerpo)"/>
              </a:rPr>
              <a:t>.</a:t>
            </a:r>
            <a:endParaRPr lang="es-CL" sz="2000" dirty="0">
              <a:latin typeface="Corbel (Cuerpo)"/>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24632" y="1010936"/>
            <a:ext cx="6189785" cy="584775"/>
          </a:xfrm>
          <a:prstGeom prst="rect">
            <a:avLst/>
          </a:prstGeom>
          <a:noFill/>
        </p:spPr>
        <p:txBody>
          <a:bodyPr wrap="square" rtlCol="0">
            <a:spAutoFit/>
          </a:bodyPr>
          <a:lstStyle/>
          <a:p>
            <a:r>
              <a:rPr lang="ang-Latn-001" sz="3200" dirty="0"/>
              <a:t>El </a:t>
            </a:r>
            <a:r>
              <a:rPr lang="es-CL" sz="3200" dirty="0"/>
              <a:t>índice social más famoso</a:t>
            </a:r>
          </a:p>
        </p:txBody>
      </p:sp>
      <p:sp>
        <p:nvSpPr>
          <p:cNvPr id="5" name="Título 1">
            <a:extLst>
              <a:ext uri="{FF2B5EF4-FFF2-40B4-BE49-F238E27FC236}">
                <a16:creationId xmlns:a16="http://schemas.microsoft.com/office/drawing/2014/main" id="{11E17BAE-95A5-48B0-9A81-23A322BDE75B}"/>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07072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0D22227-2AE1-4EC4-9D50-4FFD45777A43}"/>
              </a:ext>
            </a:extLst>
          </p:cNvPr>
          <p:cNvSpPr txBox="1"/>
          <p:nvPr/>
        </p:nvSpPr>
        <p:spPr>
          <a:xfrm>
            <a:off x="454436" y="2194934"/>
            <a:ext cx="5641564" cy="2092881"/>
          </a:xfrm>
          <a:prstGeom prst="rect">
            <a:avLst/>
          </a:prstGeom>
          <a:noFill/>
        </p:spPr>
        <p:txBody>
          <a:bodyPr wrap="square" rtlCol="0">
            <a:spAutoFit/>
          </a:bodyPr>
          <a:lstStyle/>
          <a:p>
            <a:r>
              <a:rPr lang="es-CL" sz="2800" dirty="0">
                <a:latin typeface="Corbel (Cuerpo)"/>
              </a:rPr>
              <a:t>El índice social más importante, e</a:t>
            </a:r>
            <a:r>
              <a:rPr lang="ang-Latn-001" sz="2800" dirty="0">
                <a:latin typeface="Corbel (Cuerpo)"/>
              </a:rPr>
              <a:t>l </a:t>
            </a:r>
            <a:r>
              <a:rPr lang="es-CL" sz="2800" dirty="0">
                <a:latin typeface="Corbel (Cuerpo)"/>
              </a:rPr>
              <a:t>í</a:t>
            </a:r>
            <a:r>
              <a:rPr lang="ang-Latn-001" sz="2800" dirty="0">
                <a:latin typeface="Corbel (Cuerpo)"/>
              </a:rPr>
              <a:t>ndice de desarrollo humano por comuna en </a:t>
            </a:r>
            <a:r>
              <a:rPr lang="es-CL" sz="2800" dirty="0">
                <a:latin typeface="Corbel (Cuerpo)"/>
              </a:rPr>
              <a:t>C</a:t>
            </a:r>
            <a:r>
              <a:rPr lang="ang-Latn-001" sz="2800" dirty="0">
                <a:latin typeface="Corbel (Cuerpo)"/>
              </a:rPr>
              <a:t>hile no</a:t>
            </a:r>
            <a:r>
              <a:rPr lang="es-CL" sz="2800" dirty="0">
                <a:latin typeface="Corbel (Cuerpo)"/>
              </a:rPr>
              <a:t> </a:t>
            </a:r>
            <a:r>
              <a:rPr lang="ang-Latn-001" sz="2800" dirty="0">
                <a:latin typeface="Corbel (Cuerpo)"/>
              </a:rPr>
              <a:t>se realiza desde 2005, hace m</a:t>
            </a:r>
            <a:r>
              <a:rPr lang="es-CL" sz="2800" dirty="0">
                <a:latin typeface="Corbel (Cuerpo)"/>
              </a:rPr>
              <a:t>á</a:t>
            </a:r>
            <a:r>
              <a:rPr lang="ang-Latn-001" sz="2800" dirty="0">
                <a:latin typeface="Corbel (Cuerpo)"/>
              </a:rPr>
              <a:t>s de 15 a</a:t>
            </a:r>
            <a:r>
              <a:rPr lang="es-CL" sz="2800" dirty="0" err="1">
                <a:latin typeface="Corbel (Cuerpo)"/>
              </a:rPr>
              <a:t>ños</a:t>
            </a:r>
            <a:r>
              <a:rPr lang="es-CL" sz="2800" dirty="0">
                <a:latin typeface="Corbel (Cuerpo)"/>
              </a:rPr>
              <a:t>.</a:t>
            </a:r>
          </a:p>
          <a:p>
            <a:endParaRPr lang="es-CL" dirty="0"/>
          </a:p>
        </p:txBody>
      </p:sp>
      <p:pic>
        <p:nvPicPr>
          <p:cNvPr id="9" name="Imagen 8" descr="Mapa&#10;&#10;Descripción generada automáticamente">
            <a:extLst>
              <a:ext uri="{FF2B5EF4-FFF2-40B4-BE49-F238E27FC236}">
                <a16:creationId xmlns:a16="http://schemas.microsoft.com/office/drawing/2014/main" id="{50A659F4-E21D-4160-A215-9295DAFB672F}"/>
              </a:ext>
            </a:extLst>
          </p:cNvPr>
          <p:cNvPicPr>
            <a:picLocks noChangeAspect="1"/>
          </p:cNvPicPr>
          <p:nvPr/>
        </p:nvPicPr>
        <p:blipFill>
          <a:blip r:embed="rId2"/>
          <a:stretch>
            <a:fillRect/>
          </a:stretch>
        </p:blipFill>
        <p:spPr>
          <a:xfrm>
            <a:off x="6383210" y="1480545"/>
            <a:ext cx="5455674" cy="3896910"/>
          </a:xfrm>
          <a:prstGeom prst="rect">
            <a:avLst/>
          </a:prstGeom>
        </p:spPr>
      </p:pic>
      <p:sp>
        <p:nvSpPr>
          <p:cNvPr id="8" name="Título 1">
            <a:extLst>
              <a:ext uri="{FF2B5EF4-FFF2-40B4-BE49-F238E27FC236}">
                <a16:creationId xmlns:a16="http://schemas.microsoft.com/office/drawing/2014/main" id="{296E0C58-9C39-4BE2-ABE9-3C79926428A4}"/>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2976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59277" y="1028400"/>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624195" y="403694"/>
            <a:ext cx="4024132" cy="4058062"/>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4758455"/>
            <a:ext cx="4024132" cy="1670522"/>
          </a:xfrm>
          <a:prstGeom prst="rect">
            <a:avLst/>
          </a:prstGeom>
        </p:spPr>
      </p:pic>
      <p:sp>
        <p:nvSpPr>
          <p:cNvPr id="9" name="Título 1">
            <a:extLst>
              <a:ext uri="{FF2B5EF4-FFF2-40B4-BE49-F238E27FC236}">
                <a16:creationId xmlns:a16="http://schemas.microsoft.com/office/drawing/2014/main" id="{C77189AC-F58A-4CAC-9773-FC3EE000191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5484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49757E-5152-42EC-A565-757B4BC9CF7D}"/>
              </a:ext>
            </a:extLst>
          </p:cNvPr>
          <p:cNvSpPr>
            <a:spLocks noGrp="1"/>
          </p:cNvSpPr>
          <p:nvPr>
            <p:ph idx="1"/>
          </p:nvPr>
        </p:nvSpPr>
        <p:spPr>
          <a:xfrm>
            <a:off x="690512" y="998765"/>
            <a:ext cx="10601069" cy="5192309"/>
          </a:xfrm>
        </p:spPr>
        <p:txBody>
          <a:bodyPr/>
          <a:lstStyle/>
          <a:p>
            <a:pPr marL="0" indent="0">
              <a:buNone/>
            </a:pPr>
            <a:r>
              <a:rPr lang="es-CL" dirty="0"/>
              <a:t>T</a:t>
            </a:r>
            <a:r>
              <a:rPr lang="ang-Latn-001" dirty="0"/>
              <a:t>enemos la capacidad de construir de construir a nivel comunal el IDH desde el 2006 al 2020.</a:t>
            </a:r>
          </a:p>
          <a:p>
            <a:pPr marL="0" indent="0">
              <a:buNone/>
            </a:pPr>
            <a:r>
              <a:rPr lang="ang-Latn-001" sz="2000" dirty="0"/>
              <a:t>Es as</a:t>
            </a:r>
            <a:r>
              <a:rPr lang="es-CL" sz="2000" dirty="0"/>
              <a:t>í</a:t>
            </a:r>
            <a:r>
              <a:rPr lang="ang-Latn-001" sz="2000" dirty="0"/>
              <a:t> que por cuenta propia podemos calcular la esperanza de vida, por ejemplo</a:t>
            </a:r>
            <a:r>
              <a:rPr lang="ang-Latn" sz="2000" dirty="0"/>
              <a:t>:</a:t>
            </a:r>
            <a:endParaRPr lang="es-CL" sz="2000" dirty="0"/>
          </a:p>
        </p:txBody>
      </p:sp>
      <p:pic>
        <p:nvPicPr>
          <p:cNvPr id="5" name="Imagen 4">
            <a:extLst>
              <a:ext uri="{FF2B5EF4-FFF2-40B4-BE49-F238E27FC236}">
                <a16:creationId xmlns:a16="http://schemas.microsoft.com/office/drawing/2014/main" id="{9BB03686-D1BD-4EFA-B1DC-1610D5919532}"/>
              </a:ext>
            </a:extLst>
          </p:cNvPr>
          <p:cNvPicPr>
            <a:picLocks noChangeAspect="1"/>
          </p:cNvPicPr>
          <p:nvPr/>
        </p:nvPicPr>
        <p:blipFill>
          <a:blip r:embed="rId2"/>
          <a:stretch>
            <a:fillRect/>
          </a:stretch>
        </p:blipFill>
        <p:spPr>
          <a:xfrm>
            <a:off x="791307" y="2254644"/>
            <a:ext cx="4165433" cy="3008632"/>
          </a:xfrm>
          <a:prstGeom prst="rect">
            <a:avLst/>
          </a:prstGeom>
        </p:spPr>
      </p:pic>
      <p:sp>
        <p:nvSpPr>
          <p:cNvPr id="6" name="CuadroTexto 5">
            <a:extLst>
              <a:ext uri="{FF2B5EF4-FFF2-40B4-BE49-F238E27FC236}">
                <a16:creationId xmlns:a16="http://schemas.microsoft.com/office/drawing/2014/main" id="{A55A7F60-C389-4B1C-842C-CFC520A6E51C}"/>
              </a:ext>
            </a:extLst>
          </p:cNvPr>
          <p:cNvSpPr txBox="1"/>
          <p:nvPr/>
        </p:nvSpPr>
        <p:spPr>
          <a:xfrm>
            <a:off x="690512" y="5426398"/>
            <a:ext cx="5894961" cy="584775"/>
          </a:xfrm>
          <a:prstGeom prst="rect">
            <a:avLst/>
          </a:prstGeom>
          <a:noFill/>
        </p:spPr>
        <p:txBody>
          <a:bodyPr wrap="square" rtlCol="0">
            <a:spAutoFit/>
          </a:bodyPr>
          <a:lstStyle/>
          <a:p>
            <a:r>
              <a:rPr lang="es-CL" sz="1600" dirty="0"/>
              <a:t>https://blogs.worldbank.org/es/opendata/qu-significa-en-realidad-esperanza-de-vida-al-nacer</a:t>
            </a:r>
          </a:p>
        </p:txBody>
      </p:sp>
      <p:sp>
        <p:nvSpPr>
          <p:cNvPr id="8" name="Título 1">
            <a:extLst>
              <a:ext uri="{FF2B5EF4-FFF2-40B4-BE49-F238E27FC236}">
                <a16:creationId xmlns:a16="http://schemas.microsoft.com/office/drawing/2014/main" id="{04838C10-2006-4C68-852A-A0087A64EB4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5629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EED45-73A3-4EE0-AAFE-A639F67BF962}"/>
              </a:ext>
            </a:extLst>
          </p:cNvPr>
          <p:cNvSpPr>
            <a:spLocks noGrp="1"/>
          </p:cNvSpPr>
          <p:nvPr>
            <p:ph type="title"/>
          </p:nvPr>
        </p:nvSpPr>
        <p:spPr>
          <a:xfrm>
            <a:off x="838200" y="1128523"/>
            <a:ext cx="10515600" cy="549275"/>
          </a:xfrm>
        </p:spPr>
        <p:txBody>
          <a:bodyPr>
            <a:normAutofit/>
          </a:bodyPr>
          <a:lstStyle/>
          <a:p>
            <a:r>
              <a:rPr lang="ang-Latn-001" sz="2800" dirty="0">
                <a:latin typeface="Corbel (Cuerpo)"/>
              </a:rPr>
              <a:t>Casen 2017: modulo participaci</a:t>
            </a:r>
            <a:r>
              <a:rPr lang="es-CL" sz="2800" dirty="0" err="1">
                <a:latin typeface="Corbel (Cuerpo)"/>
              </a:rPr>
              <a:t>ó</a:t>
            </a:r>
            <a:r>
              <a:rPr lang="ang-Latn-001" sz="2800" dirty="0">
                <a:latin typeface="Corbel (Cuerpo)"/>
              </a:rPr>
              <a:t>n y redes</a:t>
            </a:r>
            <a:endParaRPr lang="es-CL" sz="2800" dirty="0">
              <a:latin typeface="Corbel (Cuerpo)"/>
            </a:endParaRPr>
          </a:p>
        </p:txBody>
      </p:sp>
      <p:pic>
        <p:nvPicPr>
          <p:cNvPr id="5" name="Marcador de contenido 4">
            <a:extLst>
              <a:ext uri="{FF2B5EF4-FFF2-40B4-BE49-F238E27FC236}">
                <a16:creationId xmlns:a16="http://schemas.microsoft.com/office/drawing/2014/main" id="{8F8FDB8D-E0FA-4A32-91D9-19DEC9DAA3AD}"/>
              </a:ext>
            </a:extLst>
          </p:cNvPr>
          <p:cNvPicPr>
            <a:picLocks noGrp="1" noChangeAspect="1"/>
          </p:cNvPicPr>
          <p:nvPr>
            <p:ph idx="1"/>
          </p:nvPr>
        </p:nvPicPr>
        <p:blipFill>
          <a:blip r:embed="rId2"/>
          <a:stretch>
            <a:fillRect/>
          </a:stretch>
        </p:blipFill>
        <p:spPr>
          <a:xfrm>
            <a:off x="5871223" y="1886015"/>
            <a:ext cx="5715189" cy="4351338"/>
          </a:xfrm>
        </p:spPr>
      </p:pic>
      <p:sp>
        <p:nvSpPr>
          <p:cNvPr id="4" name="Título 1">
            <a:extLst>
              <a:ext uri="{FF2B5EF4-FFF2-40B4-BE49-F238E27FC236}">
                <a16:creationId xmlns:a16="http://schemas.microsoft.com/office/drawing/2014/main" id="{FC546352-5242-4F50-8B84-877D81BB687A}"/>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3" name="CuadroTexto 2">
            <a:extLst>
              <a:ext uri="{FF2B5EF4-FFF2-40B4-BE49-F238E27FC236}">
                <a16:creationId xmlns:a16="http://schemas.microsoft.com/office/drawing/2014/main" id="{712D97FE-16EA-4A9F-ACB5-C721306C3E44}"/>
              </a:ext>
            </a:extLst>
          </p:cNvPr>
          <p:cNvSpPr txBox="1"/>
          <p:nvPr/>
        </p:nvSpPr>
        <p:spPr>
          <a:xfrm>
            <a:off x="931178" y="1963024"/>
            <a:ext cx="4563611" cy="646331"/>
          </a:xfrm>
          <a:prstGeom prst="rect">
            <a:avLst/>
          </a:prstGeom>
          <a:noFill/>
        </p:spPr>
        <p:txBody>
          <a:bodyPr wrap="square" rtlCol="0">
            <a:spAutoFit/>
          </a:bodyPr>
          <a:lstStyle/>
          <a:p>
            <a:r>
              <a:rPr lang="ang-Latn-001" dirty="0"/>
              <a:t>Tenemos de la Casen incluso los niveles de participaci</a:t>
            </a:r>
            <a:r>
              <a:rPr lang="es-CL" dirty="0"/>
              <a:t>ón.</a:t>
            </a:r>
          </a:p>
        </p:txBody>
      </p:sp>
    </p:spTree>
    <p:extLst>
      <p:ext uri="{BB962C8B-B14F-4D97-AF65-F5344CB8AC3E}">
        <p14:creationId xmlns:p14="http://schemas.microsoft.com/office/powerpoint/2010/main" val="316147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0BBF0A-4DB0-4A45-89A1-C0F0EBC010C8}"/>
              </a:ext>
            </a:extLst>
          </p:cNvPr>
          <p:cNvPicPr>
            <a:picLocks noChangeAspect="1"/>
          </p:cNvPicPr>
          <p:nvPr/>
        </p:nvPicPr>
        <p:blipFill>
          <a:blip r:embed="rId2"/>
          <a:stretch>
            <a:fillRect/>
          </a:stretch>
        </p:blipFill>
        <p:spPr>
          <a:xfrm>
            <a:off x="672609" y="1512718"/>
            <a:ext cx="4872514" cy="1691433"/>
          </a:xfrm>
          <a:prstGeom prst="rect">
            <a:avLst/>
          </a:prstGeom>
        </p:spPr>
      </p:pic>
      <p:pic>
        <p:nvPicPr>
          <p:cNvPr id="3" name="Imagen 2">
            <a:extLst>
              <a:ext uri="{FF2B5EF4-FFF2-40B4-BE49-F238E27FC236}">
                <a16:creationId xmlns:a16="http://schemas.microsoft.com/office/drawing/2014/main" id="{5248A037-CE1C-454C-B989-5CCA8F29CE3E}"/>
              </a:ext>
            </a:extLst>
          </p:cNvPr>
          <p:cNvPicPr>
            <a:picLocks noChangeAspect="1"/>
          </p:cNvPicPr>
          <p:nvPr/>
        </p:nvPicPr>
        <p:blipFill>
          <a:blip r:embed="rId3"/>
          <a:stretch>
            <a:fillRect/>
          </a:stretch>
        </p:blipFill>
        <p:spPr>
          <a:xfrm>
            <a:off x="7174195" y="1203249"/>
            <a:ext cx="4598226" cy="5214329"/>
          </a:xfrm>
          <a:prstGeom prst="rect">
            <a:avLst/>
          </a:prstGeom>
        </p:spPr>
      </p:pic>
      <p:pic>
        <p:nvPicPr>
          <p:cNvPr id="4" name="Imagen 3">
            <a:extLst>
              <a:ext uri="{FF2B5EF4-FFF2-40B4-BE49-F238E27FC236}">
                <a16:creationId xmlns:a16="http://schemas.microsoft.com/office/drawing/2014/main" id="{A868AB1B-6271-44E7-A154-D5ED84AB77A6}"/>
              </a:ext>
            </a:extLst>
          </p:cNvPr>
          <p:cNvPicPr>
            <a:picLocks noChangeAspect="1"/>
          </p:cNvPicPr>
          <p:nvPr/>
        </p:nvPicPr>
        <p:blipFill>
          <a:blip r:embed="rId4"/>
          <a:stretch>
            <a:fillRect/>
          </a:stretch>
        </p:blipFill>
        <p:spPr>
          <a:xfrm>
            <a:off x="672609" y="3429000"/>
            <a:ext cx="3271405" cy="3196901"/>
          </a:xfrm>
          <a:prstGeom prst="rect">
            <a:avLst/>
          </a:prstGeom>
        </p:spPr>
      </p:pic>
      <p:sp>
        <p:nvSpPr>
          <p:cNvPr id="5" name="Título 1">
            <a:extLst>
              <a:ext uri="{FF2B5EF4-FFF2-40B4-BE49-F238E27FC236}">
                <a16:creationId xmlns:a16="http://schemas.microsoft.com/office/drawing/2014/main" id="{A3873886-D606-4138-A2A0-7236C0709D3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2" name="CuadroTexto 1">
            <a:extLst>
              <a:ext uri="{FF2B5EF4-FFF2-40B4-BE49-F238E27FC236}">
                <a16:creationId xmlns:a16="http://schemas.microsoft.com/office/drawing/2014/main" id="{5B7A46D5-44FA-4B72-940F-EC3DEB803311}"/>
              </a:ext>
            </a:extLst>
          </p:cNvPr>
          <p:cNvSpPr txBox="1"/>
          <p:nvPr/>
        </p:nvSpPr>
        <p:spPr>
          <a:xfrm>
            <a:off x="672609" y="1031846"/>
            <a:ext cx="4872514" cy="369332"/>
          </a:xfrm>
          <a:prstGeom prst="rect">
            <a:avLst/>
          </a:prstGeom>
          <a:noFill/>
        </p:spPr>
        <p:txBody>
          <a:bodyPr wrap="square" rtlCol="0">
            <a:spAutoFit/>
          </a:bodyPr>
          <a:lstStyle/>
          <a:p>
            <a:r>
              <a:rPr lang="es-CL" dirty="0"/>
              <a:t>Y lo calcularemos con la nueva metodología</a:t>
            </a:r>
            <a:r>
              <a:rPr lang="ang-Latn" dirty="0"/>
              <a:t>:</a:t>
            </a:r>
            <a:endParaRPr lang="es-CL" dirty="0"/>
          </a:p>
        </p:txBody>
      </p:sp>
    </p:spTree>
    <p:extLst>
      <p:ext uri="{BB962C8B-B14F-4D97-AF65-F5344CB8AC3E}">
        <p14:creationId xmlns:p14="http://schemas.microsoft.com/office/powerpoint/2010/main" val="95278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6286-AAA2-4795-9AF6-009B7A476933}"/>
              </a:ext>
            </a:extLst>
          </p:cNvPr>
          <p:cNvSpPr>
            <a:spLocks noGrp="1"/>
          </p:cNvSpPr>
          <p:nvPr>
            <p:ph type="title"/>
          </p:nvPr>
        </p:nvSpPr>
        <p:spPr>
          <a:xfrm>
            <a:off x="838200" y="584201"/>
            <a:ext cx="10515600" cy="787400"/>
          </a:xfrm>
        </p:spPr>
        <p:txBody>
          <a:bodyPr>
            <a:normAutofit fontScale="90000"/>
          </a:bodyPr>
          <a:lstStyle/>
          <a:p>
            <a:r>
              <a:rPr lang="es-CL" dirty="0"/>
              <a:t>Otro índice útil</a:t>
            </a:r>
            <a:r>
              <a:rPr lang="ang-Latn" dirty="0"/>
              <a:t>: </a:t>
            </a:r>
            <a:r>
              <a:rPr lang="es-CL" dirty="0"/>
              <a:t>N</a:t>
            </a:r>
            <a:r>
              <a:rPr lang="ang-Latn-001" dirty="0"/>
              <a:t>otredame</a:t>
            </a:r>
            <a:endParaRPr lang="es-CL" dirty="0"/>
          </a:p>
        </p:txBody>
      </p:sp>
      <p:sp>
        <p:nvSpPr>
          <p:cNvPr id="3" name="Marcador de contenido 2">
            <a:extLst>
              <a:ext uri="{FF2B5EF4-FFF2-40B4-BE49-F238E27FC236}">
                <a16:creationId xmlns:a16="http://schemas.microsoft.com/office/drawing/2014/main" id="{F2F88AE6-0B96-4344-B627-0613D2F4A5BF}"/>
              </a:ext>
            </a:extLst>
          </p:cNvPr>
          <p:cNvSpPr>
            <a:spLocks noGrp="1"/>
          </p:cNvSpPr>
          <p:nvPr>
            <p:ph idx="1"/>
          </p:nvPr>
        </p:nvSpPr>
        <p:spPr>
          <a:xfrm>
            <a:off x="838200" y="1728788"/>
            <a:ext cx="10233800" cy="4351338"/>
          </a:xfrm>
        </p:spPr>
        <p:txBody>
          <a:bodyPr/>
          <a:lstStyle/>
          <a:p>
            <a:pPr marL="0" indent="0">
              <a:buNone/>
            </a:pPr>
            <a:r>
              <a:rPr lang="es-CL" dirty="0">
                <a:latin typeface="Corbel (Cuerpo)"/>
              </a:rPr>
              <a:t>El 2015, la </a:t>
            </a:r>
            <a:r>
              <a:rPr lang="en-US" dirty="0">
                <a:effectLst/>
                <a:latin typeface="Corbel (Cuerpo)"/>
              </a:rPr>
              <a:t>University de Notre Dame construyó un índice de adaptación global al cambio climático. </a:t>
            </a:r>
            <a:r>
              <a:rPr lang="es-MX" dirty="0">
                <a:effectLst/>
                <a:latin typeface="Corbel (Cuerpo)"/>
              </a:rPr>
              <a:t>El Índice de adaptación global de Notre Dame (ND-GAIN) es un índice que muestra la vulnerabilidad de un país a las alteraciones climáticas.</a:t>
            </a:r>
          </a:p>
          <a:p>
            <a:pPr marL="0" indent="0">
              <a:buNone/>
            </a:pPr>
            <a:endParaRPr lang="es-MX" dirty="0">
              <a:latin typeface="Corbel (Cuerpo)"/>
            </a:endParaRPr>
          </a:p>
          <a:p>
            <a:pPr marL="0" indent="0">
              <a:buNone/>
            </a:pPr>
            <a:r>
              <a:rPr lang="es-MX" dirty="0">
                <a:effectLst/>
                <a:latin typeface="Corbel (Cuerpo)"/>
              </a:rPr>
              <a:t>Como vemos, es lo que buscamos en el </a:t>
            </a:r>
            <a:r>
              <a:rPr lang="es-MX" dirty="0">
                <a:solidFill>
                  <a:srgbClr val="FF0000"/>
                </a:solidFill>
                <a:effectLst/>
                <a:latin typeface="Corbel (Cuerpo)"/>
              </a:rPr>
              <a:t>IVHCC</a:t>
            </a:r>
            <a:endParaRPr lang="en-US" dirty="0">
              <a:solidFill>
                <a:srgbClr val="FF0000"/>
              </a:solidFill>
              <a:effectLst/>
              <a:latin typeface="Corbel (Cuerpo)"/>
            </a:endParaRPr>
          </a:p>
          <a:p>
            <a:pPr marL="0" indent="0">
              <a:buNone/>
            </a:pPr>
            <a:endParaRPr lang="en-US" dirty="0">
              <a:latin typeface="Arial" panose="020B0604020202020204" pitchFamily="34" charset="0"/>
            </a:endParaRPr>
          </a:p>
          <a:p>
            <a:pPr marL="0" indent="0">
              <a:buNone/>
            </a:pPr>
            <a:endParaRPr lang="es-CL" dirty="0"/>
          </a:p>
        </p:txBody>
      </p:sp>
    </p:spTree>
    <p:extLst>
      <p:ext uri="{BB962C8B-B14F-4D97-AF65-F5344CB8AC3E}">
        <p14:creationId xmlns:p14="http://schemas.microsoft.com/office/powerpoint/2010/main" val="127710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C1CE92-B820-4630-BE04-C8C1D3DA9DDF}"/>
              </a:ext>
            </a:extLst>
          </p:cNvPr>
          <p:cNvPicPr>
            <a:picLocks noChangeAspect="1"/>
          </p:cNvPicPr>
          <p:nvPr/>
        </p:nvPicPr>
        <p:blipFill>
          <a:blip r:embed="rId2"/>
          <a:stretch>
            <a:fillRect/>
          </a:stretch>
        </p:blipFill>
        <p:spPr>
          <a:xfrm>
            <a:off x="2190750" y="1557967"/>
            <a:ext cx="9557297" cy="4769052"/>
          </a:xfrm>
          <a:prstGeom prst="rect">
            <a:avLst/>
          </a:prstGeom>
        </p:spPr>
      </p:pic>
      <p:sp>
        <p:nvSpPr>
          <p:cNvPr id="6" name="CuadroTexto 5">
            <a:extLst>
              <a:ext uri="{FF2B5EF4-FFF2-40B4-BE49-F238E27FC236}">
                <a16:creationId xmlns:a16="http://schemas.microsoft.com/office/drawing/2014/main" id="{721AE5DD-C823-4391-A827-0FC78BA58A3B}"/>
              </a:ext>
            </a:extLst>
          </p:cNvPr>
          <p:cNvSpPr txBox="1"/>
          <p:nvPr/>
        </p:nvSpPr>
        <p:spPr>
          <a:xfrm>
            <a:off x="394608" y="2952750"/>
            <a:ext cx="1796142" cy="646331"/>
          </a:xfrm>
          <a:prstGeom prst="rect">
            <a:avLst/>
          </a:prstGeom>
          <a:noFill/>
        </p:spPr>
        <p:txBody>
          <a:bodyPr wrap="square" rtlCol="0">
            <a:spAutoFit/>
          </a:bodyPr>
          <a:lstStyle/>
          <a:p>
            <a:r>
              <a:rPr lang="es-CL" dirty="0"/>
              <a:t>V</a:t>
            </a:r>
            <a:r>
              <a:rPr lang="ang-Latn-001" dirty="0"/>
              <a:t>ulnerabilidad</a:t>
            </a:r>
            <a:endParaRPr lang="es-CL" dirty="0"/>
          </a:p>
          <a:p>
            <a:r>
              <a:rPr lang="ang-Latn-001" dirty="0"/>
              <a:t> y preparacion</a:t>
            </a:r>
            <a:endParaRPr lang="es-CL" dirty="0"/>
          </a:p>
        </p:txBody>
      </p:sp>
      <p:sp>
        <p:nvSpPr>
          <p:cNvPr id="8" name="Título 1">
            <a:extLst>
              <a:ext uri="{FF2B5EF4-FFF2-40B4-BE49-F238E27FC236}">
                <a16:creationId xmlns:a16="http://schemas.microsoft.com/office/drawing/2014/main" id="{339A969E-C889-48A0-8992-84C252EE6A6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15491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594947" y="1909312"/>
            <a:ext cx="7203831" cy="4001095"/>
          </a:xfrm>
          <a:prstGeom prst="rect">
            <a:avLst/>
          </a:prstGeom>
          <a:noFill/>
        </p:spPr>
        <p:txBody>
          <a:bodyPr wrap="square" rtlCol="0">
            <a:spAutoFit/>
          </a:bodyPr>
          <a:lstStyle/>
          <a:p>
            <a:r>
              <a:rPr lang="es-MX" sz="2000" dirty="0">
                <a:effectLst/>
                <a:latin typeface="Corbel (Cuerpo)"/>
                <a:ea typeface="Batang" panose="02030600000101010101" pitchFamily="18" charset="-127"/>
                <a:cs typeface="Quire Sans" panose="020B0502040400020003" pitchFamily="34" charset="0"/>
              </a:rPr>
              <a:t>Supongamos que se deseamos estudiar el comportamiento de una variable para la cual, una</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vez elaboradas las definiciones correspondientes, se hayan encontrado </a:t>
            </a:r>
            <a:r>
              <a:rPr lang="ang-Latn-001" sz="2000" dirty="0">
                <a:effectLst/>
                <a:latin typeface="Corbel (Cuerpo)"/>
                <a:ea typeface="Batang" panose="02030600000101010101" pitchFamily="18" charset="-127"/>
                <a:cs typeface="Quire Sans" panose="020B0502040400020003" pitchFamily="34" charset="0"/>
              </a:rPr>
              <a:t>lo</a:t>
            </a:r>
            <a:r>
              <a:rPr lang="es-CL" sz="2000" dirty="0">
                <a:effectLst/>
                <a:latin typeface="Corbel (Cuerpo)"/>
                <a:ea typeface="Batang" panose="02030600000101010101" pitchFamily="18" charset="-127"/>
                <a:cs typeface="Quire Sans" panose="020B0502040400020003" pitchFamily="34" charset="0"/>
              </a:rPr>
              <a:t>s</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diversos indicadores capaces de expresar los valores que asume en distintos objetos. A través de cada indicador, se podrán obtener los datos pertinentes, que deberán ser llevados a escalas adecuadas para </a:t>
            </a:r>
            <a:r>
              <a:rPr lang="ang-Latn-001" sz="2000" dirty="0">
                <a:latin typeface="Corbel (Cuerpo)"/>
                <a:ea typeface="Batang" panose="02030600000101010101" pitchFamily="18" charset="-127"/>
                <a:cs typeface="Quire Sans" panose="020B0502040400020003" pitchFamily="34" charset="0"/>
              </a:rPr>
              <a:t>medirlos</a:t>
            </a:r>
            <a:r>
              <a:rPr lang="es-MX" sz="2000" dirty="0">
                <a:effectLst/>
                <a:latin typeface="Corbel (Cuerpo)"/>
                <a:ea typeface="Batang" panose="02030600000101010101" pitchFamily="18" charset="-127"/>
                <a:cs typeface="Quire Sans" panose="020B0502040400020003" pitchFamily="34" charset="0"/>
              </a:rPr>
              <a:t>. Para cada indicador que utilicemos, será necesario</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a:t>
            </a:r>
            <a:r>
              <a:rPr lang="ang-Latn-001" sz="2000" dirty="0">
                <a:effectLst/>
                <a:latin typeface="Corbel (Cuerpo)"/>
                <a:ea typeface="Batang" panose="02030600000101010101" pitchFamily="18" charset="-127"/>
                <a:cs typeface="Quire Sans" panose="020B0502040400020003" pitchFamily="34" charset="0"/>
              </a:rPr>
              <a:t>ca</a:t>
            </a:r>
            <a:r>
              <a:rPr lang="es-CL" sz="2000" dirty="0">
                <a:effectLst/>
                <a:latin typeface="Corbel (Cuerpo)"/>
                <a:ea typeface="Batang" panose="02030600000101010101" pitchFamily="18" charset="-127"/>
                <a:cs typeface="Quire Sans" panose="020B0502040400020003" pitchFamily="34" charset="0"/>
              </a:rPr>
              <a:t>t</a:t>
            </a:r>
            <a:r>
              <a:rPr lang="ang-Latn-001" sz="2000" dirty="0">
                <a:effectLst/>
                <a:latin typeface="Corbel (Cuerpo)"/>
                <a:ea typeface="Batang" panose="02030600000101010101" pitchFamily="18" charset="-127"/>
                <a:cs typeface="Quire Sans" panose="020B0502040400020003" pitchFamily="34" charset="0"/>
              </a:rPr>
              <a:t>egor</a:t>
            </a:r>
            <a:r>
              <a:rPr lang="es-CL" sz="2000" dirty="0">
                <a:effectLst/>
                <a:latin typeface="Corbel (Cuerpo)"/>
                <a:ea typeface="Batang" panose="02030600000101010101" pitchFamily="18" charset="-127"/>
                <a:cs typeface="Quire Sans" panose="020B0502040400020003" pitchFamily="34" charset="0"/>
              </a:rPr>
              <a:t>í</a:t>
            </a:r>
            <a:r>
              <a:rPr lang="ang-Latn-001" sz="2000" dirty="0">
                <a:effectLst/>
                <a:latin typeface="Corbel (Cuerpo)"/>
                <a:ea typeface="Batang" panose="02030600000101010101" pitchFamily="18" charset="-127"/>
                <a:cs typeface="Quire Sans" panose="020B0502040400020003" pitchFamily="34" charset="0"/>
              </a:rPr>
              <a:t>as</a:t>
            </a:r>
            <a:r>
              <a:rPr lang="es-MX" sz="2000" dirty="0">
                <a:effectLst/>
                <a:latin typeface="Corbel (Cuerpo)"/>
                <a:ea typeface="Batang" panose="02030600000101010101" pitchFamily="18" charset="-127"/>
                <a:cs typeface="Quire Sans" panose="020B0502040400020003" pitchFamily="34" charset="0"/>
              </a:rPr>
              <a:t> posibles, lo que aumenta su sensibilidad o grado de discriminación frente a los fenómenos medidos</a:t>
            </a:r>
            <a:r>
              <a:rPr lang="ang-Latn-001" sz="2000" dirty="0">
                <a:effectLst/>
                <a:latin typeface="Corbel (Cuerpo)"/>
                <a:ea typeface="Batang" panose="02030600000101010101" pitchFamily="18" charset="-127"/>
                <a:cs typeface="Quire Sans" panose="020B0502040400020003" pitchFamily="34" charset="0"/>
              </a:rPr>
              <a:t>(1)</a:t>
            </a:r>
            <a:r>
              <a:rPr lang="es-MX" sz="2000" dirty="0">
                <a:effectLst/>
                <a:latin typeface="Corbel (Cuerpo)"/>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594947" y="1241298"/>
            <a:ext cx="6189785" cy="584775"/>
          </a:xfrm>
          <a:prstGeom prst="rect">
            <a:avLst/>
          </a:prstGeom>
          <a:noFill/>
        </p:spPr>
        <p:txBody>
          <a:bodyPr wrap="square" rtlCol="0">
            <a:spAutoFit/>
          </a:bodyPr>
          <a:lstStyle/>
          <a:p>
            <a:r>
              <a:rPr lang="es-CL" sz="3200" dirty="0"/>
              <a:t>Relación entre índice e indicador</a:t>
            </a:r>
          </a:p>
        </p:txBody>
      </p:sp>
      <p:sp>
        <p:nvSpPr>
          <p:cNvPr id="10" name="Título 1">
            <a:extLst>
              <a:ext uri="{FF2B5EF4-FFF2-40B4-BE49-F238E27FC236}">
                <a16:creationId xmlns:a16="http://schemas.microsoft.com/office/drawing/2014/main" id="{BFE918D6-D43A-4A6F-BEF1-3E4946CDA27A}"/>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11" name="Imagen 10" descr="Gráfico, Gráfico de burbujas&#10;&#10;Descripción generada automáticamente">
            <a:extLst>
              <a:ext uri="{FF2B5EF4-FFF2-40B4-BE49-F238E27FC236}">
                <a16:creationId xmlns:a16="http://schemas.microsoft.com/office/drawing/2014/main" id="{C8DEEC20-B15D-4681-8E13-6EFB6887B4D6}"/>
              </a:ext>
            </a:extLst>
          </p:cNvPr>
          <p:cNvPicPr>
            <a:picLocks noChangeAspect="1"/>
          </p:cNvPicPr>
          <p:nvPr/>
        </p:nvPicPr>
        <p:blipFill>
          <a:blip r:embed="rId2"/>
          <a:stretch>
            <a:fillRect/>
          </a:stretch>
        </p:blipFill>
        <p:spPr>
          <a:xfrm>
            <a:off x="7995138" y="1855171"/>
            <a:ext cx="3986669" cy="2242501"/>
          </a:xfrm>
          <a:prstGeom prst="rect">
            <a:avLst/>
          </a:prstGeom>
        </p:spPr>
      </p:pic>
    </p:spTree>
    <p:extLst>
      <p:ext uri="{BB962C8B-B14F-4D97-AF65-F5344CB8AC3E}">
        <p14:creationId xmlns:p14="http://schemas.microsoft.com/office/powerpoint/2010/main" val="190350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699E5B2-87DD-435C-82E3-643B629F1C7A}"/>
              </a:ext>
            </a:extLst>
          </p:cNvPr>
          <p:cNvSpPr txBox="1"/>
          <p:nvPr/>
        </p:nvSpPr>
        <p:spPr>
          <a:xfrm>
            <a:off x="629185" y="6375880"/>
            <a:ext cx="5650136" cy="307777"/>
          </a:xfrm>
          <a:prstGeom prst="rect">
            <a:avLst/>
          </a:prstGeom>
          <a:noFill/>
        </p:spPr>
        <p:txBody>
          <a:bodyPr wrap="none" rtlCol="0">
            <a:spAutoFit/>
          </a:bodyPr>
          <a:lstStyle/>
          <a:p>
            <a:pPr algn="just"/>
            <a:r>
              <a:rPr lang="es-CL" sz="1400" dirty="0"/>
              <a:t>https://gain.nd.edu/assets/254377/nd_gain_technical_document_2015.pdf</a:t>
            </a:r>
          </a:p>
        </p:txBody>
      </p:sp>
      <p:pic>
        <p:nvPicPr>
          <p:cNvPr id="9" name="Imagen 8">
            <a:extLst>
              <a:ext uri="{FF2B5EF4-FFF2-40B4-BE49-F238E27FC236}">
                <a16:creationId xmlns:a16="http://schemas.microsoft.com/office/drawing/2014/main" id="{C2B510A4-6936-46FF-B704-71B7A7AF88E5}"/>
              </a:ext>
            </a:extLst>
          </p:cNvPr>
          <p:cNvPicPr>
            <a:picLocks noChangeAspect="1"/>
          </p:cNvPicPr>
          <p:nvPr/>
        </p:nvPicPr>
        <p:blipFill>
          <a:blip r:embed="rId2"/>
          <a:stretch>
            <a:fillRect/>
          </a:stretch>
        </p:blipFill>
        <p:spPr>
          <a:xfrm>
            <a:off x="941928" y="1056922"/>
            <a:ext cx="3521016" cy="5182341"/>
          </a:xfrm>
          <a:prstGeom prst="rect">
            <a:avLst/>
          </a:prstGeom>
        </p:spPr>
      </p:pic>
      <p:pic>
        <p:nvPicPr>
          <p:cNvPr id="11" name="Imagen 10">
            <a:extLst>
              <a:ext uri="{FF2B5EF4-FFF2-40B4-BE49-F238E27FC236}">
                <a16:creationId xmlns:a16="http://schemas.microsoft.com/office/drawing/2014/main" id="{D53ACFAD-CC72-429C-B9EF-86DB451A705B}"/>
              </a:ext>
            </a:extLst>
          </p:cNvPr>
          <p:cNvPicPr>
            <a:picLocks noChangeAspect="1"/>
          </p:cNvPicPr>
          <p:nvPr/>
        </p:nvPicPr>
        <p:blipFill>
          <a:blip r:embed="rId3"/>
          <a:stretch>
            <a:fillRect/>
          </a:stretch>
        </p:blipFill>
        <p:spPr>
          <a:xfrm>
            <a:off x="5294765" y="964842"/>
            <a:ext cx="6323988" cy="1096200"/>
          </a:xfrm>
          <a:prstGeom prst="rect">
            <a:avLst/>
          </a:prstGeom>
        </p:spPr>
      </p:pic>
      <p:pic>
        <p:nvPicPr>
          <p:cNvPr id="6" name="Imagen 5">
            <a:extLst>
              <a:ext uri="{FF2B5EF4-FFF2-40B4-BE49-F238E27FC236}">
                <a16:creationId xmlns:a16="http://schemas.microsoft.com/office/drawing/2014/main" id="{EECBAE4F-F45B-4319-A898-3D9D6ADC833D}"/>
              </a:ext>
            </a:extLst>
          </p:cNvPr>
          <p:cNvPicPr>
            <a:picLocks noChangeAspect="1"/>
          </p:cNvPicPr>
          <p:nvPr/>
        </p:nvPicPr>
        <p:blipFill>
          <a:blip r:embed="rId4"/>
          <a:stretch>
            <a:fillRect/>
          </a:stretch>
        </p:blipFill>
        <p:spPr>
          <a:xfrm>
            <a:off x="5461233" y="2398615"/>
            <a:ext cx="5180026" cy="3507479"/>
          </a:xfrm>
          <a:prstGeom prst="rect">
            <a:avLst/>
          </a:prstGeom>
          <a:ln w="190500" cap="flat" cmpd="thinThick">
            <a:solidFill>
              <a:srgbClr val="FFFFFF"/>
            </a:solidFill>
            <a:prstDash val="solid"/>
            <a:round/>
          </a:ln>
        </p:spPr>
      </p:pic>
      <p:sp>
        <p:nvSpPr>
          <p:cNvPr id="8" name="Título 1">
            <a:extLst>
              <a:ext uri="{FF2B5EF4-FFF2-40B4-BE49-F238E27FC236}">
                <a16:creationId xmlns:a16="http://schemas.microsoft.com/office/drawing/2014/main" id="{8848B410-CA6B-47F8-8970-F68896E35408}"/>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060505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Preparación a un evento asociado al cambio climático</a:t>
            </a:r>
          </a:p>
        </p:txBody>
      </p:sp>
      <p:sp>
        <p:nvSpPr>
          <p:cNvPr id="6" name="Elipse 5">
            <a:extLst>
              <a:ext uri="{FF2B5EF4-FFF2-40B4-BE49-F238E27FC236}">
                <a16:creationId xmlns:a16="http://schemas.microsoft.com/office/drawing/2014/main" id="{9E0B73BF-7FDF-4A48-9E52-840817B99971}"/>
              </a:ext>
            </a:extLst>
          </p:cNvPr>
          <p:cNvSpPr/>
          <p:nvPr/>
        </p:nvSpPr>
        <p:spPr>
          <a:xfrm>
            <a:off x="5530932" y="301624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Economía</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5701078" y="1274417"/>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Gobierno</a:t>
            </a:r>
          </a:p>
        </p:txBody>
      </p:sp>
      <p:sp>
        <p:nvSpPr>
          <p:cNvPr id="14" name="Elipse 13">
            <a:extLst>
              <a:ext uri="{FF2B5EF4-FFF2-40B4-BE49-F238E27FC236}">
                <a16:creationId xmlns:a16="http://schemas.microsoft.com/office/drawing/2014/main" id="{AAA96983-365F-4382-BCF7-7A2C25A9847C}"/>
              </a:ext>
            </a:extLst>
          </p:cNvPr>
          <p:cNvSpPr/>
          <p:nvPr/>
        </p:nvSpPr>
        <p:spPr>
          <a:xfrm>
            <a:off x="5895975" y="49503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Sociedad</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794535"/>
            <a:ext cx="1755699" cy="1140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536361"/>
            <a:ext cx="1151879" cy="14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1516922" cy="178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70B88FD9-1909-4183-A876-4C020E0ABD59}"/>
              </a:ext>
            </a:extLst>
          </p:cNvPr>
          <p:cNvSpPr/>
          <p:nvPr/>
        </p:nvSpPr>
        <p:spPr>
          <a:xfrm>
            <a:off x="8072394" y="165658"/>
            <a:ext cx="1700256" cy="931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Estabilidad política y no violencia</a:t>
            </a:r>
          </a:p>
        </p:txBody>
      </p:sp>
      <p:sp>
        <p:nvSpPr>
          <p:cNvPr id="21" name="Elipse 20">
            <a:extLst>
              <a:ext uri="{FF2B5EF4-FFF2-40B4-BE49-F238E27FC236}">
                <a16:creationId xmlns:a16="http://schemas.microsoft.com/office/drawing/2014/main" id="{8B1DE2F2-E1AF-42EB-8B0B-5B702EA241DB}"/>
              </a:ext>
            </a:extLst>
          </p:cNvPr>
          <p:cNvSpPr/>
          <p:nvPr/>
        </p:nvSpPr>
        <p:spPr>
          <a:xfrm>
            <a:off x="9186375" y="93612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Control de la corrupción</a:t>
            </a:r>
          </a:p>
        </p:txBody>
      </p:sp>
      <p:sp>
        <p:nvSpPr>
          <p:cNvPr id="23" name="Elipse 22">
            <a:extLst>
              <a:ext uri="{FF2B5EF4-FFF2-40B4-BE49-F238E27FC236}">
                <a16:creationId xmlns:a16="http://schemas.microsoft.com/office/drawing/2014/main" id="{3496E8E9-A0B9-437B-AFE8-334C71A91098}"/>
              </a:ext>
            </a:extLst>
          </p:cNvPr>
          <p:cNvSpPr/>
          <p:nvPr/>
        </p:nvSpPr>
        <p:spPr>
          <a:xfrm>
            <a:off x="8228718" y="255992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Imperio de la ley</a:t>
            </a:r>
          </a:p>
        </p:txBody>
      </p:sp>
      <p:sp>
        <p:nvSpPr>
          <p:cNvPr id="24" name="Elipse 23">
            <a:extLst>
              <a:ext uri="{FF2B5EF4-FFF2-40B4-BE49-F238E27FC236}">
                <a16:creationId xmlns:a16="http://schemas.microsoft.com/office/drawing/2014/main" id="{9D202C37-8853-4C6D-965D-61B663A2F07A}"/>
              </a:ext>
            </a:extLst>
          </p:cNvPr>
          <p:cNvSpPr/>
          <p:nvPr/>
        </p:nvSpPr>
        <p:spPr>
          <a:xfrm>
            <a:off x="8932714" y="178250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Calidad de la regulación</a:t>
            </a:r>
          </a:p>
        </p:txBody>
      </p:sp>
      <p:sp>
        <p:nvSpPr>
          <p:cNvPr id="25" name="Elipse 24">
            <a:extLst>
              <a:ext uri="{FF2B5EF4-FFF2-40B4-BE49-F238E27FC236}">
                <a16:creationId xmlns:a16="http://schemas.microsoft.com/office/drawing/2014/main" id="{2F4814A4-54D2-4C7D-ADBB-0DBFEE4BDDFF}"/>
              </a:ext>
            </a:extLst>
          </p:cNvPr>
          <p:cNvSpPr/>
          <p:nvPr/>
        </p:nvSpPr>
        <p:spPr>
          <a:xfrm>
            <a:off x="8687780" y="342900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Capacidad de hacer negocios</a:t>
            </a:r>
          </a:p>
        </p:txBody>
      </p:sp>
      <p:cxnSp>
        <p:nvCxnSpPr>
          <p:cNvPr id="17" name="Conector recto de flecha 16">
            <a:extLst>
              <a:ext uri="{FF2B5EF4-FFF2-40B4-BE49-F238E27FC236}">
                <a16:creationId xmlns:a16="http://schemas.microsoft.com/office/drawing/2014/main" id="{D5B52D79-0447-4173-9FDA-0137945D1130}"/>
              </a:ext>
            </a:extLst>
          </p:cNvPr>
          <p:cNvCxnSpPr>
            <a:stCxn id="6" idx="6"/>
            <a:endCxn id="25" idx="2"/>
          </p:cNvCxnSpPr>
          <p:nvPr/>
        </p:nvCxnSpPr>
        <p:spPr>
          <a:xfrm>
            <a:off x="7535901" y="3536361"/>
            <a:ext cx="1151879" cy="26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4E5BCD92-6112-4B30-BFDC-31F2A01E8E01}"/>
              </a:ext>
            </a:extLst>
          </p:cNvPr>
          <p:cNvSpPr/>
          <p:nvPr/>
        </p:nvSpPr>
        <p:spPr>
          <a:xfrm>
            <a:off x="8489072" y="4377362"/>
            <a:ext cx="1851634"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Infraestructura</a:t>
            </a:r>
          </a:p>
        </p:txBody>
      </p:sp>
      <p:sp>
        <p:nvSpPr>
          <p:cNvPr id="27" name="Elipse 26">
            <a:extLst>
              <a:ext uri="{FF2B5EF4-FFF2-40B4-BE49-F238E27FC236}">
                <a16:creationId xmlns:a16="http://schemas.microsoft.com/office/drawing/2014/main" id="{6E91E126-508D-45BB-94BD-D9E0C8F5D02B}"/>
              </a:ext>
            </a:extLst>
          </p:cNvPr>
          <p:cNvSpPr/>
          <p:nvPr/>
        </p:nvSpPr>
        <p:spPr>
          <a:xfrm>
            <a:off x="9595777" y="5075494"/>
            <a:ext cx="1672297"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Desigualdad</a:t>
            </a:r>
          </a:p>
        </p:txBody>
      </p:sp>
      <p:sp>
        <p:nvSpPr>
          <p:cNvPr id="28" name="Elipse 27">
            <a:extLst>
              <a:ext uri="{FF2B5EF4-FFF2-40B4-BE49-F238E27FC236}">
                <a16:creationId xmlns:a16="http://schemas.microsoft.com/office/drawing/2014/main" id="{E799F66D-BDD7-4415-9B21-534E90C118EF}"/>
              </a:ext>
            </a:extLst>
          </p:cNvPr>
          <p:cNvSpPr/>
          <p:nvPr/>
        </p:nvSpPr>
        <p:spPr>
          <a:xfrm>
            <a:off x="8932714" y="579059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Educación</a:t>
            </a:r>
          </a:p>
        </p:txBody>
      </p:sp>
      <p:sp>
        <p:nvSpPr>
          <p:cNvPr id="29" name="Elipse 28">
            <a:extLst>
              <a:ext uri="{FF2B5EF4-FFF2-40B4-BE49-F238E27FC236}">
                <a16:creationId xmlns:a16="http://schemas.microsoft.com/office/drawing/2014/main" id="{038919F4-075D-4255-ADF9-02C471B198D5}"/>
              </a:ext>
            </a:extLst>
          </p:cNvPr>
          <p:cNvSpPr/>
          <p:nvPr/>
        </p:nvSpPr>
        <p:spPr>
          <a:xfrm>
            <a:off x="7368398" y="593578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Innovación</a:t>
            </a:r>
          </a:p>
        </p:txBody>
      </p:sp>
      <p:cxnSp>
        <p:nvCxnSpPr>
          <p:cNvPr id="31" name="Conector recto de flecha 30">
            <a:extLst>
              <a:ext uri="{FF2B5EF4-FFF2-40B4-BE49-F238E27FC236}">
                <a16:creationId xmlns:a16="http://schemas.microsoft.com/office/drawing/2014/main" id="{74261FE1-5B8D-48E7-B4DA-378972CE7DE1}"/>
              </a:ext>
            </a:extLst>
          </p:cNvPr>
          <p:cNvCxnSpPr>
            <a:cxnSpLocks/>
            <a:stCxn id="13" idx="6"/>
            <a:endCxn id="19" idx="3"/>
          </p:cNvCxnSpPr>
          <p:nvPr/>
        </p:nvCxnSpPr>
        <p:spPr>
          <a:xfrm flipV="1">
            <a:off x="7706047" y="961119"/>
            <a:ext cx="615344" cy="83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03252FA-6E2F-4EA5-970B-227F8164A020}"/>
              </a:ext>
            </a:extLst>
          </p:cNvPr>
          <p:cNvCxnSpPr>
            <a:stCxn id="13" idx="6"/>
            <a:endCxn id="21" idx="2"/>
          </p:cNvCxnSpPr>
          <p:nvPr/>
        </p:nvCxnSpPr>
        <p:spPr>
          <a:xfrm flipV="1">
            <a:off x="7706047" y="1311545"/>
            <a:ext cx="1480328" cy="48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807FBE7C-D10E-4DE8-94EA-6DEC3E2E2D97}"/>
              </a:ext>
            </a:extLst>
          </p:cNvPr>
          <p:cNvCxnSpPr>
            <a:cxnSpLocks/>
            <a:stCxn id="13" idx="6"/>
            <a:endCxn id="23" idx="1"/>
          </p:cNvCxnSpPr>
          <p:nvPr/>
        </p:nvCxnSpPr>
        <p:spPr>
          <a:xfrm>
            <a:off x="7706047" y="1794535"/>
            <a:ext cx="728867" cy="87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D04355FF-EDF5-495E-8BE6-CCD0086D89E7}"/>
              </a:ext>
            </a:extLst>
          </p:cNvPr>
          <p:cNvCxnSpPr>
            <a:stCxn id="13" idx="6"/>
            <a:endCxn id="24" idx="2"/>
          </p:cNvCxnSpPr>
          <p:nvPr/>
        </p:nvCxnSpPr>
        <p:spPr>
          <a:xfrm>
            <a:off x="7706047" y="1794535"/>
            <a:ext cx="1226667" cy="36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74AB8DE-6F3C-44BD-AB44-185309FF5B95}"/>
              </a:ext>
            </a:extLst>
          </p:cNvPr>
          <p:cNvCxnSpPr>
            <a:cxnSpLocks/>
            <a:stCxn id="14" idx="6"/>
            <a:endCxn id="26" idx="2"/>
          </p:cNvCxnSpPr>
          <p:nvPr/>
        </p:nvCxnSpPr>
        <p:spPr>
          <a:xfrm flipV="1">
            <a:off x="7900944" y="4752781"/>
            <a:ext cx="588128" cy="71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6387014A-938D-45FE-9753-B72921E2DF5F}"/>
              </a:ext>
            </a:extLst>
          </p:cNvPr>
          <p:cNvCxnSpPr>
            <a:cxnSpLocks/>
            <a:stCxn id="14" idx="6"/>
            <a:endCxn id="27" idx="2"/>
          </p:cNvCxnSpPr>
          <p:nvPr/>
        </p:nvCxnSpPr>
        <p:spPr>
          <a:xfrm flipV="1">
            <a:off x="7900944" y="5450913"/>
            <a:ext cx="1694833" cy="1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93F1DE2E-0BC3-4751-9613-E0C3E68DF8E9}"/>
              </a:ext>
            </a:extLst>
          </p:cNvPr>
          <p:cNvCxnSpPr>
            <a:stCxn id="14" idx="6"/>
            <a:endCxn id="28" idx="1"/>
          </p:cNvCxnSpPr>
          <p:nvPr/>
        </p:nvCxnSpPr>
        <p:spPr>
          <a:xfrm>
            <a:off x="7900944" y="5470424"/>
            <a:ext cx="1237966" cy="43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02D770C0-04C4-40AD-8504-BCCA4C311275}"/>
              </a:ext>
            </a:extLst>
          </p:cNvPr>
          <p:cNvCxnSpPr>
            <a:stCxn id="14" idx="6"/>
            <a:endCxn id="29" idx="0"/>
          </p:cNvCxnSpPr>
          <p:nvPr/>
        </p:nvCxnSpPr>
        <p:spPr>
          <a:xfrm>
            <a:off x="7900944" y="5470424"/>
            <a:ext cx="171450" cy="46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ítulo 1">
            <a:extLst>
              <a:ext uri="{FF2B5EF4-FFF2-40B4-BE49-F238E27FC236}">
                <a16:creationId xmlns:a16="http://schemas.microsoft.com/office/drawing/2014/main" id="{82DCC083-96F7-4967-A732-E75D981BD7A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635038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65473-1B74-4F8D-AFB4-5DFDFDC72F3E}"/>
              </a:ext>
            </a:extLst>
          </p:cNvPr>
          <p:cNvSpPr txBox="1"/>
          <p:nvPr/>
        </p:nvSpPr>
        <p:spPr>
          <a:xfrm>
            <a:off x="1902554" y="2330741"/>
            <a:ext cx="8734425" cy="2677656"/>
          </a:xfrm>
          <a:prstGeom prst="rect">
            <a:avLst/>
          </a:prstGeom>
          <a:noFill/>
        </p:spPr>
        <p:txBody>
          <a:bodyPr wrap="square" rtlCol="0">
            <a:spAutoFit/>
          </a:bodyPr>
          <a:lstStyle/>
          <a:p>
            <a:pPr algn="ctr"/>
            <a:r>
              <a:rPr lang="es-CL" sz="5400" dirty="0"/>
              <a:t>Construcción de índices</a:t>
            </a:r>
            <a:r>
              <a:rPr lang="ang-Latn-001" sz="5400" dirty="0"/>
              <a:t> fuera del </a:t>
            </a:r>
            <a:r>
              <a:rPr lang="es-MX" sz="5400" dirty="0">
                <a:solidFill>
                  <a:srgbClr val="FF0000"/>
                </a:solidFill>
                <a:effectLst/>
                <a:latin typeface="Corbel (Cuerpo)"/>
              </a:rPr>
              <a:t>IVHCC</a:t>
            </a:r>
            <a:endParaRPr lang="en-US" sz="5400" dirty="0">
              <a:solidFill>
                <a:srgbClr val="FF0000"/>
              </a:solidFill>
              <a:effectLst/>
              <a:latin typeface="Corbel (Cuerpo)"/>
            </a:endParaRPr>
          </a:p>
          <a:p>
            <a:endParaRPr lang="es-CL" sz="6000" dirty="0"/>
          </a:p>
        </p:txBody>
      </p:sp>
    </p:spTree>
    <p:extLst>
      <p:ext uri="{BB962C8B-B14F-4D97-AF65-F5344CB8AC3E}">
        <p14:creationId xmlns:p14="http://schemas.microsoft.com/office/powerpoint/2010/main" val="276898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873369" y="1578918"/>
            <a:ext cx="9144000" cy="1221665"/>
          </a:xfrm>
        </p:spPr>
        <p:txBody>
          <a:bodyPr>
            <a:normAutofit fontScale="90000"/>
          </a:bodyPr>
          <a:lstStyle/>
          <a:p>
            <a:pPr algn="l"/>
            <a:r>
              <a:rPr lang="es-CL" b="1" dirty="0"/>
              <a:t>IBH</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2639806"/>
            <a:ext cx="9144000" cy="754025"/>
          </a:xfrm>
        </p:spPr>
        <p:txBody>
          <a:bodyPr/>
          <a:lstStyle/>
          <a:p>
            <a:pPr algn="l"/>
            <a:r>
              <a:rPr lang="es-MX" dirty="0">
                <a:solidFill>
                  <a:srgbClr val="00B050"/>
                </a:solidFill>
              </a:rPr>
              <a:t>Índice de bienestar humano</a:t>
            </a:r>
            <a:endParaRPr lang="es-CL" dirty="0">
              <a:solidFill>
                <a:srgbClr val="00B050"/>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873369" y="3429000"/>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
        <p:nvSpPr>
          <p:cNvPr id="5" name="Título 1">
            <a:extLst>
              <a:ext uri="{FF2B5EF4-FFF2-40B4-BE49-F238E27FC236}">
                <a16:creationId xmlns:a16="http://schemas.microsoft.com/office/drawing/2014/main" id="{A50D75DD-77A7-4C22-97DF-7EB57C8FFE7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5456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650630" y="1085747"/>
            <a:ext cx="1084970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 </a:t>
            </a:r>
            <a:r>
              <a:rPr lang="ang-Latn" sz="3200" dirty="0">
                <a:solidFill>
                  <a:schemeClr val="accent1">
                    <a:lumMod val="75000"/>
                  </a:schemeClr>
                </a:solidFill>
                <a:latin typeface="Corbel" panose="020B0503020204020204"/>
              </a:rPr>
              <a:t>(</a:t>
            </a:r>
            <a:r>
              <a:rPr lang="ang-Latn" sz="3200" dirty="0">
                <a:solidFill>
                  <a:srgbClr val="FF0000"/>
                </a:solidFill>
                <a:latin typeface="Corbel" panose="020B0503020204020204"/>
              </a:rPr>
              <a:t>IBH</a:t>
            </a:r>
            <a:r>
              <a:rPr lang="ang-Latn" sz="3200" dirty="0">
                <a:solidFill>
                  <a:schemeClr val="accent1">
                    <a:lumMod val="75000"/>
                  </a:schemeClr>
                </a:solidFill>
                <a:latin typeface="Corbel" panose="020B0503020204020204"/>
              </a:rPr>
              <a:t>) solo ocupamos Casen</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1943377"/>
            <a:ext cx="6949796" cy="3416320"/>
          </a:xfrm>
          <a:prstGeom prst="rect">
            <a:avLst/>
          </a:prstGeom>
          <a:noFill/>
        </p:spPr>
        <p:txBody>
          <a:bodyPr wrap="square" rtlCol="0">
            <a:spAutoFit/>
          </a:bodyPr>
          <a:lstStyle/>
          <a:p>
            <a:r>
              <a:rPr kumimoji="0" lang="es-CL" b="0" i="0" u="none" strike="noStrike" kern="1200" cap="none" spc="0" normalizeH="0" baseline="0" noProof="0" dirty="0">
                <a:ln>
                  <a:noFill/>
                </a:ln>
                <a:solidFill>
                  <a:prstClr val="white"/>
                </a:solidFill>
                <a:effectLst/>
                <a:uLnTx/>
                <a:uFillTx/>
                <a:latin typeface="Corbel (Cuerpo)"/>
                <a:ea typeface="Batang" panose="02030600000101010101" pitchFamily="18" charset="-127"/>
                <a:cs typeface="Quire Sans" panose="020B0502040400020003" pitchFamily="34" charset="0"/>
              </a:rPr>
              <a:t>Debemos comenzar por definir lo que entendemos por bienestar humano.</a:t>
            </a:r>
          </a:p>
          <a:p>
            <a:endParaRPr lang="es-MX" dirty="0"/>
          </a:p>
          <a:p>
            <a:endParaRPr lang="es-MX" dirty="0"/>
          </a:p>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
        <p:nvSpPr>
          <p:cNvPr id="10" name="Título 1">
            <a:extLst>
              <a:ext uri="{FF2B5EF4-FFF2-40B4-BE49-F238E27FC236}">
                <a16:creationId xmlns:a16="http://schemas.microsoft.com/office/drawing/2014/main" id="{B6D4D184-3944-44B9-9B55-3019BF38A79F}"/>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794772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a:t>
            </a:r>
            <a:r>
              <a:rPr lang="ang-Latn-001" sz="1400" dirty="0">
                <a:solidFill>
                  <a:srgbClr val="FFFF00"/>
                </a:solidFill>
              </a:rPr>
              <a:t>humano</a:t>
            </a:r>
            <a:endParaRPr lang="es-CL" sz="1400" dirty="0">
              <a:solidFill>
                <a:srgbClr val="FFFF00"/>
              </a:solidFill>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80C3BB7A-BB03-481E-938F-E8223D18FE6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930529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
        <p:nvSpPr>
          <p:cNvPr id="9" name="Título 1">
            <a:extLst>
              <a:ext uri="{FF2B5EF4-FFF2-40B4-BE49-F238E27FC236}">
                <a16:creationId xmlns:a16="http://schemas.microsoft.com/office/drawing/2014/main" id="{62970925-A07E-4217-8548-13B540B444B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06195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chemeClr val="tx1"/>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00" dirty="0">
              <a:solidFill>
                <a:schemeClr val="tx1"/>
              </a:solidFill>
            </a:endParaRPr>
          </a:p>
          <a:p>
            <a:pPr algn="ctr"/>
            <a:r>
              <a:rPr lang="es-MX" sz="1000" dirty="0">
                <a:solidFill>
                  <a:schemeClr val="tx1"/>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chemeClr val="tx1"/>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AF7A244A-A1ED-494D-8722-EF4A04E9487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58673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a:xfrm>
            <a:off x="875888" y="1155145"/>
            <a:ext cx="4441916" cy="638087"/>
          </a:xfrm>
        </p:spPr>
        <p:txBody>
          <a:bodyPr>
            <a:normAutofit/>
          </a:bodyPr>
          <a:lstStyle/>
          <a:p>
            <a:pPr algn="ctr"/>
            <a:r>
              <a:rPr lang="es-MX" sz="3200" dirty="0">
                <a:solidFill>
                  <a:srgbClr val="00B050"/>
                </a:solidFill>
                <a:latin typeface="Corbel (Cuerpo)"/>
              </a:rPr>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791307" y="2583849"/>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6" name="Elipse 5">
            <a:extLst>
              <a:ext uri="{FF2B5EF4-FFF2-40B4-BE49-F238E27FC236}">
                <a16:creationId xmlns:a16="http://schemas.microsoft.com/office/drawing/2014/main" id="{0BF3179E-2F79-4A3E-ABDF-C59B1F7485B2}"/>
              </a:ext>
            </a:extLst>
          </p:cNvPr>
          <p:cNvSpPr/>
          <p:nvPr/>
        </p:nvSpPr>
        <p:spPr>
          <a:xfrm>
            <a:off x="6369099" y="2064862"/>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horas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trabaja habitualmente</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por semana en su</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trabajo, negocio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actividad principal?</a:t>
            </a:r>
          </a:p>
        </p:txBody>
      </p:sp>
      <p:sp>
        <p:nvSpPr>
          <p:cNvPr id="7" name="Elipse 6">
            <a:extLst>
              <a:ext uri="{FF2B5EF4-FFF2-40B4-BE49-F238E27FC236}">
                <a16:creationId xmlns:a16="http://schemas.microsoft.com/office/drawing/2014/main" id="{D04D739B-AC5C-4028-AC54-FF929D25D064}"/>
              </a:ext>
            </a:extLst>
          </p:cNvPr>
          <p:cNvSpPr/>
          <p:nvPr/>
        </p:nvSpPr>
        <p:spPr>
          <a:xfrm>
            <a:off x="6568868" y="3921543"/>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¿Desde qué año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tiene su trabajo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negocio principal?</a:t>
            </a:r>
          </a:p>
        </p:txBody>
      </p: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096846" y="2670555"/>
            <a:ext cx="3272253" cy="106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096846" y="3736619"/>
            <a:ext cx="3472022" cy="7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Título 1">
            <a:extLst>
              <a:ext uri="{FF2B5EF4-FFF2-40B4-BE49-F238E27FC236}">
                <a16:creationId xmlns:a16="http://schemas.microsoft.com/office/drawing/2014/main" id="{AFAB3822-BC9F-4AC1-AA08-890CAF9EC05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5705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873370" y="3076741"/>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transporte hacia el trabajo</a:t>
            </a:r>
          </a:p>
        </p:txBody>
      </p:sp>
      <p:sp>
        <p:nvSpPr>
          <p:cNvPr id="5" name="Elipse 4">
            <a:extLst>
              <a:ext uri="{FF2B5EF4-FFF2-40B4-BE49-F238E27FC236}">
                <a16:creationId xmlns:a16="http://schemas.microsoft.com/office/drawing/2014/main" id="{040F4DD5-CADB-4FE1-969B-0F108408A608}"/>
              </a:ext>
            </a:extLst>
          </p:cNvPr>
          <p:cNvSpPr/>
          <p:nvPr/>
        </p:nvSpPr>
        <p:spPr>
          <a:xfrm>
            <a:off x="6295654" y="1747595"/>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6780925" y="341706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6553200" y="5014427"/>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841271" y="2353288"/>
            <a:ext cx="3454383" cy="106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178909" y="4022753"/>
            <a:ext cx="3602016" cy="20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178909" y="4229511"/>
            <a:ext cx="3374291" cy="139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F319E3BD-C899-4733-8C3A-B141403C180D}"/>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18" name="Título 1">
            <a:extLst>
              <a:ext uri="{FF2B5EF4-FFF2-40B4-BE49-F238E27FC236}">
                <a16:creationId xmlns:a16="http://schemas.microsoft.com/office/drawing/2014/main" id="{4607EC34-0F3A-4420-BC14-70085914CF91}"/>
              </a:ext>
            </a:extLst>
          </p:cNvPr>
          <p:cNvSpPr>
            <a:spLocks noGrp="1"/>
          </p:cNvSpPr>
          <p:nvPr>
            <p:ph type="title"/>
          </p:nvPr>
        </p:nvSpPr>
        <p:spPr>
          <a:xfrm>
            <a:off x="379510" y="994243"/>
            <a:ext cx="8221683" cy="638087"/>
          </a:xfrm>
        </p:spPr>
        <p:txBody>
          <a:bodyPr>
            <a:normAutofit/>
          </a:bodyPr>
          <a:lstStyle/>
          <a:p>
            <a:pPr algn="ctr"/>
            <a:r>
              <a:rPr lang="es-MX" sz="3200" dirty="0">
                <a:solidFill>
                  <a:srgbClr val="00B050"/>
                </a:solidFill>
                <a:latin typeface="Corbel (Cuerpo)"/>
              </a:rPr>
              <a:t>Índice calidad del transporte hacia el trabajo</a:t>
            </a:r>
          </a:p>
        </p:txBody>
      </p:sp>
    </p:spTree>
    <p:extLst>
      <p:ext uri="{BB962C8B-B14F-4D97-AF65-F5344CB8AC3E}">
        <p14:creationId xmlns:p14="http://schemas.microsoft.com/office/powerpoint/2010/main" val="392839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4196862" y="1940772"/>
            <a:ext cx="7751151" cy="4370427"/>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24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se nos entrega información</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 </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fragmentaria</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debe ser integrada o sintetizada para llegar a un valor único, que exprese lo que en realidad ocurre con la variable. Para lograrlo, debemos sumar ponderadamente los valores de los indicadores, obteniendo un valor total que se denomina</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 índice</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el</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a:t>
            </a:r>
            <a:r>
              <a:rPr lang="es-MX" sz="2400" dirty="0" err="1">
                <a:effectLst/>
                <a:latin typeface="Quire Sans" panose="020B0502040400020003" pitchFamily="34" charset="0"/>
                <a:ea typeface="Batang" panose="02030600000101010101" pitchFamily="18" charset="-127"/>
                <a:cs typeface="Quire Sans" panose="020B0502040400020003" pitchFamily="34" charset="0"/>
              </a:rPr>
              <a:t>que</a:t>
            </a:r>
            <a:r>
              <a:rPr lang="es-MX" sz="2400" dirty="0">
                <a:effectLst/>
                <a:latin typeface="Quire Sans" panose="020B0502040400020003" pitchFamily="34" charset="0"/>
                <a:ea typeface="Batang" panose="02030600000101010101" pitchFamily="18" charset="-127"/>
                <a:cs typeface="Quire Sans" panose="020B0502040400020003" pitchFamily="34" charset="0"/>
              </a:rPr>
              <a:t> nos dará la información que buscamos sobre el problema en estudio</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(1)</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endParaRPr lang="es-CL" sz="2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
        <p:nvSpPr>
          <p:cNvPr id="9" name="Título 1">
            <a:extLst>
              <a:ext uri="{FF2B5EF4-FFF2-40B4-BE49-F238E27FC236}">
                <a16:creationId xmlns:a16="http://schemas.microsoft.com/office/drawing/2014/main" id="{02B1DA42-68D3-406E-9A1C-8976D5C9321F}"/>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732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6188376" y="2618401"/>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6096000" y="3982187"/>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127041"/>
            <a:ext cx="1640853" cy="85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224094"/>
            <a:ext cx="2913724" cy="57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821348" cy="66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6"/>
            <a:endCxn id="8" idx="1"/>
          </p:cNvCxnSpPr>
          <p:nvPr/>
        </p:nvCxnSpPr>
        <p:spPr>
          <a:xfrm>
            <a:off x="3274652" y="3798276"/>
            <a:ext cx="1602120" cy="124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0E24ABA2-9BFC-41C6-B186-A2CD59E5E59A}"/>
              </a:ext>
            </a:extLst>
          </p:cNvPr>
          <p:cNvSpPr txBox="1">
            <a:spLocks/>
          </p:cNvSpPr>
          <p:nvPr/>
        </p:nvSpPr>
        <p:spPr>
          <a:xfrm>
            <a:off x="230272" y="920306"/>
            <a:ext cx="6581587"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tipo vida en la vivienda</a:t>
            </a:r>
          </a:p>
        </p:txBody>
      </p:sp>
      <p:sp>
        <p:nvSpPr>
          <p:cNvPr id="18" name="Título 1">
            <a:extLst>
              <a:ext uri="{FF2B5EF4-FFF2-40B4-BE49-F238E27FC236}">
                <a16:creationId xmlns:a16="http://schemas.microsoft.com/office/drawing/2014/main" id="{58106ED3-F918-47C9-B0E6-2487545DB80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908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bienestar en vivienda </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Carencia como pobreza referida a 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Calidad del techo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710553"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Calidad de paredes</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Tipo de piso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4CB48051-F3F8-4B3C-9208-A6784048F637}"/>
              </a:ext>
            </a:extLst>
          </p:cNvPr>
          <p:cNvSpPr txBox="1">
            <a:spLocks/>
          </p:cNvSpPr>
          <p:nvPr/>
        </p:nvSpPr>
        <p:spPr>
          <a:xfrm>
            <a:off x="392681" y="845251"/>
            <a:ext cx="6451133" cy="731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bienestar en la vivienda</a:t>
            </a:r>
          </a:p>
        </p:txBody>
      </p:sp>
      <p:sp>
        <p:nvSpPr>
          <p:cNvPr id="16" name="Título 1">
            <a:extLst>
              <a:ext uri="{FF2B5EF4-FFF2-40B4-BE49-F238E27FC236}">
                <a16:creationId xmlns:a16="http://schemas.microsoft.com/office/drawing/2014/main" id="{7B9BE6B0-0C62-48D9-99FF-580D1BC938A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573459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039860"/>
            <a:ext cx="1640854" cy="9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153673"/>
            <a:ext cx="2617784" cy="64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713886" cy="6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5"/>
            <a:endCxn id="8" idx="2"/>
          </p:cNvCxnSpPr>
          <p:nvPr/>
        </p:nvCxnSpPr>
        <p:spPr>
          <a:xfrm>
            <a:off x="2937014" y="4613407"/>
            <a:ext cx="1640854" cy="85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2D7C8CE-C58C-475E-959D-E634F763F62B}"/>
              </a:ext>
            </a:extLst>
          </p:cNvPr>
          <p:cNvSpPr txBox="1">
            <a:spLocks/>
          </p:cNvSpPr>
          <p:nvPr/>
        </p:nvSpPr>
        <p:spPr>
          <a:xfrm>
            <a:off x="384855" y="886519"/>
            <a:ext cx="7098125"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accesibilidad a la educación</a:t>
            </a:r>
          </a:p>
        </p:txBody>
      </p:sp>
      <p:sp>
        <p:nvSpPr>
          <p:cNvPr id="16" name="Título 1">
            <a:extLst>
              <a:ext uri="{FF2B5EF4-FFF2-40B4-BE49-F238E27FC236}">
                <a16:creationId xmlns:a16="http://schemas.microsoft.com/office/drawing/2014/main" id="{2B875C0F-2F64-434B-9AB0-076301A79D31}"/>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496997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CAC7654-5B25-4843-8085-0EEBA24F8CA9}"/>
              </a:ext>
            </a:extLst>
          </p:cNvPr>
          <p:cNvSpPr txBox="1">
            <a:spLocks/>
          </p:cNvSpPr>
          <p:nvPr/>
        </p:nvSpPr>
        <p:spPr>
          <a:xfrm>
            <a:off x="438407" y="957747"/>
            <a:ext cx="4441916" cy="638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demografía</a:t>
            </a:r>
          </a:p>
        </p:txBody>
      </p:sp>
      <p:sp>
        <p:nvSpPr>
          <p:cNvPr id="16" name="Título 1">
            <a:extLst>
              <a:ext uri="{FF2B5EF4-FFF2-40B4-BE49-F238E27FC236}">
                <a16:creationId xmlns:a16="http://schemas.microsoft.com/office/drawing/2014/main" id="{3B288A5E-7583-493A-A8D8-51BD010C81B7}"/>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191476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5075477" y="157195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Número de piezas usadas exclusivamente como dormitorio</a:t>
            </a:r>
          </a:p>
        </p:txBody>
      </p:sp>
      <p:sp>
        <p:nvSpPr>
          <p:cNvPr id="6" name="Elipse 5">
            <a:extLst>
              <a:ext uri="{FF2B5EF4-FFF2-40B4-BE49-F238E27FC236}">
                <a16:creationId xmlns:a16="http://schemas.microsoft.com/office/drawing/2014/main" id="{0BF3179E-2F79-4A3E-ABDF-C59B1F7485B2}"/>
              </a:ext>
            </a:extLst>
          </p:cNvPr>
          <p:cNvSpPr/>
          <p:nvPr/>
        </p:nvSpPr>
        <p:spPr>
          <a:xfrm>
            <a:off x="6228666" y="298339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hogares</a:t>
            </a:r>
          </a:p>
        </p:txBody>
      </p:sp>
      <p:sp>
        <p:nvSpPr>
          <p:cNvPr id="7" name="Elipse 6">
            <a:extLst>
              <a:ext uri="{FF2B5EF4-FFF2-40B4-BE49-F238E27FC236}">
                <a16:creationId xmlns:a16="http://schemas.microsoft.com/office/drawing/2014/main" id="{D04D739B-AC5C-4028-AC54-FF929D25D064}"/>
              </a:ext>
            </a:extLst>
          </p:cNvPr>
          <p:cNvSpPr/>
          <p:nvPr/>
        </p:nvSpPr>
        <p:spPr>
          <a:xfrm>
            <a:off x="5598391" y="4471210"/>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personas</a:t>
            </a: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6"/>
            <a:endCxn id="5" idx="2"/>
          </p:cNvCxnSpPr>
          <p:nvPr/>
        </p:nvCxnSpPr>
        <p:spPr>
          <a:xfrm flipV="1">
            <a:off x="3274652" y="2177650"/>
            <a:ext cx="1800825" cy="162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589083"/>
            <a:ext cx="2954014" cy="209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323739" cy="127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FC8F181C-1732-4099-8ADA-4750EEA074DB}"/>
              </a:ext>
            </a:extLst>
          </p:cNvPr>
          <p:cNvSpPr txBox="1">
            <a:spLocks/>
          </p:cNvSpPr>
          <p:nvPr/>
        </p:nvSpPr>
        <p:spPr>
          <a:xfrm>
            <a:off x="791307" y="1015399"/>
            <a:ext cx="4441916" cy="63808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calidad de vivienda</a:t>
            </a:r>
          </a:p>
        </p:txBody>
      </p:sp>
      <p:sp>
        <p:nvSpPr>
          <p:cNvPr id="14" name="Título 1">
            <a:extLst>
              <a:ext uri="{FF2B5EF4-FFF2-40B4-BE49-F238E27FC236}">
                <a16:creationId xmlns:a16="http://schemas.microsoft.com/office/drawing/2014/main" id="{9CDE2E93-16C2-4C91-900C-88AECBDA0DE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484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66EAF-813A-49AF-BB38-0EDCF6BC47AD}"/>
              </a:ext>
            </a:extLst>
          </p:cNvPr>
          <p:cNvSpPr>
            <a:spLocks noGrp="1"/>
          </p:cNvSpPr>
          <p:nvPr>
            <p:ph type="title"/>
          </p:nvPr>
        </p:nvSpPr>
        <p:spPr>
          <a:xfrm>
            <a:off x="838200" y="2632075"/>
            <a:ext cx="10515600" cy="1325563"/>
          </a:xfrm>
        </p:spPr>
        <p:txBody>
          <a:bodyPr>
            <a:normAutofit/>
          </a:bodyPr>
          <a:lstStyle/>
          <a:p>
            <a:pPr algn="ctr"/>
            <a:r>
              <a:rPr lang="es-CL" sz="4400" dirty="0"/>
              <a:t>Un orden para los índices en </a:t>
            </a:r>
            <a:r>
              <a:rPr lang="es-CL" sz="4400" dirty="0" err="1"/>
              <a:t>Notion</a:t>
            </a:r>
            <a:r>
              <a:rPr lang="ang-Latn" sz="4400" dirty="0"/>
              <a:t>?</a:t>
            </a:r>
            <a:endParaRPr lang="es-CL" sz="4400" dirty="0"/>
          </a:p>
        </p:txBody>
      </p:sp>
    </p:spTree>
    <p:extLst>
      <p:ext uri="{BB962C8B-B14F-4D97-AF65-F5344CB8AC3E}">
        <p14:creationId xmlns:p14="http://schemas.microsoft.com/office/powerpoint/2010/main" val="3803639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7279872" y="1655341"/>
            <a:ext cx="3235728" cy="4583046"/>
          </a:xfrm>
          <a:prstGeom prst="rect">
            <a:avLst/>
          </a:prstGeom>
        </p:spPr>
      </p:pic>
      <p:sp>
        <p:nvSpPr>
          <p:cNvPr id="3" name="Título 1">
            <a:extLst>
              <a:ext uri="{FF2B5EF4-FFF2-40B4-BE49-F238E27FC236}">
                <a16:creationId xmlns:a16="http://schemas.microsoft.com/office/drawing/2014/main" id="{B0DB189F-E1F6-40AE-B325-2248D81108A9}"/>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78429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73469" y="3428999"/>
            <a:ext cx="2917431" cy="610833"/>
          </a:xfrm>
        </p:spPr>
        <p:txBody>
          <a:bodyPr>
            <a:normAutofit fontScale="90000"/>
          </a:bodyPr>
          <a:lstStyle/>
          <a:p>
            <a:pPr algn="l"/>
            <a:r>
              <a:rPr lang="es-CL" sz="3600" dirty="0">
                <a:effectLst/>
              </a:rPr>
              <a:t>IVHCC</a:t>
            </a:r>
            <a:r>
              <a:rPr lang="ang-Latn-001" sz="3600" dirty="0">
                <a:effectLst/>
              </a:rPr>
              <a:t> se elimina?</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891601" y="1609969"/>
            <a:ext cx="4408798" cy="3638061"/>
          </a:xfrm>
          <a:prstGeom prst="rect">
            <a:avLst/>
          </a:prstGeom>
        </p:spPr>
      </p:pic>
      <p:sp>
        <p:nvSpPr>
          <p:cNvPr id="4" name="Título 1">
            <a:extLst>
              <a:ext uri="{FF2B5EF4-FFF2-40B4-BE49-F238E27FC236}">
                <a16:creationId xmlns:a16="http://schemas.microsoft.com/office/drawing/2014/main" id="{EABA35C8-1747-469F-9A07-7B82DD96368A}"/>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7952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
        <p:nvSpPr>
          <p:cNvPr id="4" name="Título 1">
            <a:extLst>
              <a:ext uri="{FF2B5EF4-FFF2-40B4-BE49-F238E27FC236}">
                <a16:creationId xmlns:a16="http://schemas.microsoft.com/office/drawing/2014/main" id="{36590010-788C-4E67-830F-6DD07A09E847}"/>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682101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a:xfrm>
            <a:off x="7737461" y="2432050"/>
            <a:ext cx="4235464" cy="1325563"/>
          </a:xfrm>
        </p:spPr>
        <p:txBody>
          <a:bodyPr>
            <a:normAutofit/>
          </a:bodyPr>
          <a:lstStyle/>
          <a:p>
            <a:r>
              <a:rPr lang="es-MX" sz="2800" dirty="0">
                <a:solidFill>
                  <a:schemeClr val="bg2">
                    <a:lumMod val="40000"/>
                    <a:lumOff val="60000"/>
                  </a:schemeClr>
                </a:solidFill>
              </a:rPr>
              <a:t>IBU esta dentro de índice y</a:t>
            </a:r>
            <a:br>
              <a:rPr lang="ang-Latn-001" sz="2800" dirty="0">
                <a:solidFill>
                  <a:schemeClr val="bg2">
                    <a:lumMod val="40000"/>
                    <a:lumOff val="60000"/>
                  </a:schemeClr>
                </a:solidFill>
              </a:rPr>
            </a:br>
            <a:r>
              <a:rPr lang="es-MX" sz="2800" dirty="0">
                <a:solidFill>
                  <a:schemeClr val="bg2">
                    <a:lumMod val="40000"/>
                    <a:lumOff val="60000"/>
                  </a:schemeClr>
                </a:solidFill>
              </a:rPr>
              <a:t> calcular nuevas variables</a:t>
            </a:r>
            <a:endParaRPr lang="es-MX" sz="2800"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661494" y="2349500"/>
            <a:ext cx="6855785" cy="3394075"/>
          </a:xfrm>
        </p:spPr>
      </p:pic>
      <p:sp>
        <p:nvSpPr>
          <p:cNvPr id="4" name="Título 1">
            <a:extLst>
              <a:ext uri="{FF2B5EF4-FFF2-40B4-BE49-F238E27FC236}">
                <a16:creationId xmlns:a16="http://schemas.microsoft.com/office/drawing/2014/main" id="{84374B69-0C25-4878-9075-24D7B825DF5B}"/>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242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4E9D5-326F-4B65-B23F-28D301D0C39D}"/>
              </a:ext>
            </a:extLst>
          </p:cNvPr>
          <p:cNvSpPr>
            <a:spLocks noGrp="1"/>
          </p:cNvSpPr>
          <p:nvPr>
            <p:ph type="title"/>
          </p:nvPr>
        </p:nvSpPr>
        <p:spPr>
          <a:xfrm>
            <a:off x="838200" y="1396971"/>
            <a:ext cx="10515600" cy="465385"/>
          </a:xfrm>
        </p:spPr>
        <p:txBody>
          <a:bodyPr>
            <a:normAutofit fontScale="90000"/>
          </a:bodyPr>
          <a:lstStyle/>
          <a:p>
            <a:r>
              <a:rPr lang="ang-Latn-001" sz="3200" dirty="0">
                <a:latin typeface="Corbel (Cuerpo)"/>
              </a:rPr>
              <a:t>El proceso de operacionalizac</a:t>
            </a:r>
            <a:r>
              <a:rPr lang="es-CL" sz="3200" dirty="0" err="1">
                <a:latin typeface="Corbel (Cuerpo)"/>
              </a:rPr>
              <a:t>ión</a:t>
            </a:r>
            <a:endParaRPr lang="es-CL" sz="3200" dirty="0">
              <a:latin typeface="Corbel (Cuerpo)"/>
            </a:endParaRPr>
          </a:p>
        </p:txBody>
      </p:sp>
      <p:sp>
        <p:nvSpPr>
          <p:cNvPr id="3" name="Marcador de contenido 2">
            <a:extLst>
              <a:ext uri="{FF2B5EF4-FFF2-40B4-BE49-F238E27FC236}">
                <a16:creationId xmlns:a16="http://schemas.microsoft.com/office/drawing/2014/main" id="{9BDD34D9-DD21-4083-837D-C64B09F67E1A}"/>
              </a:ext>
            </a:extLst>
          </p:cNvPr>
          <p:cNvSpPr>
            <a:spLocks noGrp="1"/>
          </p:cNvSpPr>
          <p:nvPr>
            <p:ph idx="1"/>
          </p:nvPr>
        </p:nvSpPr>
        <p:spPr>
          <a:xfrm>
            <a:off x="838200" y="2167662"/>
            <a:ext cx="10233800" cy="4149249"/>
          </a:xfrm>
        </p:spPr>
        <p:txBody>
          <a:bodyPr>
            <a:normAutofit/>
          </a:bodyPr>
          <a:lstStyle/>
          <a:p>
            <a:pPr marL="0" indent="0">
              <a:buNone/>
            </a:pPr>
            <a:r>
              <a:rPr lang="es-CL" sz="2400" dirty="0"/>
              <a:t>En las ciencias sociales el tránsito del índice a los indicadores es mucho más complejo que en las ciencias naturales, por el tipo de problemas que aborda.</a:t>
            </a:r>
          </a:p>
          <a:p>
            <a:pPr marL="0" indent="0" algn="ctr">
              <a:buNone/>
            </a:pPr>
            <a:r>
              <a:rPr lang="es-CL" sz="2400" dirty="0"/>
              <a:t>Por qué una mujer puede decidir no hacerse el </a:t>
            </a:r>
            <a:r>
              <a:rPr lang="es-CL" sz="2400" dirty="0" err="1"/>
              <a:t>Pap</a:t>
            </a:r>
            <a:r>
              <a:rPr lang="es-CL" sz="2400" dirty="0"/>
              <a:t> si es gratuito, </a:t>
            </a:r>
            <a:r>
              <a:rPr lang="ang-Latn-001" sz="2400" dirty="0"/>
              <a:t>r</a:t>
            </a:r>
            <a:r>
              <a:rPr lang="es-CL" sz="2400" dirty="0" err="1"/>
              <a:t>ápido</a:t>
            </a:r>
            <a:r>
              <a:rPr lang="es-CL" sz="2400" dirty="0"/>
              <a:t>, sencillo y le puede salvar la vida</a:t>
            </a:r>
            <a:r>
              <a:rPr lang="ang-Latn" sz="2400" dirty="0"/>
              <a:t>?</a:t>
            </a:r>
            <a:endParaRPr lang="es-CL" sz="2400" dirty="0"/>
          </a:p>
          <a:p>
            <a:pPr marL="0" indent="0">
              <a:buNone/>
            </a:pPr>
            <a:r>
              <a:rPr lang="es-CL" sz="2400" dirty="0"/>
              <a:t>Entra en juego aquí el </a:t>
            </a:r>
            <a:r>
              <a:rPr lang="es-CL" sz="2400" b="1" dirty="0">
                <a:solidFill>
                  <a:srgbClr val="FFFF00"/>
                </a:solidFill>
              </a:rPr>
              <a:t>proceso de operacionalización, </a:t>
            </a:r>
            <a:r>
              <a:rPr lang="ang-Latn-001" sz="2400" dirty="0">
                <a:solidFill>
                  <a:schemeClr val="tx1"/>
                </a:solidFill>
                <a:latin typeface="Corbel (Cuerpo)"/>
              </a:rPr>
              <a:t>el</a:t>
            </a:r>
            <a:r>
              <a:rPr lang="ang-Latn-001" sz="2400" dirty="0">
                <a:latin typeface="Corbel (Cuerpo)"/>
              </a:rPr>
              <a:t> </a:t>
            </a:r>
            <a:r>
              <a:rPr lang="ang-Latn-001" sz="2400" dirty="0"/>
              <a:t>que</a:t>
            </a:r>
            <a:r>
              <a:rPr lang="es-CL" sz="2400" dirty="0"/>
              <a:t> consiste en determinar con precisión lo que queremos medir, y para ello fragmentamos el concepto original en aspectos de la realidad directamente relacionados con él. Surgen así los indicadores, que podemos medir en escalas.</a:t>
            </a:r>
            <a:r>
              <a:rPr lang="ang-Latn-001" sz="2400" dirty="0"/>
              <a:t> Veamos el caso del </a:t>
            </a:r>
            <a:r>
              <a:rPr lang="es-CL" sz="2400" dirty="0"/>
              <a:t>índice de desarrollo humano</a:t>
            </a:r>
            <a:r>
              <a:rPr lang="ang-Latn-001" sz="2400" dirty="0"/>
              <a:t> </a:t>
            </a:r>
            <a:r>
              <a:rPr lang="ang-Latn" sz="2400" dirty="0"/>
              <a:t>(IDH).</a:t>
            </a:r>
            <a:endParaRPr lang="es-CL" sz="2400" dirty="0"/>
          </a:p>
        </p:txBody>
      </p:sp>
      <p:pic>
        <p:nvPicPr>
          <p:cNvPr id="6" name="Imagen 5">
            <a:extLst>
              <a:ext uri="{FF2B5EF4-FFF2-40B4-BE49-F238E27FC236}">
                <a16:creationId xmlns:a16="http://schemas.microsoft.com/office/drawing/2014/main" id="{35CAA25A-9704-4ACB-893D-94752E1A02A7}"/>
              </a:ext>
            </a:extLst>
          </p:cNvPr>
          <p:cNvPicPr>
            <a:picLocks noChangeAspect="1"/>
          </p:cNvPicPr>
          <p:nvPr/>
        </p:nvPicPr>
        <p:blipFill>
          <a:blip r:embed="rId2"/>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387304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506473" y="599445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927717" y="1178280"/>
            <a:ext cx="6892125" cy="4514197"/>
          </a:xfrm>
          <a:prstGeom prst="rect">
            <a:avLst/>
          </a:prstGeom>
        </p:spPr>
      </p:pic>
      <p:sp>
        <p:nvSpPr>
          <p:cNvPr id="4" name="Título 1">
            <a:extLst>
              <a:ext uri="{FF2B5EF4-FFF2-40B4-BE49-F238E27FC236}">
                <a16:creationId xmlns:a16="http://schemas.microsoft.com/office/drawing/2014/main" id="{42CC642E-81C7-4062-A6D4-D5EC6690E53E}"/>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13967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3976AB-C29D-434D-8851-1B80939E33B6}"/>
              </a:ext>
            </a:extLst>
          </p:cNvPr>
          <p:cNvSpPr>
            <a:spLocks noGrp="1"/>
          </p:cNvSpPr>
          <p:nvPr>
            <p:ph idx="1"/>
          </p:nvPr>
        </p:nvSpPr>
        <p:spPr>
          <a:xfrm>
            <a:off x="979100" y="2684462"/>
            <a:ext cx="10233800" cy="1489075"/>
          </a:xfrm>
        </p:spPr>
        <p:txBody>
          <a:bodyPr>
            <a:normAutofit/>
          </a:bodyPr>
          <a:lstStyle/>
          <a:p>
            <a:pPr marL="0" indent="0" algn="ctr">
              <a:buNone/>
            </a:pPr>
            <a:r>
              <a:rPr lang="ang-Latn-001" sz="7200" dirty="0"/>
              <a:t>Gracias</a:t>
            </a:r>
            <a:endParaRPr lang="es-CL" sz="7200" dirty="0"/>
          </a:p>
        </p:txBody>
      </p:sp>
    </p:spTree>
    <p:extLst>
      <p:ext uri="{BB962C8B-B14F-4D97-AF65-F5344CB8AC3E}">
        <p14:creationId xmlns:p14="http://schemas.microsoft.com/office/powerpoint/2010/main" val="353578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36462-5E81-4553-A72F-47B4E06EFB8C}"/>
              </a:ext>
            </a:extLst>
          </p:cNvPr>
          <p:cNvSpPr>
            <a:spLocks noGrp="1"/>
          </p:cNvSpPr>
          <p:nvPr>
            <p:ph type="title"/>
          </p:nvPr>
        </p:nvSpPr>
        <p:spPr>
          <a:xfrm>
            <a:off x="838200" y="927188"/>
            <a:ext cx="10515600" cy="1349374"/>
          </a:xfrm>
        </p:spPr>
        <p:txBody>
          <a:bodyPr>
            <a:normAutofit/>
          </a:bodyPr>
          <a:lstStyle/>
          <a:p>
            <a:pPr algn="ctr"/>
            <a:r>
              <a:rPr lang="es-CL" sz="2800" dirty="0">
                <a:latin typeface="Corbel (Cuerpo)"/>
              </a:rPr>
              <a:t>El viejo método de cálculo del IDH incluía </a:t>
            </a:r>
            <a:r>
              <a:rPr lang="ang-Latn" sz="2800" dirty="0">
                <a:latin typeface="Corbel (Cuerpo)"/>
              </a:rPr>
              <a:t>(e incluye) a su vez tres </a:t>
            </a:r>
            <a:r>
              <a:rPr lang="es-CL" sz="2800" dirty="0">
                <a:latin typeface="Corbel (Cuerpo)"/>
              </a:rPr>
              <a:t>í</a:t>
            </a:r>
            <a:r>
              <a:rPr lang="ang-Latn" sz="2800" dirty="0">
                <a:latin typeface="Corbel (Cuerpo)"/>
              </a:rPr>
              <a:t>ndices:</a:t>
            </a:r>
            <a:endParaRPr lang="es-CL" sz="2800" dirty="0">
              <a:latin typeface="Corbel (Cuerpo)"/>
            </a:endParaRPr>
          </a:p>
        </p:txBody>
      </p:sp>
      <p:pic>
        <p:nvPicPr>
          <p:cNvPr id="5" name="Marcador de contenido 4">
            <a:extLst>
              <a:ext uri="{FF2B5EF4-FFF2-40B4-BE49-F238E27FC236}">
                <a16:creationId xmlns:a16="http://schemas.microsoft.com/office/drawing/2014/main" id="{8D14E569-BDA7-4776-805B-3CD3865DECB3}"/>
              </a:ext>
            </a:extLst>
          </p:cNvPr>
          <p:cNvPicPr>
            <a:picLocks noGrp="1" noChangeAspect="1"/>
          </p:cNvPicPr>
          <p:nvPr>
            <p:ph idx="1"/>
          </p:nvPr>
        </p:nvPicPr>
        <p:blipFill>
          <a:blip r:embed="rId2"/>
          <a:stretch>
            <a:fillRect/>
          </a:stretch>
        </p:blipFill>
        <p:spPr>
          <a:xfrm>
            <a:off x="838200" y="2501875"/>
            <a:ext cx="5445154" cy="1788466"/>
          </a:xfrm>
        </p:spPr>
      </p:pic>
      <p:pic>
        <p:nvPicPr>
          <p:cNvPr id="7" name="Imagen 6">
            <a:extLst>
              <a:ext uri="{FF2B5EF4-FFF2-40B4-BE49-F238E27FC236}">
                <a16:creationId xmlns:a16="http://schemas.microsoft.com/office/drawing/2014/main" id="{3CAA2ED6-B84D-4FC3-AF36-2F6976A28471}"/>
              </a:ext>
            </a:extLst>
          </p:cNvPr>
          <p:cNvPicPr>
            <a:picLocks noChangeAspect="1"/>
          </p:cNvPicPr>
          <p:nvPr/>
        </p:nvPicPr>
        <p:blipFill>
          <a:blip r:embed="rId3"/>
          <a:stretch>
            <a:fillRect/>
          </a:stretch>
        </p:blipFill>
        <p:spPr>
          <a:xfrm>
            <a:off x="7170495" y="2501875"/>
            <a:ext cx="3626141" cy="3580143"/>
          </a:xfrm>
          <a:prstGeom prst="rect">
            <a:avLst/>
          </a:prstGeom>
        </p:spPr>
      </p:pic>
      <p:pic>
        <p:nvPicPr>
          <p:cNvPr id="6" name="Imagen 5">
            <a:extLst>
              <a:ext uri="{FF2B5EF4-FFF2-40B4-BE49-F238E27FC236}">
                <a16:creationId xmlns:a16="http://schemas.microsoft.com/office/drawing/2014/main" id="{B4618D96-EBAA-45C2-ADD5-74B872AA61E4}"/>
              </a:ext>
            </a:extLst>
          </p:cNvPr>
          <p:cNvPicPr>
            <a:picLocks noChangeAspect="1"/>
          </p:cNvPicPr>
          <p:nvPr/>
        </p:nvPicPr>
        <p:blipFill>
          <a:blip r:embed="rId4"/>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419385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73A903-F6AD-4D5E-9A27-72E6133B0F7A}"/>
              </a:ext>
            </a:extLst>
          </p:cNvPr>
          <p:cNvSpPr txBox="1"/>
          <p:nvPr/>
        </p:nvSpPr>
        <p:spPr>
          <a:xfrm>
            <a:off x="791307" y="2048925"/>
            <a:ext cx="8002122" cy="4278094"/>
          </a:xfrm>
          <a:prstGeom prst="rect">
            <a:avLst/>
          </a:prstGeom>
          <a:noFill/>
        </p:spPr>
        <p:txBody>
          <a:bodyPr wrap="square">
            <a:spAutoFit/>
          </a:bodyPr>
          <a:lstStyle/>
          <a:p>
            <a:r>
              <a:rPr lang="ang-Latn-001" sz="1600" dirty="0">
                <a:effectLst/>
                <a:latin typeface="Corbel (Cuerpo)"/>
                <a:ea typeface="Calibri" panose="020F0502020204030204" pitchFamily="34" charset="0"/>
              </a:rPr>
              <a:t>Estudiando el texto: </a:t>
            </a:r>
            <a:r>
              <a:rPr lang="ang-Latn-001" sz="1600" dirty="0">
                <a:latin typeface="Corbel (Cuerpo)"/>
                <a:ea typeface="Calibri" panose="020F0502020204030204" pitchFamily="34" charset="0"/>
              </a:rPr>
              <a:t>“I</a:t>
            </a:r>
            <a:r>
              <a:rPr lang="es-CL" sz="1600" dirty="0" err="1">
                <a:effectLst/>
                <a:latin typeface="Corbel (Cuerpo)"/>
                <a:ea typeface="Calibri" panose="020F0502020204030204" pitchFamily="34" charset="0"/>
              </a:rPr>
              <a:t>nforme</a:t>
            </a:r>
            <a:r>
              <a:rPr lang="es-CL" sz="1600" dirty="0">
                <a:effectLst/>
                <a:latin typeface="Corbel (Cuerpo)"/>
                <a:ea typeface="Calibri" panose="020F0502020204030204" pitchFamily="34" charset="0"/>
              </a:rPr>
              <a:t> 2</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DIAGNÓSTICO DEL CAMBIO CLIMÁTICO EN CHILE</a:t>
            </a:r>
            <a:r>
              <a:rPr lang="ang-Latn-001" sz="1600" dirty="0">
                <a:effectLst/>
                <a:latin typeface="Corbel (Cuerpo)"/>
                <a:ea typeface="Calibri" panose="020F0502020204030204" pitchFamily="34" charset="0"/>
              </a:rPr>
              <a:t>”</a:t>
            </a:r>
            <a:r>
              <a:rPr lang="ang-Latn-001" sz="1600" dirty="0">
                <a:latin typeface="Corbel (Cuerpo)"/>
                <a:ea typeface="Calibri" panose="020F0502020204030204" pitchFamily="34" charset="0"/>
              </a:rPr>
              <a:t>, nos encontramos con que </a:t>
            </a:r>
            <a:r>
              <a:rPr lang="es-MX" sz="1600" dirty="0">
                <a:latin typeface="Corbel (Cuerpo)"/>
                <a:ea typeface="Calibri" panose="020F0502020204030204" pitchFamily="34" charset="0"/>
              </a:rPr>
              <a:t>la definición más recurrente </a:t>
            </a:r>
            <a:r>
              <a:rPr lang="ang-Latn-001" sz="1600" dirty="0">
                <a:latin typeface="Corbel (Cuerpo)"/>
                <a:ea typeface="Calibri" panose="020F0502020204030204" pitchFamily="34" charset="0"/>
              </a:rPr>
              <a:t>de </a:t>
            </a:r>
            <a:r>
              <a:rPr lang="es-MX" sz="1600" b="1" dirty="0">
                <a:solidFill>
                  <a:srgbClr val="FFFF00"/>
                </a:solidFill>
                <a:latin typeface="Corbel (Cuerpo)"/>
                <a:ea typeface="Calibri" panose="020F0502020204030204" pitchFamily="34" charset="0"/>
              </a:rPr>
              <a:t>vulnerabilidad</a:t>
            </a:r>
            <a:r>
              <a:rPr lang="ang-Latn-001" sz="1600" b="1" dirty="0">
                <a:solidFill>
                  <a:srgbClr val="FFFF00"/>
                </a:solidFill>
                <a:latin typeface="Corbel (Cuerpo)"/>
                <a:ea typeface="Calibri" panose="020F0502020204030204" pitchFamily="34" charset="0"/>
              </a:rPr>
              <a:t> </a:t>
            </a:r>
            <a:r>
              <a:rPr lang="ang-Latn-001" sz="1600" dirty="0">
                <a:latin typeface="Corbel (Cuerpo)"/>
                <a:ea typeface="Calibri" panose="020F0502020204030204" pitchFamily="34" charset="0"/>
              </a:rPr>
              <a:t>e</a:t>
            </a:r>
            <a:r>
              <a:rPr lang="es-MX" sz="1600" dirty="0">
                <a:latin typeface="Corbel (Cuerpo)"/>
                <a:ea typeface="Calibri" panose="020F0502020204030204" pitchFamily="34" charset="0"/>
              </a:rPr>
              <a:t>n el contexto de cambio y variabilidad climática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indica que es el grado al cual un sistema es susceptible de verse afectado de manera adversa por los efectos del cambio en el clima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Considerando dichas dimensiones, en la práctica el concepto se analiza desde dos perspectivas: </a:t>
            </a:r>
            <a:r>
              <a:rPr lang="es-MX" sz="1600" b="1" dirty="0">
                <a:solidFill>
                  <a:srgbClr val="FFFF00"/>
                </a:solidFill>
                <a:latin typeface="Corbel (Cuerpo)"/>
                <a:ea typeface="Calibri" panose="020F0502020204030204" pitchFamily="34" charset="0"/>
              </a:rPr>
              <a:t>vulnerabilidad de resultado y vulnerabilidad de contexto</a:t>
            </a:r>
            <a:r>
              <a:rPr lang="es-MX" sz="1600" dirty="0">
                <a:latin typeface="Corbel (Cuerpo)"/>
                <a:ea typeface="Calibri" panose="020F0502020204030204" pitchFamily="34" charset="0"/>
              </a:rPr>
              <a:t>. La vulnerabilidad de resultado es la cantidad potencial de daño causado a un sistema por un evento en particular, en función de la exposición (medido de acuerdo con la frecuencia, duración y magnitud del evento) y la sensibilidad (impacto previsto del evento en el sistema), considerando la capacidad de adaptación para reducir el daño</a:t>
            </a:r>
            <a:r>
              <a:rPr lang="ang-Latn-001" sz="1600" dirty="0">
                <a:latin typeface="Corbel (Cuerpo)"/>
                <a:ea typeface="Calibri" panose="020F0502020204030204" pitchFamily="34" charset="0"/>
              </a:rPr>
              <a:t>.</a:t>
            </a:r>
          </a:p>
          <a:p>
            <a:endParaRPr lang="ang-Latn-001" sz="1600" dirty="0">
              <a:latin typeface="Corbel (Cuerpo)"/>
              <a:ea typeface="Calibri" panose="020F0502020204030204" pitchFamily="34" charset="0"/>
            </a:endParaRPr>
          </a:p>
          <a:p>
            <a:r>
              <a:rPr lang="es-CL" sz="1600" dirty="0">
                <a:effectLst/>
                <a:latin typeface="Corbel (Cuerpo)"/>
                <a:ea typeface="Calibri" panose="020F0502020204030204" pitchFamily="34" charset="0"/>
              </a:rPr>
              <a:t>La </a:t>
            </a:r>
            <a:r>
              <a:rPr lang="es-CL" sz="1600" b="1" dirty="0">
                <a:solidFill>
                  <a:srgbClr val="FFFF00"/>
                </a:solidFill>
                <a:effectLst/>
                <a:latin typeface="Corbel (Cuerpo)"/>
                <a:ea typeface="Calibri" panose="020F0502020204030204" pitchFamily="34" charset="0"/>
              </a:rPr>
              <a:t>vulnerabilidad de contexto </a:t>
            </a:r>
            <a:r>
              <a:rPr lang="es-CL" sz="1600" dirty="0">
                <a:effectLst/>
                <a:latin typeface="Corbel (Cuerpo)"/>
                <a:ea typeface="Calibri" panose="020F0502020204030204" pitchFamily="34" charset="0"/>
              </a:rPr>
              <a:t>corresponde al estado dentro de un sistema antes</a:t>
            </a:r>
            <a:r>
              <a:rPr lang="en-US" sz="1600" dirty="0">
                <a:effectLst/>
                <a:latin typeface="Corbel (Cuerpo)"/>
                <a:ea typeface="Times New Roman" panose="02020603050405020304" pitchFamily="18" charset="0"/>
              </a:rPr>
              <a:t> </a:t>
            </a:r>
            <a:r>
              <a:rPr lang="es-CL" sz="1600" dirty="0">
                <a:effectLst/>
                <a:latin typeface="Corbel (Cuerpo)"/>
                <a:ea typeface="Calibri" panose="020F0502020204030204" pitchFamily="34" charset="0"/>
              </a:rPr>
              <a:t> de enfrentarse a un determinado fenómeno; en otras palabras, alude a una vulnerabilidad como condición preexistente, determinada no en relación con riesgos específicos sino más bien con factores subyacentes de tipo </a:t>
            </a:r>
            <a:r>
              <a:rPr lang="es-CL" sz="1600" b="1" dirty="0">
                <a:solidFill>
                  <a:srgbClr val="FFFF00"/>
                </a:solidFill>
                <a:effectLst/>
                <a:latin typeface="Corbel (Cuerpo)"/>
                <a:ea typeface="Calibri" panose="020F0502020204030204" pitchFamily="34" charset="0"/>
              </a:rPr>
              <a:t>social, político, económico, cultural e institucional</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Estos factores incluyen la pobreza, los bajos niveles de alfabetización y la distribución desigual del poder, todos los cuales influyen en la capacidad de adaptación de las comunidades. </a:t>
            </a:r>
            <a:r>
              <a:rPr lang="en-US" sz="1600" dirty="0">
                <a:effectLst/>
                <a:latin typeface="Corbel (Cuerpo)"/>
                <a:ea typeface="Times New Roman" panose="02020603050405020304" pitchFamily="18" charset="0"/>
              </a:rPr>
              <a:t> </a:t>
            </a:r>
            <a:endParaRPr lang="es-CL" sz="1600" dirty="0">
              <a:effectLst/>
              <a:latin typeface="Corbel (Cuerpo)"/>
              <a:ea typeface="Times New Roman" panose="02020603050405020304" pitchFamily="18" charset="0"/>
            </a:endParaRPr>
          </a:p>
        </p:txBody>
      </p:sp>
      <p:pic>
        <p:nvPicPr>
          <p:cNvPr id="10" name="Imagen 9">
            <a:extLst>
              <a:ext uri="{FF2B5EF4-FFF2-40B4-BE49-F238E27FC236}">
                <a16:creationId xmlns:a16="http://schemas.microsoft.com/office/drawing/2014/main" id="{D6A2189A-7830-4CBD-AB95-AB01D5BB5663}"/>
              </a:ext>
            </a:extLst>
          </p:cNvPr>
          <p:cNvPicPr>
            <a:picLocks noChangeAspect="1"/>
          </p:cNvPicPr>
          <p:nvPr/>
        </p:nvPicPr>
        <p:blipFill>
          <a:blip r:embed="rId2"/>
          <a:stretch>
            <a:fillRect/>
          </a:stretch>
        </p:blipFill>
        <p:spPr>
          <a:xfrm>
            <a:off x="8968939" y="2048925"/>
            <a:ext cx="2977780" cy="1577844"/>
          </a:xfrm>
          <a:prstGeom prst="rect">
            <a:avLst/>
          </a:prstGeom>
        </p:spPr>
      </p:pic>
      <p:sp>
        <p:nvSpPr>
          <p:cNvPr id="6" name="Título 1">
            <a:extLst>
              <a:ext uri="{FF2B5EF4-FFF2-40B4-BE49-F238E27FC236}">
                <a16:creationId xmlns:a16="http://schemas.microsoft.com/office/drawing/2014/main" id="{E5E93ED3-2B39-4E92-92F7-29066FB806B0}"/>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8" name="CuadroTexto 7">
            <a:extLst>
              <a:ext uri="{FF2B5EF4-FFF2-40B4-BE49-F238E27FC236}">
                <a16:creationId xmlns:a16="http://schemas.microsoft.com/office/drawing/2014/main" id="{0341C59E-D567-4673-AC19-CFBDBEFEE51B}"/>
              </a:ext>
            </a:extLst>
          </p:cNvPr>
          <p:cNvSpPr txBox="1"/>
          <p:nvPr/>
        </p:nvSpPr>
        <p:spPr>
          <a:xfrm>
            <a:off x="791307" y="1132081"/>
            <a:ext cx="8791662" cy="523220"/>
          </a:xfrm>
          <a:prstGeom prst="rect">
            <a:avLst/>
          </a:prstGeom>
          <a:noFill/>
        </p:spPr>
        <p:txBody>
          <a:bodyPr wrap="square" rtlCol="0">
            <a:spAutoFit/>
          </a:bodyPr>
          <a:lstStyle/>
          <a:p>
            <a:r>
              <a:rPr lang="ang-Latn-001" sz="2800" dirty="0"/>
              <a:t>V</a:t>
            </a:r>
            <a:r>
              <a:rPr lang="es-MX" sz="2800" dirty="0"/>
              <a:t>ulnerabilidad de resultado y vulnerabilidad de contexto</a:t>
            </a:r>
            <a:endParaRPr lang="es-CL" sz="2800" dirty="0"/>
          </a:p>
        </p:txBody>
      </p:sp>
    </p:spTree>
    <p:extLst>
      <p:ext uri="{BB962C8B-B14F-4D97-AF65-F5344CB8AC3E}">
        <p14:creationId xmlns:p14="http://schemas.microsoft.com/office/powerpoint/2010/main" val="261391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4008EA-9550-43E4-AB80-89418F5889AE}"/>
              </a:ext>
            </a:extLst>
          </p:cNvPr>
          <p:cNvSpPr>
            <a:spLocks noGrp="1"/>
          </p:cNvSpPr>
          <p:nvPr>
            <p:ph idx="1"/>
          </p:nvPr>
        </p:nvSpPr>
        <p:spPr>
          <a:xfrm>
            <a:off x="4160939" y="1319716"/>
            <a:ext cx="7176169" cy="4351338"/>
          </a:xfrm>
        </p:spPr>
        <p:txBody>
          <a:bodyPr>
            <a:normAutofit/>
          </a:bodyPr>
          <a:lstStyle/>
          <a:p>
            <a:pPr marL="0" indent="0">
              <a:buNone/>
            </a:pPr>
            <a:r>
              <a:rPr lang="ang-Latn-001" sz="2000" dirty="0">
                <a:latin typeface="Corbel (Cuerpo)"/>
              </a:rPr>
              <a:t>En el texto, m</a:t>
            </a:r>
            <a:r>
              <a:rPr lang="es-MX" sz="2000" dirty="0" err="1">
                <a:latin typeface="Corbel (Cuerpo)"/>
              </a:rPr>
              <a:t>etodológicamente</a:t>
            </a:r>
            <a:r>
              <a:rPr lang="es-MX" sz="2000" dirty="0">
                <a:latin typeface="Corbel (Cuerpo)"/>
              </a:rPr>
              <a:t>, se determinan dos índices de vulnerabilidad</a:t>
            </a:r>
            <a:r>
              <a:rPr lang="ang-Latn-001" sz="2000" dirty="0">
                <a:latin typeface="Corbel (Cuerpo)"/>
              </a:rPr>
              <a:t> cuya integraci</a:t>
            </a:r>
            <a:r>
              <a:rPr lang="es-CL" sz="2000" dirty="0" err="1">
                <a:latin typeface="Corbel (Cuerpo)"/>
              </a:rPr>
              <a:t>ó</a:t>
            </a:r>
            <a:r>
              <a:rPr lang="ang-Latn-001" sz="2000" dirty="0">
                <a:latin typeface="Corbel (Cuerpo)"/>
              </a:rPr>
              <a:t>n da origen a un tercero</a:t>
            </a:r>
            <a:r>
              <a:rPr lang="es-MX" sz="2000" dirty="0">
                <a:latin typeface="Corbel (Cuerpo)"/>
              </a:rPr>
              <a:t>:</a:t>
            </a:r>
            <a:endParaRPr lang="ang-Latn-001" sz="2000" dirty="0">
              <a:latin typeface="Corbel (Cuerpo)"/>
            </a:endParaRPr>
          </a:p>
          <a:p>
            <a:pPr marL="0" indent="0">
              <a:buNone/>
            </a:pPr>
            <a:endParaRPr lang="ang-Latn-001" sz="2000" dirty="0">
              <a:latin typeface="Corbel (Cuerpo)"/>
            </a:endParaRPr>
          </a:p>
          <a:p>
            <a:pPr marL="0" indent="0">
              <a:buNone/>
            </a:pPr>
            <a:r>
              <a:rPr lang="ang-Latn-001" sz="2000" dirty="0">
                <a:latin typeface="Corbel (Cuerpo)"/>
              </a:rPr>
              <a:t>1 U</a:t>
            </a:r>
            <a:r>
              <a:rPr lang="es-MX" sz="2000" dirty="0">
                <a:latin typeface="Corbel (Cuerpo)"/>
              </a:rPr>
              <a:t>n Índice de Vulnerabilidad Humana al Cambio Climático (</a:t>
            </a:r>
            <a:r>
              <a:rPr lang="es-MX" sz="2000" b="1" dirty="0">
                <a:solidFill>
                  <a:srgbClr val="FFFF00"/>
                </a:solidFill>
                <a:latin typeface="Corbel (Cuerpo)"/>
              </a:rPr>
              <a:t>IV</a:t>
            </a:r>
            <a:r>
              <a:rPr lang="es-MX" sz="2000" b="1" dirty="0">
                <a:solidFill>
                  <a:srgbClr val="FF0000"/>
                </a:solidFill>
                <a:latin typeface="Corbel (Cuerpo)"/>
              </a:rPr>
              <a:t>H</a:t>
            </a:r>
            <a:r>
              <a:rPr lang="es-MX" sz="2000" b="1" dirty="0">
                <a:solidFill>
                  <a:srgbClr val="FFFF00"/>
                </a:solidFill>
                <a:latin typeface="Corbel (Cuerpo)"/>
              </a:rPr>
              <a:t>CC</a:t>
            </a:r>
            <a:r>
              <a:rPr lang="es-MX" sz="2000" dirty="0">
                <a:latin typeface="Corbel (Cuerpo)"/>
              </a:rPr>
              <a:t>) y</a:t>
            </a:r>
            <a:endParaRPr lang="ang-Latn-001" sz="2000" dirty="0">
              <a:latin typeface="Corbel (Cuerpo)"/>
            </a:endParaRPr>
          </a:p>
          <a:p>
            <a:pPr marL="0" indent="0">
              <a:buNone/>
            </a:pPr>
            <a:r>
              <a:rPr lang="ang-Latn-001" sz="2000" dirty="0">
                <a:latin typeface="Corbel (Cuerpo)"/>
              </a:rPr>
              <a:t>2 U</a:t>
            </a:r>
            <a:r>
              <a:rPr lang="es-MX" sz="2000" dirty="0">
                <a:latin typeface="Corbel (Cuerpo)"/>
              </a:rPr>
              <a:t>n Índice de Vulnerabilidad Ambiental al Cambio Climático (</a:t>
            </a:r>
            <a:r>
              <a:rPr lang="es-MX" sz="2000" b="1" dirty="0">
                <a:solidFill>
                  <a:srgbClr val="FFFF00"/>
                </a:solidFill>
                <a:latin typeface="Corbel (Cuerpo)"/>
              </a:rPr>
              <a:t>IV</a:t>
            </a:r>
            <a:r>
              <a:rPr lang="es-MX" sz="2000" b="1" dirty="0">
                <a:solidFill>
                  <a:srgbClr val="FF0000"/>
                </a:solidFill>
                <a:latin typeface="Corbel (Cuerpo)"/>
              </a:rPr>
              <a:t>A</a:t>
            </a:r>
            <a:r>
              <a:rPr lang="es-MX" sz="2000" b="1" dirty="0">
                <a:solidFill>
                  <a:srgbClr val="FFFF00"/>
                </a:solidFill>
                <a:latin typeface="Corbel (Cuerpo)"/>
              </a:rPr>
              <a:t>CC</a:t>
            </a:r>
            <a:r>
              <a:rPr lang="es-MX" sz="2000" dirty="0">
                <a:latin typeface="Corbel (Cuerpo)"/>
              </a:rPr>
              <a:t>). </a:t>
            </a:r>
            <a:endParaRPr lang="ang-Latn-001" sz="2000" dirty="0">
              <a:latin typeface="Corbel (Cuerpo)"/>
            </a:endParaRPr>
          </a:p>
          <a:p>
            <a:pPr marL="0" indent="0">
              <a:buNone/>
            </a:pPr>
            <a:r>
              <a:rPr lang="ang-Latn-001" sz="2000" dirty="0">
                <a:latin typeface="Corbel (Cuerpo)"/>
              </a:rPr>
              <a:t>3 </a:t>
            </a:r>
            <a:r>
              <a:rPr lang="es-MX" sz="2000" dirty="0">
                <a:latin typeface="Corbel (Cuerpo)"/>
              </a:rPr>
              <a:t>La </a:t>
            </a:r>
            <a:r>
              <a:rPr lang="es-CL" sz="2000" dirty="0">
                <a:latin typeface="Corbel (Cuerpo)"/>
              </a:rPr>
              <a:t>unión de ambos da como </a:t>
            </a:r>
            <a:r>
              <a:rPr lang="es-MX" sz="2000" dirty="0">
                <a:latin typeface="Corbel (Cuerpo)"/>
              </a:rPr>
              <a:t>un Índice de Vulnerabilidad al Cambio Climático (</a:t>
            </a:r>
            <a:r>
              <a:rPr lang="es-MX" sz="2000" b="1" dirty="0">
                <a:solidFill>
                  <a:srgbClr val="FFFF00"/>
                </a:solidFill>
                <a:latin typeface="Corbel (Cuerpo)"/>
              </a:rPr>
              <a:t>IVCC</a:t>
            </a:r>
            <a:r>
              <a:rPr lang="es-MX" sz="2000" dirty="0">
                <a:latin typeface="Corbel (Cuerpo)"/>
              </a:rPr>
              <a:t>). </a:t>
            </a:r>
            <a:endParaRPr lang="ang-Latn-001" sz="2000" dirty="0">
              <a:latin typeface="Corbel (Cuerpo)"/>
            </a:endParaRPr>
          </a:p>
          <a:p>
            <a:pPr marL="0" indent="0">
              <a:buNone/>
            </a:pPr>
            <a:endParaRPr lang="ang-Latn-001" sz="2000" dirty="0">
              <a:latin typeface="Corbel (Cuerpo)"/>
            </a:endParaRPr>
          </a:p>
          <a:p>
            <a:pPr marL="0" indent="0" algn="ctr">
              <a:buNone/>
            </a:pPr>
            <a:r>
              <a:rPr lang="es-CL"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2000" b="1"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+IVACC</a:t>
            </a:r>
            <a:endParaRPr lang="es-CL" sz="2000" dirty="0">
              <a:latin typeface="Corbel (Cuerpo)"/>
            </a:endParaRPr>
          </a:p>
        </p:txBody>
      </p:sp>
      <p:sp>
        <p:nvSpPr>
          <p:cNvPr id="4" name="Título 1">
            <a:extLst>
              <a:ext uri="{FF2B5EF4-FFF2-40B4-BE49-F238E27FC236}">
                <a16:creationId xmlns:a16="http://schemas.microsoft.com/office/drawing/2014/main" id="{9EFA29E8-2B17-490D-8408-D67216104936}"/>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2" name="Imagen 1">
            <a:extLst>
              <a:ext uri="{FF2B5EF4-FFF2-40B4-BE49-F238E27FC236}">
                <a16:creationId xmlns:a16="http://schemas.microsoft.com/office/drawing/2014/main" id="{65C1FAF1-7E85-4B46-91A6-2DDE7C7D43C9}"/>
              </a:ext>
            </a:extLst>
          </p:cNvPr>
          <p:cNvPicPr>
            <a:picLocks noChangeAspect="1"/>
          </p:cNvPicPr>
          <p:nvPr/>
        </p:nvPicPr>
        <p:blipFill>
          <a:blip r:embed="rId2"/>
          <a:stretch>
            <a:fillRect/>
          </a:stretch>
        </p:blipFill>
        <p:spPr>
          <a:xfrm>
            <a:off x="1114150" y="2438032"/>
            <a:ext cx="2466975" cy="1847850"/>
          </a:xfrm>
          <a:prstGeom prst="rect">
            <a:avLst/>
          </a:prstGeom>
        </p:spPr>
      </p:pic>
    </p:spTree>
    <p:extLst>
      <p:ext uri="{BB962C8B-B14F-4D97-AF65-F5344CB8AC3E}">
        <p14:creationId xmlns:p14="http://schemas.microsoft.com/office/powerpoint/2010/main" val="48786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56492" y="1023146"/>
            <a:ext cx="10984523" cy="5311154"/>
          </a:xfrm>
        </p:spPr>
        <p:txBody>
          <a:bodyPr>
            <a:normAutofit fontScale="90000"/>
          </a:bodyPr>
          <a:lstStyle/>
          <a:p>
            <a:pPr algn="l"/>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3100"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+IVACC</a:t>
            </a: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Los indicadores considerados</a:t>
            </a:r>
            <a:br>
              <a:rPr lang="ang-Latn-001" sz="3100" dirty="0">
                <a:effectLst/>
                <a:latin typeface="Consolas" panose="020B0609020204030204" pitchFamily="49" charset="0"/>
                <a:ea typeface="Batang" panose="02030600000101010101" pitchFamily="18" charset="-127"/>
                <a:cs typeface="Arial" panose="020B0604020202020204"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para construir el </a:t>
            </a:r>
            <a:r>
              <a:rPr lang="es-CL" sz="3100" dirty="0">
                <a:effectLst/>
                <a:latin typeface="Consolas" panose="020B0609020204030204" pitchFamily="49" charset="0"/>
                <a:ea typeface="Batang" panose="02030600000101010101" pitchFamily="18" charset="-127"/>
                <a:cs typeface="Arial" panose="020B0604020202020204" pitchFamily="34" charset="0"/>
              </a:rPr>
              <a:t>índice </a:t>
            </a:r>
            <a:r>
              <a:rPr lang="ang-Latn-001" sz="3100" dirty="0">
                <a:effectLst/>
                <a:latin typeface="Consolas" panose="020B0609020204030204" pitchFamily="49" charset="0"/>
                <a:ea typeface="Batang" panose="02030600000101010101" pitchFamily="18" charset="-127"/>
                <a:cs typeface="Arial" panose="020B0604020202020204" pitchFamily="34" charset="0"/>
              </a:rPr>
              <a:t>ivhcc</a:t>
            </a:r>
            <a:br>
              <a:rPr lang="es-CL" sz="3100" dirty="0">
                <a:effectLst/>
                <a:latin typeface="Consolas" panose="020B0609020204030204" pitchFamily="49" charset="0"/>
                <a:ea typeface="Batang" panose="02030600000101010101" pitchFamily="18" charset="-127"/>
                <a:cs typeface="Arial" panose="020B0604020202020204" pitchFamily="34" charset="0"/>
              </a:rPr>
            </a:br>
            <a:r>
              <a:rPr lang="es-CL" sz="3100" dirty="0">
                <a:effectLst/>
                <a:latin typeface="Consolas" panose="020B0609020204030204" pitchFamily="49" charset="0"/>
                <a:ea typeface="Batang" panose="02030600000101010101" pitchFamily="18" charset="-127"/>
                <a:cs typeface="Arial" panose="020B0604020202020204" pitchFamily="34" charset="0"/>
              </a:rPr>
              <a:t>fueron tomados de</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Henríquez</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t>
            </a:r>
            <a:b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31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r>
              <a:rPr lang="ang-Latn" sz="3100" dirty="0">
                <a:effectLst/>
                <a:latin typeface="Consolas" panose="020B0609020204030204" pitchFamily="49" charset="0"/>
                <a:ea typeface="Batang" panose="02030600000101010101" pitchFamily="18" charset="-127"/>
                <a:cs typeface="Arial" panose="020B0604020202020204" pitchFamily="34" charset="0"/>
              </a:rPr>
              <a:t>(2)</a:t>
            </a: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(2)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Zonas de catástrofe por eventos hidrometeorológicos en Chile y aportes para un índice de riesgo climático</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Henríquez</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20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latin typeface="Consolas" panose="020B0609020204030204" pitchFamily="49" charset="0"/>
                <a:ea typeface="MS UI Gothic" panose="020B0600070205080204" pitchFamily="34" charset="-128"/>
                <a:cs typeface="Quire Sans" panose="020B0502040204020203" pitchFamily="34" charset="0"/>
              </a:rPr>
              <a:t>https://www.scielo.cl/scielo.php?script=sci_arttext&amp;pid=S0718-34022016000100003</a:t>
            </a:r>
            <a:endParaRPr lang="es-CL" sz="2000" dirty="0">
              <a:effectLst/>
              <a:latin typeface="Consolas" panose="020B0609020204030204" pitchFamily="49" charset="0"/>
              <a:ea typeface="MS UI Gothic" panose="020B0600070205080204" pitchFamily="34" charset="-128"/>
            </a:endParaRPr>
          </a:p>
        </p:txBody>
      </p:sp>
      <p:pic>
        <p:nvPicPr>
          <p:cNvPr id="4" name="Imagen 3">
            <a:extLst>
              <a:ext uri="{FF2B5EF4-FFF2-40B4-BE49-F238E27FC236}">
                <a16:creationId xmlns:a16="http://schemas.microsoft.com/office/drawing/2014/main" id="{F9D27F34-2BDB-4A5F-88AE-57017133D0FC}"/>
              </a:ext>
            </a:extLst>
          </p:cNvPr>
          <p:cNvPicPr>
            <a:picLocks noChangeAspect="1"/>
          </p:cNvPicPr>
          <p:nvPr/>
        </p:nvPicPr>
        <p:blipFill>
          <a:blip r:embed="rId2"/>
          <a:stretch>
            <a:fillRect/>
          </a:stretch>
        </p:blipFill>
        <p:spPr>
          <a:xfrm>
            <a:off x="5576407" y="1567634"/>
            <a:ext cx="5959101" cy="3188924"/>
          </a:xfrm>
          <a:prstGeom prst="rect">
            <a:avLst/>
          </a:prstGeom>
        </p:spPr>
      </p:pic>
      <p:sp>
        <p:nvSpPr>
          <p:cNvPr id="5" name="Título 1">
            <a:extLst>
              <a:ext uri="{FF2B5EF4-FFF2-40B4-BE49-F238E27FC236}">
                <a16:creationId xmlns:a16="http://schemas.microsoft.com/office/drawing/2014/main" id="{8902A393-E000-46CF-98F9-70D20468FA2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41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C7F966-EA63-46CD-BF1C-956A6542467C}"/>
              </a:ext>
            </a:extLst>
          </p:cNvPr>
          <p:cNvSpPr txBox="1"/>
          <p:nvPr/>
        </p:nvSpPr>
        <p:spPr>
          <a:xfrm>
            <a:off x="537244" y="1048852"/>
            <a:ext cx="10858499" cy="4826193"/>
          </a:xfrm>
          <a:prstGeom prst="rect">
            <a:avLst/>
          </a:prstGeom>
          <a:noFill/>
        </p:spPr>
        <p:txBody>
          <a:bodyPr wrap="square">
            <a:spAutoFit/>
          </a:bodyPr>
          <a:lstStyle/>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exposición</a:t>
            </a:r>
            <a:r>
              <a:rPr lang="es-CL" sz="1400" dirty="0">
                <a:effectLst/>
                <a:latin typeface="Corbel (Cuerpo)"/>
                <a:ea typeface="Calibri" panose="020F0502020204030204" pitchFamily="34" charset="0"/>
              </a:rPr>
              <a:t> fue calculada mediante el porcentaje de población infantil (0 a 15 años) y adulta mayor (sobre 65 años) a nivel comunal, extraídas del Censo de Población y Vivienda del año </a:t>
            </a:r>
            <a:r>
              <a:rPr lang="es-CL" sz="1400" dirty="0">
                <a:solidFill>
                  <a:srgbClr val="FF0000"/>
                </a:solidFill>
                <a:effectLst/>
                <a:latin typeface="Corbel (Cuerpo)"/>
                <a:ea typeface="Calibri" panose="020F0502020204030204" pitchFamily="34" charset="0"/>
              </a:rPr>
              <a:t>2002 </a:t>
            </a:r>
            <a:r>
              <a:rPr lang="ang-Latn" sz="1400" dirty="0">
                <a:latin typeface="Corbel (Cuerpo)"/>
                <a:ea typeface="Calibri" panose="020F0502020204030204" pitchFamily="34" charset="0"/>
              </a:rPr>
              <a:t>(2)</a:t>
            </a:r>
            <a:r>
              <a:rPr lang="es-CL" sz="1400" dirty="0">
                <a:effectLst/>
                <a:latin typeface="Corbel (Cuerpo)"/>
                <a:ea typeface="Calibri" panose="020F0502020204030204" pitchFamily="34" charset="0"/>
              </a:rPr>
              <a:t> del Instituto Nacional de Estadística (INE); el supuesto es que ésta población se encuentra más expuesta ante un evento extremo de origen climático que la población adulta (IPCC, 2014)</a:t>
            </a:r>
            <a:r>
              <a:rPr lang="ang-Latn-001" sz="1400" dirty="0">
                <a:latin typeface="Corbel (Cuerpo)"/>
                <a:ea typeface="Calibri" panose="020F0502020204030204" pitchFamily="34" charset="0"/>
              </a:rPr>
              <a:t> </a:t>
            </a:r>
            <a:r>
              <a:rPr lang="ang-Latn-001" sz="1400" dirty="0">
                <a:effectLst/>
                <a:latin typeface="Corbel (Cuerpo)"/>
                <a:ea typeface="Calibri" panose="020F0502020204030204" pitchFamily="34" charset="0"/>
              </a:rPr>
              <a:t>(3)</a:t>
            </a:r>
            <a:r>
              <a:rPr lang="es-CL" sz="1400" dirty="0">
                <a:effectLst/>
                <a:latin typeface="Corbel (Cuerpo)"/>
                <a:ea typeface="Calibri" panose="020F0502020204030204" pitchFamily="34" charset="0"/>
              </a:rPr>
              <a:t>.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vulnerabilidad</a:t>
            </a:r>
            <a:r>
              <a:rPr lang="es-CL" sz="1400" dirty="0">
                <a:effectLst/>
                <a:latin typeface="Corbel (Cuerpo)"/>
                <a:ea typeface="Calibri" panose="020F0502020204030204" pitchFamily="34" charset="0"/>
              </a:rPr>
              <a:t> se ha abordado a través de las características socioeconómicas y de salud de la población, analizando el porcentaje de población en situación de pobreza (a partir de encuesta CASEN de MIDEPLAN, </a:t>
            </a:r>
            <a:r>
              <a:rPr lang="es-CL" sz="1400" dirty="0">
                <a:solidFill>
                  <a:srgbClr val="FF0000"/>
                </a:solidFill>
                <a:effectLst/>
                <a:latin typeface="Corbel (Cuerpo)"/>
                <a:ea typeface="Calibri" panose="020F0502020204030204" pitchFamily="34" charset="0"/>
              </a:rPr>
              <a:t>2009</a:t>
            </a:r>
            <a:r>
              <a:rPr lang="ang-Latn-001" sz="1400" dirty="0">
                <a:effectLst/>
                <a:latin typeface="Corbel (Cuerpo)"/>
                <a:ea typeface="Calibri" panose="020F0502020204030204" pitchFamily="34" charset="0"/>
              </a:rPr>
              <a:t> (4)</a:t>
            </a:r>
            <a:r>
              <a:rPr lang="es-CL" sz="1400" dirty="0">
                <a:effectLst/>
                <a:latin typeface="Corbel (Cuerpo)"/>
                <a:ea typeface="Calibri" panose="020F0502020204030204" pitchFamily="34" charset="0"/>
              </a:rPr>
              <a:t>) y el porcentaje de población con una o más enfermedades respiratorias a nivel comunal; se trabaja sobre el supuesto que éstas enfermedades se manifiestan con mayor frecuencia después de un evento extremo, como heladas o lluvias intensas (</a:t>
            </a:r>
            <a:r>
              <a:rPr lang="es-CL" sz="1400" dirty="0" err="1">
                <a:effectLst/>
                <a:latin typeface="Corbel (Cuerpo)"/>
                <a:ea typeface="Calibri" panose="020F0502020204030204" pitchFamily="34" charset="0"/>
              </a:rPr>
              <a:t>D’Amato</a:t>
            </a:r>
            <a:r>
              <a:rPr lang="es-CL" sz="1400" dirty="0">
                <a:effectLst/>
                <a:latin typeface="Corbel (Cuerpo)"/>
                <a:ea typeface="Calibri" panose="020F0502020204030204" pitchFamily="34" charset="0"/>
              </a:rPr>
              <a:t> et al., 2014).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El indicador de </a:t>
            </a:r>
            <a:r>
              <a:rPr lang="es-CL" sz="1400" dirty="0">
                <a:solidFill>
                  <a:srgbClr val="FFFF00"/>
                </a:solidFill>
                <a:effectLst/>
                <a:latin typeface="Corbel (Cuerpo)"/>
                <a:ea typeface="Calibri" panose="020F0502020204030204" pitchFamily="34" charset="0"/>
              </a:rPr>
              <a:t>resiliencia</a:t>
            </a:r>
            <a:r>
              <a:rPr lang="es-CL" sz="1400" dirty="0">
                <a:effectLst/>
                <a:latin typeface="Corbel (Cuerpo)"/>
                <a:ea typeface="Calibri" panose="020F0502020204030204" pitchFamily="34" charset="0"/>
              </a:rPr>
              <a:t> se ha estimado usando el valor del índice de desarrollo humano (IDH), año </a:t>
            </a:r>
            <a:r>
              <a:rPr lang="es-CL" sz="1400" dirty="0">
                <a:solidFill>
                  <a:srgbClr val="FF0000"/>
                </a:solidFill>
                <a:effectLst/>
                <a:latin typeface="Corbel (Cuerpo)"/>
                <a:ea typeface="Calibri" panose="020F0502020204030204" pitchFamily="34" charset="0"/>
              </a:rPr>
              <a:t>2003 </a:t>
            </a:r>
            <a:r>
              <a:rPr lang="ang-Latn" sz="1400" dirty="0">
                <a:effectLst/>
                <a:latin typeface="Corbel (Cuerpo)"/>
                <a:ea typeface="Calibri" panose="020F0502020204030204" pitchFamily="34" charset="0"/>
              </a:rPr>
              <a:t>(5)</a:t>
            </a:r>
            <a:r>
              <a:rPr lang="es-CL" sz="1400" dirty="0">
                <a:effectLst/>
                <a:latin typeface="Corbel (Cuerpo)"/>
                <a:ea typeface="Calibri" panose="020F0502020204030204" pitchFamily="34" charset="0"/>
              </a:rPr>
              <a:t>, a nivel comunal de acuerdo a la información de MIDEPLAN/ PNUD (2005) y el porcentaje de población perteneciente a organizaciones comunitarias a través de la base de datos de la encuesta CASEN año 2009 (MIDEPLAN, 2009); el IDH se escogió en función de determinar aquellas comunas que tienen mejores condiciones de ingreso, salud y educación para enfrentar una crisis, en tanto que el segundo indicador se asocia a identificar comunas donde hay comunidades con mayor nivel de participación </a:t>
            </a:r>
            <a:r>
              <a:rPr lang="es-CL" sz="1400" dirty="0">
                <a:latin typeface="Corbel (Cuerpo)"/>
                <a:ea typeface="Calibri" panose="020F0502020204030204" pitchFamily="34" charset="0"/>
              </a:rPr>
              <a:t>en</a:t>
            </a:r>
            <a:r>
              <a:rPr lang="es-CL" sz="1400" dirty="0">
                <a:effectLst/>
                <a:latin typeface="Corbel (Cuerpo)"/>
                <a:ea typeface="Calibri" panose="020F0502020204030204" pitchFamily="34" charset="0"/>
              </a:rPr>
              <a:t> organizaciones sociales lo que </a:t>
            </a:r>
            <a:r>
              <a:rPr lang="ang-Latn"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en principio</a:t>
            </a:r>
            <a:r>
              <a:rPr lang="ang-Latn-001"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 pueden </a:t>
            </a:r>
            <a:r>
              <a:rPr lang="ang-Latn-001" sz="1400" dirty="0">
                <a:effectLst/>
                <a:latin typeface="Corbel (Cuerpo)"/>
                <a:ea typeface="Calibri" panose="020F0502020204030204" pitchFamily="34" charset="0"/>
              </a:rPr>
              <a:t>ayudarlos a </a:t>
            </a:r>
            <a:r>
              <a:rPr lang="es-CL" sz="1400" dirty="0">
                <a:effectLst/>
                <a:latin typeface="Corbel (Cuerpo)"/>
                <a:ea typeface="Calibri" panose="020F0502020204030204" pitchFamily="34" charset="0"/>
              </a:rPr>
              <a:t>enfrentar de mejor manera un desastre natural y también recuperarse después de una perturbación.</a:t>
            </a:r>
            <a:endParaRPr lang="ang-Latn-001" sz="1400" dirty="0">
              <a:effectLst/>
              <a:latin typeface="Corbel (Cuerpo)"/>
              <a:ea typeface="Calibri" panose="020F0502020204030204" pitchFamily="34" charset="0"/>
            </a:endParaRPr>
          </a:p>
          <a:p>
            <a:pPr algn="just"/>
            <a:r>
              <a:rPr lang="ang-Latn-001" sz="1400" dirty="0">
                <a:latin typeface="Corbel (Cuerpo)"/>
                <a:ea typeface="Times New Roman" panose="02020603050405020304" pitchFamily="18" charset="0"/>
              </a:rPr>
              <a:t>(2) Una desactualizaci</a:t>
            </a:r>
            <a:r>
              <a:rPr lang="es-CL" sz="1400" dirty="0">
                <a:latin typeface="Corbel (Cuerpo)"/>
                <a:ea typeface="Times New Roman" panose="02020603050405020304" pitchFamily="18" charset="0"/>
              </a:rPr>
              <a:t>ón de casi 20 años.</a:t>
            </a:r>
            <a:endParaRPr lang="ang-Latn-001" sz="1400" dirty="0">
              <a:latin typeface="Corbel (Cuerpo)"/>
              <a:ea typeface="Times New Roman" panose="02020603050405020304" pitchFamily="18" charset="0"/>
            </a:endParaRPr>
          </a:p>
          <a:p>
            <a:pPr algn="just"/>
            <a:r>
              <a:rPr lang="ang-Latn-001" sz="1400" dirty="0">
                <a:effectLst/>
                <a:latin typeface="Corbel (Cuerpo)"/>
                <a:ea typeface="Times New Roman" panose="02020603050405020304" pitchFamily="18" charset="0"/>
              </a:rPr>
              <a:t>(3) </a:t>
            </a:r>
            <a:r>
              <a:rPr lang="en-US" sz="1400" dirty="0"/>
              <a:t>Intergovernmental Panel on Climate Change.</a:t>
            </a:r>
            <a:endParaRPr lang="ang-Latn-001" sz="1400" dirty="0"/>
          </a:p>
          <a:p>
            <a:pPr algn="just"/>
            <a:r>
              <a:rPr lang="ang-Latn-001" sz="1400" dirty="0"/>
              <a:t>(4) </a:t>
            </a:r>
            <a:r>
              <a:rPr lang="es-CL" sz="1400" dirty="0"/>
              <a:t>U</a:t>
            </a:r>
            <a:r>
              <a:rPr lang="ang-Latn-001" sz="1400" dirty="0"/>
              <a:t>na d</a:t>
            </a:r>
            <a:r>
              <a:rPr lang="es-CL" sz="1400" dirty="0"/>
              <a:t>é</a:t>
            </a:r>
            <a:r>
              <a:rPr lang="ang-Latn-001" sz="1400" dirty="0"/>
              <a:t>cada de desactualizaci</a:t>
            </a:r>
            <a:r>
              <a:rPr lang="es-CL" sz="1400" dirty="0"/>
              <a:t>ón.</a:t>
            </a:r>
            <a:endParaRPr lang="ang-Latn-001" sz="1400" dirty="0"/>
          </a:p>
          <a:p>
            <a:pPr algn="just"/>
            <a:r>
              <a:rPr lang="ang-Latn-001" sz="1400" dirty="0"/>
              <a:t>(5) </a:t>
            </a:r>
            <a:r>
              <a:rPr lang="es-CL" sz="1400" dirty="0"/>
              <a:t>C</a:t>
            </a:r>
            <a:r>
              <a:rPr lang="ang-Latn-001" sz="1400" dirty="0"/>
              <a:t>asi 20 a</a:t>
            </a:r>
            <a:r>
              <a:rPr lang="es-CL" sz="1400" dirty="0" err="1"/>
              <a:t>ños</a:t>
            </a:r>
            <a:r>
              <a:rPr lang="es-CL" sz="1400" dirty="0"/>
              <a:t> de desactualización.</a:t>
            </a:r>
            <a:endParaRPr lang="en-US" sz="1400" dirty="0">
              <a:hlinkClick r:id="rId2"/>
            </a:endParaRPr>
          </a:p>
          <a:p>
            <a:pPr algn="just">
              <a:lnSpc>
                <a:spcPct val="115000"/>
              </a:lnSpc>
              <a:spcAft>
                <a:spcPts val="1000"/>
              </a:spcAft>
            </a:pPr>
            <a:endParaRPr lang="es-CL" sz="1600" dirty="0">
              <a:effectLst/>
              <a:latin typeface="Corbel (Cuerpo)"/>
              <a:ea typeface="Times New Roman" panose="02020603050405020304" pitchFamily="18" charset="0"/>
            </a:endParaRPr>
          </a:p>
        </p:txBody>
      </p:sp>
      <p:sp>
        <p:nvSpPr>
          <p:cNvPr id="6" name="Título 1">
            <a:extLst>
              <a:ext uri="{FF2B5EF4-FFF2-40B4-BE49-F238E27FC236}">
                <a16:creationId xmlns:a16="http://schemas.microsoft.com/office/drawing/2014/main" id="{A2B49958-6BB5-4D47-A50E-247D4E09000E}"/>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29027651"/>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843</TotalTime>
  <Words>2514</Words>
  <Application>Microsoft Office PowerPoint</Application>
  <PresentationFormat>Panorámica</PresentationFormat>
  <Paragraphs>204</Paragraphs>
  <Slides>41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41</vt:i4>
      </vt:variant>
    </vt:vector>
  </HeadingPairs>
  <TitlesOfParts>
    <vt:vector size="49" baseType="lpstr">
      <vt:lpstr>Batang</vt:lpstr>
      <vt:lpstr>Arial</vt:lpstr>
      <vt:lpstr>Consolas</vt:lpstr>
      <vt:lpstr>Corbel</vt:lpstr>
      <vt:lpstr>Corbel (Cuerpo)</vt:lpstr>
      <vt:lpstr>Quire Sans</vt:lpstr>
      <vt:lpstr>Rod</vt:lpstr>
      <vt:lpstr>Profundidad</vt:lpstr>
      <vt:lpstr>Índices e indicadores </vt:lpstr>
      <vt:lpstr>Construcción de índices</vt:lpstr>
      <vt:lpstr>Construcción de índices</vt:lpstr>
      <vt:lpstr>El proceso de operacionalización</vt:lpstr>
      <vt:lpstr>El viejo método de cálculo del IDH incluía (e incluye) a su vez tres índices:</vt:lpstr>
      <vt:lpstr>Presentación de PowerPoint</vt:lpstr>
      <vt:lpstr>Presentación de PowerPoint</vt:lpstr>
      <vt:lpstr>  IVCC = IVHCC +IVACC  Los indicadores considerados para construir el índice ivhcc fueron tomados de Henríquez, Aspee y J Quense(2)    (2) Zonas de catástrofe por eventos hidrometeorológicos en Chile y aportes para un índice de riesgo climático Henríquez Aspee y J Quense https://www.scielo.cl/scielo.php?script=sci_arttext&amp;pid=S0718-34022016000100003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Casen 2017: modulo participación y redes</vt:lpstr>
      <vt:lpstr>Presentación de PowerPoint</vt:lpstr>
      <vt:lpstr>Otro índice útil: Notredame</vt:lpstr>
      <vt:lpstr>Presentación de PowerPoint</vt:lpstr>
      <vt:lpstr>Presentación de PowerPoint</vt:lpstr>
      <vt:lpstr>Presentación de PowerPoint</vt:lpstr>
      <vt:lpstr>Presentación de PowerPoint</vt:lpstr>
      <vt:lpstr>IBH </vt:lpstr>
      <vt:lpstr>Presentación de PowerPoint</vt:lpstr>
      <vt:lpstr>Presentación de PowerPoint</vt:lpstr>
      <vt:lpstr>Presentación de PowerPoint</vt:lpstr>
      <vt:lpstr>Presentación de PowerPoint</vt:lpstr>
      <vt:lpstr>Índice calidad del trabajo</vt:lpstr>
      <vt:lpstr>Índice calidad del transporte hacia el trabajo</vt:lpstr>
      <vt:lpstr>Presentación de PowerPoint</vt:lpstr>
      <vt:lpstr>Presentación de PowerPoint</vt:lpstr>
      <vt:lpstr>Presentación de PowerPoint</vt:lpstr>
      <vt:lpstr>Presentación de PowerPoint</vt:lpstr>
      <vt:lpstr>Presentación de PowerPoint</vt:lpstr>
      <vt:lpstr>Un orden para los índices en Notion?</vt:lpstr>
      <vt:lpstr>Presentación de PowerPoint</vt:lpstr>
      <vt:lpstr>IVHCC se elimina? </vt:lpstr>
      <vt:lpstr>Presentación de PowerPoint</vt:lpstr>
      <vt:lpstr>IBU esta dentro de índice y  calcular nuevas variables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12</cp:revision>
  <dcterms:created xsi:type="dcterms:W3CDTF">2021-10-22T11:56:10Z</dcterms:created>
  <dcterms:modified xsi:type="dcterms:W3CDTF">2021-10-27T14:34:42Z</dcterms:modified>
</cp:coreProperties>
</file>