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enamorado" initials="ve" lastIdx="1" clrIdx="0">
    <p:extLst>
      <p:ext uri="{19B8F6BF-5375-455C-9EA6-DF929625EA0E}">
        <p15:presenceInfo xmlns:p15="http://schemas.microsoft.com/office/powerpoint/2012/main" userId="c7322f29d2c2e5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Castro" userId="a9937f86877348e7" providerId="LiveId" clId="{085382B4-8BFC-4ABF-89C6-CC569A899B42}"/>
    <pc:docChg chg="modSld">
      <pc:chgData name="Christian Castro" userId="a9937f86877348e7" providerId="LiveId" clId="{085382B4-8BFC-4ABF-89C6-CC569A899B42}" dt="2021-10-22T11:59:56.746" v="15" actId="1076"/>
      <pc:docMkLst>
        <pc:docMk/>
      </pc:docMkLst>
      <pc:sldChg chg="modSp mod">
        <pc:chgData name="Christian Castro" userId="a9937f86877348e7" providerId="LiveId" clId="{085382B4-8BFC-4ABF-89C6-CC569A899B42}" dt="2021-10-22T11:59:56.746" v="15" actId="1076"/>
        <pc:sldMkLst>
          <pc:docMk/>
          <pc:sldMk cId="1903503840" sldId="256"/>
        </pc:sldMkLst>
        <pc:spChg chg="mod">
          <ac:chgData name="Christian Castro" userId="a9937f86877348e7" providerId="LiveId" clId="{085382B4-8BFC-4ABF-89C6-CC569A899B42}" dt="2021-10-22T11:59:38.203" v="7" actId="20577"/>
          <ac:spMkLst>
            <pc:docMk/>
            <pc:sldMk cId="1903503840" sldId="256"/>
            <ac:spMk id="2" creationId="{AD7B9F15-1377-4E02-8384-19B05C64F917}"/>
          </ac:spMkLst>
        </pc:spChg>
        <pc:spChg chg="mod">
          <ac:chgData name="Christian Castro" userId="a9937f86877348e7" providerId="LiveId" clId="{085382B4-8BFC-4ABF-89C6-CC569A899B42}" dt="2021-10-22T11:59:56.746" v="15" actId="1076"/>
          <ac:spMkLst>
            <pc:docMk/>
            <pc:sldMk cId="1903503840" sldId="256"/>
            <ac:spMk id="3" creationId="{449EEAB2-375A-44AD-B789-2D80515B37FC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2T12:58:25.458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B9F15-1377-4E02-8384-19B05C64F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307" y="571966"/>
            <a:ext cx="9144000" cy="1221665"/>
          </a:xfrm>
        </p:spPr>
        <p:txBody>
          <a:bodyPr>
            <a:normAutofit fontScale="90000"/>
          </a:bodyPr>
          <a:lstStyle/>
          <a:p>
            <a:pPr algn="l"/>
            <a:r>
              <a:rPr lang="es-CL" b="1" dirty="0"/>
              <a:t>IBU</a:t>
            </a:r>
            <a:br>
              <a:rPr lang="es-CL" b="1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9EEAB2-375A-44AD-B789-2D80515B3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369" y="1828800"/>
            <a:ext cx="9144000" cy="754025"/>
          </a:xfrm>
        </p:spPr>
        <p:txBody>
          <a:bodyPr/>
          <a:lstStyle/>
          <a:p>
            <a:pPr algn="l"/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  <a:t>Índice de bienestar urbana</a:t>
            </a:r>
            <a:endParaRPr lang="es-C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ED4302-1C7B-4A07-878B-CD22B2211A38}"/>
              </a:ext>
            </a:extLst>
          </p:cNvPr>
          <p:cNvSpPr txBox="1"/>
          <p:nvPr/>
        </p:nvSpPr>
        <p:spPr>
          <a:xfrm>
            <a:off x="1180123" y="3727938"/>
            <a:ext cx="378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IBU esta dentro de colección ciudades</a:t>
            </a:r>
          </a:p>
        </p:txBody>
      </p:sp>
    </p:spTree>
    <p:extLst>
      <p:ext uri="{BB962C8B-B14F-4D97-AF65-F5344CB8AC3E}">
        <p14:creationId xmlns:p14="http://schemas.microsoft.com/office/powerpoint/2010/main" val="190350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4B33-2887-4DD4-80EB-4C26E555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/>
              <a:t>Índice de tipo de vivienda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AAB73CC-E24D-401D-B7F0-52F394212DEE}"/>
              </a:ext>
            </a:extLst>
          </p:cNvPr>
          <p:cNvSpPr/>
          <p:nvPr/>
        </p:nvSpPr>
        <p:spPr>
          <a:xfrm>
            <a:off x="969113" y="2645506"/>
            <a:ext cx="2305539" cy="2305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Índice de tipo de vivienda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40F4DD5-CADB-4FE1-969B-0F108408A608}"/>
              </a:ext>
            </a:extLst>
          </p:cNvPr>
          <p:cNvSpPr/>
          <p:nvPr/>
        </p:nvSpPr>
        <p:spPr>
          <a:xfrm>
            <a:off x="4577868" y="1434167"/>
            <a:ext cx="2041046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Número de piezas usadas exclusivamente como dormitorio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F3179E-2F79-4A3E-ABDF-C59B1F7485B2}"/>
              </a:ext>
            </a:extLst>
          </p:cNvPr>
          <p:cNvSpPr/>
          <p:nvPr/>
        </p:nvSpPr>
        <p:spPr>
          <a:xfrm>
            <a:off x="5892436" y="2547980"/>
            <a:ext cx="1691212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Cantidad de hogares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4D739B-AC5C-4028-AC54-FF929D25D064}"/>
              </a:ext>
            </a:extLst>
          </p:cNvPr>
          <p:cNvSpPr/>
          <p:nvPr/>
        </p:nvSpPr>
        <p:spPr>
          <a:xfrm>
            <a:off x="5988538" y="3814802"/>
            <a:ext cx="1818007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Cantidad de personas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7421560-B65E-41A2-BAB4-EEC2D7E6EBD2}"/>
              </a:ext>
            </a:extLst>
          </p:cNvPr>
          <p:cNvSpPr/>
          <p:nvPr/>
        </p:nvSpPr>
        <p:spPr>
          <a:xfrm>
            <a:off x="4577868" y="4861179"/>
            <a:ext cx="2041046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Año de nacimiento del último/a hijo/a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B3AFD82-1A08-4FF9-8156-A6FDEED50138}"/>
              </a:ext>
            </a:extLst>
          </p:cNvPr>
          <p:cNvCxnSpPr>
            <a:cxnSpLocks/>
          </p:cNvCxnSpPr>
          <p:nvPr/>
        </p:nvCxnSpPr>
        <p:spPr>
          <a:xfrm flipV="1">
            <a:off x="2967908" y="2465784"/>
            <a:ext cx="1775670" cy="57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E83C32-7D60-4D90-8BF6-23DF904C243C}"/>
              </a:ext>
            </a:extLst>
          </p:cNvPr>
          <p:cNvCxnSpPr>
            <a:cxnSpLocks/>
          </p:cNvCxnSpPr>
          <p:nvPr/>
        </p:nvCxnSpPr>
        <p:spPr>
          <a:xfrm flipV="1">
            <a:off x="3304744" y="3226535"/>
            <a:ext cx="2546248" cy="48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C49F2D5-3227-4645-B26D-C90DBF561421}"/>
              </a:ext>
            </a:extLst>
          </p:cNvPr>
          <p:cNvCxnSpPr>
            <a:cxnSpLocks/>
          </p:cNvCxnSpPr>
          <p:nvPr/>
        </p:nvCxnSpPr>
        <p:spPr>
          <a:xfrm>
            <a:off x="3304744" y="4012651"/>
            <a:ext cx="2606433" cy="39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829694F-A290-4943-801D-4F3AECA10411}"/>
              </a:ext>
            </a:extLst>
          </p:cNvPr>
          <p:cNvCxnSpPr>
            <a:cxnSpLocks/>
          </p:cNvCxnSpPr>
          <p:nvPr/>
        </p:nvCxnSpPr>
        <p:spPr>
          <a:xfrm>
            <a:off x="2985477" y="4657254"/>
            <a:ext cx="1592391" cy="5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0095F1-5CFA-4238-BB90-E560F8477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53" y="0"/>
            <a:ext cx="4841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8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49EEAB2-375A-44AD-B789-2D80515B3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923" y="679508"/>
            <a:ext cx="9144000" cy="75402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Se encuentra a nivel de zona y manzanas</a:t>
            </a:r>
            <a:b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es-C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B0056-CA9B-4BE6-A5E5-34567DC3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581" y="1664295"/>
            <a:ext cx="5388585" cy="35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D26D8-227F-4120-890B-FCEB4A93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CD1C9-4FBC-4F7B-BBCF-6A5DE6F95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Tabla de pobreza actualizada y homologada para usar en el índice de vulnerabilidad: [https://rpubs.com/dataintelligence/socio](https://rpubs.com/dataintelligence/socio) </a:t>
            </a:r>
          </a:p>
          <a:p>
            <a:endParaRPr lang="es-MX" dirty="0"/>
          </a:p>
          <a:p>
            <a:r>
              <a:rPr lang="es-MX" dirty="0"/>
              <a:t>Tabla de pueblos originarios: [https://rpubs.com/dataintelligence/pueblos_originarios_2020](https://rpubs.com/dataintelligence/pueblos_originarios_2020)</a:t>
            </a:r>
          </a:p>
        </p:txBody>
      </p:sp>
    </p:spTree>
    <p:extLst>
      <p:ext uri="{BB962C8B-B14F-4D97-AF65-F5344CB8AC3E}">
        <p14:creationId xmlns:p14="http://schemas.microsoft.com/office/powerpoint/2010/main" val="161547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90B93-2076-4FA0-BABB-AE3749CE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IBU esta dentro de índice y calcular nuevas variables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A64B874-D075-4472-8442-1B965A455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594" y="1825625"/>
            <a:ext cx="8789387" cy="4351338"/>
          </a:xfrm>
        </p:spPr>
      </p:pic>
    </p:spTree>
    <p:extLst>
      <p:ext uri="{BB962C8B-B14F-4D97-AF65-F5344CB8AC3E}">
        <p14:creationId xmlns:p14="http://schemas.microsoft.com/office/powerpoint/2010/main" val="384242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B766E-2C2D-4D4A-AB68-08370C08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015CA03-87BD-402C-AE37-613B8665C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012" y="1896269"/>
            <a:ext cx="6686550" cy="4210050"/>
          </a:xfrm>
        </p:spPr>
      </p:pic>
    </p:spTree>
    <p:extLst>
      <p:ext uri="{BB962C8B-B14F-4D97-AF65-F5344CB8AC3E}">
        <p14:creationId xmlns:p14="http://schemas.microsoft.com/office/powerpoint/2010/main" val="68210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4B33-2887-4DD4-80EB-4C26E555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Índice de bienestar en vivienda 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AAB73CC-E24D-401D-B7F0-52F394212DEE}"/>
              </a:ext>
            </a:extLst>
          </p:cNvPr>
          <p:cNvSpPr/>
          <p:nvPr/>
        </p:nvSpPr>
        <p:spPr>
          <a:xfrm>
            <a:off x="969113" y="2645506"/>
            <a:ext cx="2305539" cy="2305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Índice de bienestar en vivienda 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40F4DD5-CADB-4FE1-969B-0F108408A608}"/>
              </a:ext>
            </a:extLst>
          </p:cNvPr>
          <p:cNvSpPr/>
          <p:nvPr/>
        </p:nvSpPr>
        <p:spPr>
          <a:xfrm>
            <a:off x="4577868" y="1434167"/>
            <a:ext cx="2041046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Carencia como pobreza referida a la vivienda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F3179E-2F79-4A3E-ABDF-C59B1F7485B2}"/>
              </a:ext>
            </a:extLst>
          </p:cNvPr>
          <p:cNvSpPr/>
          <p:nvPr/>
        </p:nvSpPr>
        <p:spPr>
          <a:xfrm>
            <a:off x="5892436" y="2547980"/>
            <a:ext cx="1691212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Calidad del techo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4D739B-AC5C-4028-AC54-FF929D25D064}"/>
              </a:ext>
            </a:extLst>
          </p:cNvPr>
          <p:cNvSpPr/>
          <p:nvPr/>
        </p:nvSpPr>
        <p:spPr>
          <a:xfrm>
            <a:off x="5988538" y="3814802"/>
            <a:ext cx="1710553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Calidad de paredes</a:t>
            </a:r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7421560-B65E-41A2-BAB4-EEC2D7E6EBD2}"/>
              </a:ext>
            </a:extLst>
          </p:cNvPr>
          <p:cNvSpPr/>
          <p:nvPr/>
        </p:nvSpPr>
        <p:spPr>
          <a:xfrm>
            <a:off x="4577868" y="4861179"/>
            <a:ext cx="1818007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Tipo de piso</a:t>
            </a:r>
            <a:endParaRPr lang="es-MX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B3AFD82-1A08-4FF9-8156-A6FDEED50138}"/>
              </a:ext>
            </a:extLst>
          </p:cNvPr>
          <p:cNvCxnSpPr>
            <a:cxnSpLocks/>
          </p:cNvCxnSpPr>
          <p:nvPr/>
        </p:nvCxnSpPr>
        <p:spPr>
          <a:xfrm flipV="1">
            <a:off x="2967908" y="2465784"/>
            <a:ext cx="1775670" cy="57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E83C32-7D60-4D90-8BF6-23DF904C243C}"/>
              </a:ext>
            </a:extLst>
          </p:cNvPr>
          <p:cNvCxnSpPr>
            <a:cxnSpLocks/>
          </p:cNvCxnSpPr>
          <p:nvPr/>
        </p:nvCxnSpPr>
        <p:spPr>
          <a:xfrm flipV="1">
            <a:off x="3304744" y="3226535"/>
            <a:ext cx="2546248" cy="48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C49F2D5-3227-4645-B26D-C90DBF561421}"/>
              </a:ext>
            </a:extLst>
          </p:cNvPr>
          <p:cNvCxnSpPr>
            <a:cxnSpLocks/>
          </p:cNvCxnSpPr>
          <p:nvPr/>
        </p:nvCxnSpPr>
        <p:spPr>
          <a:xfrm>
            <a:off x="3304744" y="4012651"/>
            <a:ext cx="2606433" cy="39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829694F-A290-4943-801D-4F3AECA10411}"/>
              </a:ext>
            </a:extLst>
          </p:cNvPr>
          <p:cNvCxnSpPr>
            <a:cxnSpLocks/>
          </p:cNvCxnSpPr>
          <p:nvPr/>
        </p:nvCxnSpPr>
        <p:spPr>
          <a:xfrm>
            <a:off x="2985477" y="4657254"/>
            <a:ext cx="1592391" cy="5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45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4B33-2887-4DD4-80EB-4C26E555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Índice de accesibilidad a la educación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AAB73CC-E24D-401D-B7F0-52F394212DEE}"/>
              </a:ext>
            </a:extLst>
          </p:cNvPr>
          <p:cNvSpPr/>
          <p:nvPr/>
        </p:nvSpPr>
        <p:spPr>
          <a:xfrm>
            <a:off x="969113" y="2645506"/>
            <a:ext cx="2305539" cy="2305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Índice de accesibilidad a la educación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40F4DD5-CADB-4FE1-969B-0F108408A608}"/>
              </a:ext>
            </a:extLst>
          </p:cNvPr>
          <p:cNvSpPr/>
          <p:nvPr/>
        </p:nvSpPr>
        <p:spPr>
          <a:xfrm>
            <a:off x="4577868" y="1434167"/>
            <a:ext cx="2041046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¿Asiste actualmente a la educación formal?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F3179E-2F79-4A3E-ABDF-C59B1F7485B2}"/>
              </a:ext>
            </a:extLst>
          </p:cNvPr>
          <p:cNvSpPr/>
          <p:nvPr/>
        </p:nvSpPr>
        <p:spPr>
          <a:xfrm>
            <a:off x="5892436" y="2547980"/>
            <a:ext cx="1691212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Curso o año más alto aprobado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4D739B-AC5C-4028-AC54-FF929D25D064}"/>
              </a:ext>
            </a:extLst>
          </p:cNvPr>
          <p:cNvSpPr/>
          <p:nvPr/>
        </p:nvSpPr>
        <p:spPr>
          <a:xfrm>
            <a:off x="5988538" y="3814802"/>
            <a:ext cx="1818007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Nivel del curso más alto aprobado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7421560-B65E-41A2-BAB4-EEC2D7E6EBD2}"/>
              </a:ext>
            </a:extLst>
          </p:cNvPr>
          <p:cNvSpPr/>
          <p:nvPr/>
        </p:nvSpPr>
        <p:spPr>
          <a:xfrm>
            <a:off x="4577868" y="4861179"/>
            <a:ext cx="2041046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Completó el nivel especificado</a:t>
            </a:r>
            <a:endParaRPr lang="es-MX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B3AFD82-1A08-4FF9-8156-A6FDEED50138}"/>
              </a:ext>
            </a:extLst>
          </p:cNvPr>
          <p:cNvCxnSpPr>
            <a:cxnSpLocks/>
          </p:cNvCxnSpPr>
          <p:nvPr/>
        </p:nvCxnSpPr>
        <p:spPr>
          <a:xfrm flipV="1">
            <a:off x="2967908" y="2465784"/>
            <a:ext cx="1775670" cy="57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E83C32-7D60-4D90-8BF6-23DF904C243C}"/>
              </a:ext>
            </a:extLst>
          </p:cNvPr>
          <p:cNvCxnSpPr>
            <a:cxnSpLocks/>
          </p:cNvCxnSpPr>
          <p:nvPr/>
        </p:nvCxnSpPr>
        <p:spPr>
          <a:xfrm flipV="1">
            <a:off x="3304744" y="3226535"/>
            <a:ext cx="2546248" cy="48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C49F2D5-3227-4645-B26D-C90DBF561421}"/>
              </a:ext>
            </a:extLst>
          </p:cNvPr>
          <p:cNvCxnSpPr>
            <a:cxnSpLocks/>
          </p:cNvCxnSpPr>
          <p:nvPr/>
        </p:nvCxnSpPr>
        <p:spPr>
          <a:xfrm>
            <a:off x="3304744" y="4012651"/>
            <a:ext cx="2606433" cy="39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829694F-A290-4943-801D-4F3AECA10411}"/>
              </a:ext>
            </a:extLst>
          </p:cNvPr>
          <p:cNvCxnSpPr>
            <a:cxnSpLocks/>
          </p:cNvCxnSpPr>
          <p:nvPr/>
        </p:nvCxnSpPr>
        <p:spPr>
          <a:xfrm>
            <a:off x="2985477" y="4657254"/>
            <a:ext cx="1592391" cy="5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99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4B33-2887-4DD4-80EB-4C26E555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/>
              <a:t>Índice de demografía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AAB73CC-E24D-401D-B7F0-52F394212DEE}"/>
              </a:ext>
            </a:extLst>
          </p:cNvPr>
          <p:cNvSpPr/>
          <p:nvPr/>
        </p:nvSpPr>
        <p:spPr>
          <a:xfrm>
            <a:off x="969113" y="2645506"/>
            <a:ext cx="2305539" cy="2305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Índice de demografía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40F4DD5-CADB-4FE1-969B-0F108408A608}"/>
              </a:ext>
            </a:extLst>
          </p:cNvPr>
          <p:cNvSpPr/>
          <p:nvPr/>
        </p:nvSpPr>
        <p:spPr>
          <a:xfrm>
            <a:off x="4577868" y="1434167"/>
            <a:ext cx="2041046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Total hijos/as nacidos vivos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F3179E-2F79-4A3E-ABDF-C59B1F7485B2}"/>
              </a:ext>
            </a:extLst>
          </p:cNvPr>
          <p:cNvSpPr/>
          <p:nvPr/>
        </p:nvSpPr>
        <p:spPr>
          <a:xfrm>
            <a:off x="5892436" y="2547980"/>
            <a:ext cx="1691212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Total hijos/as actualmente vivos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4D739B-AC5C-4028-AC54-FF929D25D064}"/>
              </a:ext>
            </a:extLst>
          </p:cNvPr>
          <p:cNvSpPr/>
          <p:nvPr/>
        </p:nvSpPr>
        <p:spPr>
          <a:xfrm>
            <a:off x="5988538" y="3814802"/>
            <a:ext cx="1818007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Mes de nacimiento del último/a hijo/a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7421560-B65E-41A2-BAB4-EEC2D7E6EBD2}"/>
              </a:ext>
            </a:extLst>
          </p:cNvPr>
          <p:cNvSpPr/>
          <p:nvPr/>
        </p:nvSpPr>
        <p:spPr>
          <a:xfrm>
            <a:off x="4577868" y="4861179"/>
            <a:ext cx="2041046" cy="12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Año de nacimiento del último/a hijo/a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B3AFD82-1A08-4FF9-8156-A6FDEED50138}"/>
              </a:ext>
            </a:extLst>
          </p:cNvPr>
          <p:cNvCxnSpPr>
            <a:cxnSpLocks/>
          </p:cNvCxnSpPr>
          <p:nvPr/>
        </p:nvCxnSpPr>
        <p:spPr>
          <a:xfrm flipV="1">
            <a:off x="2967908" y="2465784"/>
            <a:ext cx="1775670" cy="57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E83C32-7D60-4D90-8BF6-23DF904C243C}"/>
              </a:ext>
            </a:extLst>
          </p:cNvPr>
          <p:cNvCxnSpPr>
            <a:cxnSpLocks/>
          </p:cNvCxnSpPr>
          <p:nvPr/>
        </p:nvCxnSpPr>
        <p:spPr>
          <a:xfrm flipV="1">
            <a:off x="3304744" y="3226535"/>
            <a:ext cx="2546248" cy="48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C49F2D5-3227-4645-B26D-C90DBF561421}"/>
              </a:ext>
            </a:extLst>
          </p:cNvPr>
          <p:cNvCxnSpPr>
            <a:cxnSpLocks/>
          </p:cNvCxnSpPr>
          <p:nvPr/>
        </p:nvCxnSpPr>
        <p:spPr>
          <a:xfrm>
            <a:off x="3304744" y="4012651"/>
            <a:ext cx="2606433" cy="39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829694F-A290-4943-801D-4F3AECA10411}"/>
              </a:ext>
            </a:extLst>
          </p:cNvPr>
          <p:cNvCxnSpPr>
            <a:cxnSpLocks/>
          </p:cNvCxnSpPr>
          <p:nvPr/>
        </p:nvCxnSpPr>
        <p:spPr>
          <a:xfrm>
            <a:off x="2985477" y="4657254"/>
            <a:ext cx="1592391" cy="5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476218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216</TotalTime>
  <Words>233</Words>
  <Application>Microsoft Office PowerPoint</Application>
  <PresentationFormat>Panorámica</PresentationFormat>
  <Paragraphs>32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Corbel</vt:lpstr>
      <vt:lpstr>Profundidad</vt:lpstr>
      <vt:lpstr>IBU </vt:lpstr>
      <vt:lpstr>Presentación de PowerPoint</vt:lpstr>
      <vt:lpstr>Presentación de PowerPoint</vt:lpstr>
      <vt:lpstr>Presentación de PowerPoint</vt:lpstr>
      <vt:lpstr>IBU esta dentro de índice y calcular nuevas variables</vt:lpstr>
      <vt:lpstr>Presentación de PowerPoint</vt:lpstr>
      <vt:lpstr>Índice de bienestar en vivienda </vt:lpstr>
      <vt:lpstr>Índice de accesibilidad a la educación</vt:lpstr>
      <vt:lpstr>Índice de demografía</vt:lpstr>
      <vt:lpstr>Índice de tipo de vivienda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IVHCC </dc:title>
  <dc:creator>Christian Castro</dc:creator>
  <cp:lastModifiedBy>victor enamorado</cp:lastModifiedBy>
  <cp:revision>5</cp:revision>
  <dcterms:created xsi:type="dcterms:W3CDTF">2021-10-22T11:56:10Z</dcterms:created>
  <dcterms:modified xsi:type="dcterms:W3CDTF">2021-10-25T21:54:56Z</dcterms:modified>
</cp:coreProperties>
</file>