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9" r:id="rId2"/>
    <p:sldId id="256" r:id="rId3"/>
    <p:sldId id="260" r:id="rId4"/>
    <p:sldId id="282" r:id="rId5"/>
    <p:sldId id="288" r:id="rId6"/>
    <p:sldId id="287" r:id="rId7"/>
    <p:sldId id="284" r:id="rId8"/>
    <p:sldId id="285" r:id="rId9"/>
    <p:sldId id="261" r:id="rId10"/>
    <p:sldId id="262" r:id="rId11"/>
    <p:sldId id="286" r:id="rId12"/>
    <p:sldId id="283" r:id="rId13"/>
    <p:sldId id="291" r:id="rId14"/>
    <p:sldId id="290" r:id="rId15"/>
    <p:sldId id="263" r:id="rId16"/>
    <p:sldId id="292" r:id="rId17"/>
    <p:sldId id="289" r:id="rId18"/>
    <p:sldId id="264" r:id="rId19"/>
    <p:sldId id="266" r:id="rId20"/>
    <p:sldId id="257" r:id="rId21"/>
    <p:sldId id="258" r:id="rId22"/>
    <p:sldId id="294" r:id="rId23"/>
    <p:sldId id="293"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enamorado" initials="ve" lastIdx="1" clrIdx="0">
    <p:extLst>
      <p:ext uri="{19B8F6BF-5375-455C-9EA6-DF929625EA0E}">
        <p15:presenceInfo xmlns:p15="http://schemas.microsoft.com/office/powerpoint/2012/main" userId="c7322f29d2c2e585" providerId="Windows Live"/>
      </p:ext>
    </p:extLst>
  </p:cmAuthor>
  <p:cmAuthor id="2" name="Christian Castro" initials="CC" lastIdx="2" clrIdx="1">
    <p:extLst>
      <p:ext uri="{19B8F6BF-5375-455C-9EA6-DF929625EA0E}">
        <p15:presenceInfo xmlns:p15="http://schemas.microsoft.com/office/powerpoint/2012/main" userId="a9937f86877348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F3FE7C-0D60-41F7-8CFD-C454D6F1E9A8}" v="30" dt="2021-10-26T19:15:38.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1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tro" userId="a9937f86877348e7" providerId="LiveId" clId="{A7F3FE7C-0D60-41F7-8CFD-C454D6F1E9A8}"/>
    <pc:docChg chg="undo custSel addSld delSld modSld sldOrd">
      <pc:chgData name="Christian Castro" userId="a9937f86877348e7" providerId="LiveId" clId="{A7F3FE7C-0D60-41F7-8CFD-C454D6F1E9A8}" dt="2021-10-26T19:15:47.874" v="1175" actId="1076"/>
      <pc:docMkLst>
        <pc:docMk/>
      </pc:docMkLst>
      <pc:sldChg chg="addSp delSp modSp mod ord">
        <pc:chgData name="Christian Castro" userId="a9937f86877348e7" providerId="LiveId" clId="{A7F3FE7C-0D60-41F7-8CFD-C454D6F1E9A8}" dt="2021-10-26T19:15:47.874" v="1175" actId="1076"/>
        <pc:sldMkLst>
          <pc:docMk/>
          <pc:sldMk cId="1903503840" sldId="256"/>
        </pc:sldMkLst>
        <pc:spChg chg="mod">
          <ac:chgData name="Christian Castro" userId="a9937f86877348e7" providerId="LiveId" clId="{A7F3FE7C-0D60-41F7-8CFD-C454D6F1E9A8}" dt="2021-10-26T19:13:18.276" v="1160" actId="20577"/>
          <ac:spMkLst>
            <pc:docMk/>
            <pc:sldMk cId="1903503840" sldId="256"/>
            <ac:spMk id="7" creationId="{BFF74897-7A2A-4058-BBD5-AE044A36884D}"/>
          </ac:spMkLst>
        </pc:spChg>
        <pc:spChg chg="mod">
          <ac:chgData name="Christian Castro" userId="a9937f86877348e7" providerId="LiveId" clId="{A7F3FE7C-0D60-41F7-8CFD-C454D6F1E9A8}" dt="2021-10-26T19:11:57.022" v="1123" actId="1076"/>
          <ac:spMkLst>
            <pc:docMk/>
            <pc:sldMk cId="1903503840" sldId="256"/>
            <ac:spMk id="8" creationId="{DBB73518-D2F2-45A1-A13C-34921D558A7E}"/>
          </ac:spMkLst>
        </pc:spChg>
        <pc:picChg chg="add del mod">
          <ac:chgData name="Christian Castro" userId="a9937f86877348e7" providerId="LiveId" clId="{A7F3FE7C-0D60-41F7-8CFD-C454D6F1E9A8}" dt="2021-10-26T19:15:40.649" v="1171" actId="478"/>
          <ac:picMkLst>
            <pc:docMk/>
            <pc:sldMk cId="1903503840" sldId="256"/>
            <ac:picMk id="4" creationId="{66E54BB5-5287-413D-B856-E2AA2FD1DCAC}"/>
          </ac:picMkLst>
        </pc:picChg>
        <pc:picChg chg="add mod">
          <ac:chgData name="Christian Castro" userId="a9937f86877348e7" providerId="LiveId" clId="{A7F3FE7C-0D60-41F7-8CFD-C454D6F1E9A8}" dt="2021-10-26T19:15:47.874" v="1175" actId="1076"/>
          <ac:picMkLst>
            <pc:docMk/>
            <pc:sldMk cId="1903503840" sldId="256"/>
            <ac:picMk id="9" creationId="{5F4F50CF-4B56-4C08-A2A7-DE19FC3797BB}"/>
          </ac:picMkLst>
        </pc:picChg>
        <pc:picChg chg="del mod">
          <ac:chgData name="Christian Castro" userId="a9937f86877348e7" providerId="LiveId" clId="{A7F3FE7C-0D60-41F7-8CFD-C454D6F1E9A8}" dt="2021-10-26T19:15:10.086" v="1164" actId="478"/>
          <ac:picMkLst>
            <pc:docMk/>
            <pc:sldMk cId="1903503840" sldId="256"/>
            <ac:picMk id="1026" creationId="{B4E6ADFD-DDE0-4802-B156-47D5C5FE61F1}"/>
          </ac:picMkLst>
        </pc:picChg>
      </pc:sldChg>
      <pc:sldChg chg="modSp mod">
        <pc:chgData name="Christian Castro" userId="a9937f86877348e7" providerId="LiveId" clId="{A7F3FE7C-0D60-41F7-8CFD-C454D6F1E9A8}" dt="2021-10-26T16:57:51.482" v="839" actId="14100"/>
        <pc:sldMkLst>
          <pc:docMk/>
          <pc:sldMk cId="3847952238" sldId="257"/>
        </pc:sldMkLst>
        <pc:spChg chg="mod">
          <ac:chgData name="Christian Castro" userId="a9937f86877348e7" providerId="LiveId" clId="{A7F3FE7C-0D60-41F7-8CFD-C454D6F1E9A8}" dt="2021-10-26T16:57:51.482" v="839" actId="14100"/>
          <ac:spMkLst>
            <pc:docMk/>
            <pc:sldMk cId="3847952238" sldId="257"/>
            <ac:spMk id="2" creationId="{AD7B9F15-1377-4E02-8384-19B05C64F917}"/>
          </ac:spMkLst>
        </pc:spChg>
      </pc:sldChg>
      <pc:sldChg chg="addSp delSp modSp mod">
        <pc:chgData name="Christian Castro" userId="a9937f86877348e7" providerId="LiveId" clId="{A7F3FE7C-0D60-41F7-8CFD-C454D6F1E9A8}" dt="2021-10-26T17:07:15.245" v="887" actId="22"/>
        <pc:sldMkLst>
          <pc:docMk/>
          <pc:sldMk cId="952780718" sldId="258"/>
        </pc:sldMkLst>
        <pc:spChg chg="del">
          <ac:chgData name="Christian Castro" userId="a9937f86877348e7" providerId="LiveId" clId="{A7F3FE7C-0D60-41F7-8CFD-C454D6F1E9A8}" dt="2021-10-26T17:07:06.420" v="884" actId="478"/>
          <ac:spMkLst>
            <pc:docMk/>
            <pc:sldMk cId="952780718" sldId="258"/>
            <ac:spMk id="2" creationId="{AD7B9F15-1377-4E02-8384-19B05C64F917}"/>
          </ac:spMkLst>
        </pc:spChg>
        <pc:spChg chg="del">
          <ac:chgData name="Christian Castro" userId="a9937f86877348e7" providerId="LiveId" clId="{A7F3FE7C-0D60-41F7-8CFD-C454D6F1E9A8}" dt="2021-10-26T17:06:59.974" v="882" actId="478"/>
          <ac:spMkLst>
            <pc:docMk/>
            <pc:sldMk cId="952780718" sldId="258"/>
            <ac:spMk id="3" creationId="{449EEAB2-375A-44AD-B789-2D80515B37FC}"/>
          </ac:spMkLst>
        </pc:spChg>
        <pc:spChg chg="add del mod">
          <ac:chgData name="Christian Castro" userId="a9937f86877348e7" providerId="LiveId" clId="{A7F3FE7C-0D60-41F7-8CFD-C454D6F1E9A8}" dt="2021-10-26T17:07:03.351" v="883" actId="478"/>
          <ac:spMkLst>
            <pc:docMk/>
            <pc:sldMk cId="952780718" sldId="258"/>
            <ac:spMk id="5" creationId="{A13DCA73-B762-484F-8D66-ADBF2839058C}"/>
          </ac:spMkLst>
        </pc:spChg>
        <pc:spChg chg="add del mod">
          <ac:chgData name="Christian Castro" userId="a9937f86877348e7" providerId="LiveId" clId="{A7F3FE7C-0D60-41F7-8CFD-C454D6F1E9A8}" dt="2021-10-26T17:07:11.976" v="886" actId="478"/>
          <ac:spMkLst>
            <pc:docMk/>
            <pc:sldMk cId="952780718" sldId="258"/>
            <ac:spMk id="7" creationId="{5A7D66EE-644F-472F-A16A-207D900ECAFE}"/>
          </ac:spMkLst>
        </pc:spChg>
        <pc:picChg chg="add">
          <ac:chgData name="Christian Castro" userId="a9937f86877348e7" providerId="LiveId" clId="{A7F3FE7C-0D60-41F7-8CFD-C454D6F1E9A8}" dt="2021-10-26T17:07:15.245" v="887" actId="22"/>
          <ac:picMkLst>
            <pc:docMk/>
            <pc:sldMk cId="952780718" sldId="258"/>
            <ac:picMk id="9" creationId="{F70BBF0A-4DB0-4A45-89A1-C0F0EBC010C8}"/>
          </ac:picMkLst>
        </pc:picChg>
      </pc:sldChg>
      <pc:sldChg chg="addSp delSp modSp mod">
        <pc:chgData name="Christian Castro" userId="a9937f86877348e7" providerId="LiveId" clId="{A7F3FE7C-0D60-41F7-8CFD-C454D6F1E9A8}" dt="2021-10-26T18:59:41.839" v="925" actId="478"/>
        <pc:sldMkLst>
          <pc:docMk/>
          <pc:sldMk cId="4257397833" sldId="259"/>
        </pc:sldMkLst>
        <pc:spChg chg="mod">
          <ac:chgData name="Christian Castro" userId="a9937f86877348e7" providerId="LiveId" clId="{A7F3FE7C-0D60-41F7-8CFD-C454D6F1E9A8}" dt="2021-10-26T18:58:14.050" v="923" actId="1076"/>
          <ac:spMkLst>
            <pc:docMk/>
            <pc:sldMk cId="4257397833" sldId="259"/>
            <ac:spMk id="2" creationId="{AD7B9F15-1377-4E02-8384-19B05C64F917}"/>
          </ac:spMkLst>
        </pc:spChg>
        <pc:spChg chg="add del mod">
          <ac:chgData name="Christian Castro" userId="a9937f86877348e7" providerId="LiveId" clId="{A7F3FE7C-0D60-41F7-8CFD-C454D6F1E9A8}" dt="2021-10-26T18:59:41.839" v="925" actId="478"/>
          <ac:spMkLst>
            <pc:docMk/>
            <pc:sldMk cId="4257397833" sldId="259"/>
            <ac:spMk id="3" creationId="{050A0E9F-826E-41CC-9D98-3539F1545C9E}"/>
          </ac:spMkLst>
        </pc:spChg>
      </pc:sldChg>
      <pc:sldChg chg="ord">
        <pc:chgData name="Christian Castro" userId="a9937f86877348e7" providerId="LiveId" clId="{A7F3FE7C-0D60-41F7-8CFD-C454D6F1E9A8}" dt="2021-10-26T19:11:33.225" v="1122"/>
        <pc:sldMkLst>
          <pc:docMk/>
          <pc:sldMk cId="1073218440" sldId="260"/>
        </pc:sldMkLst>
      </pc:sldChg>
      <pc:sldChg chg="modSp mod">
        <pc:chgData name="Christian Castro" userId="a9937f86877348e7" providerId="LiveId" clId="{A7F3FE7C-0D60-41F7-8CFD-C454D6F1E9A8}" dt="2021-10-26T17:01:02.064" v="864" actId="1076"/>
        <pc:sldMkLst>
          <pc:docMk/>
          <pc:sldMk cId="3794772809" sldId="263"/>
        </pc:sldMkLst>
        <pc:spChg chg="mod">
          <ac:chgData name="Christian Castro" userId="a9937f86877348e7" providerId="LiveId" clId="{A7F3FE7C-0D60-41F7-8CFD-C454D6F1E9A8}" dt="2021-10-26T15:35:07.280" v="168" actId="2711"/>
          <ac:spMkLst>
            <pc:docMk/>
            <pc:sldMk cId="3794772809" sldId="263"/>
            <ac:spMk id="2" creationId="{AD7B9F15-1377-4E02-8384-19B05C64F917}"/>
          </ac:spMkLst>
        </pc:spChg>
        <pc:spChg chg="mod">
          <ac:chgData name="Christian Castro" userId="a9937f86877348e7" providerId="LiveId" clId="{A7F3FE7C-0D60-41F7-8CFD-C454D6F1E9A8}" dt="2021-10-26T17:01:02.064" v="864" actId="1076"/>
          <ac:spMkLst>
            <pc:docMk/>
            <pc:sldMk cId="3794772809" sldId="263"/>
            <ac:spMk id="8" creationId="{DBB73518-D2F2-45A1-A13C-34921D558A7E}"/>
          </ac:spMkLst>
        </pc:spChg>
      </pc:sldChg>
      <pc:sldChg chg="del">
        <pc:chgData name="Christian Castro" userId="a9937f86877348e7" providerId="LiveId" clId="{A7F3FE7C-0D60-41F7-8CFD-C454D6F1E9A8}" dt="2021-10-26T16:57:05.215" v="820" actId="2696"/>
        <pc:sldMkLst>
          <pc:docMk/>
          <pc:sldMk cId="274383438" sldId="265"/>
        </pc:sldMkLst>
      </pc:sldChg>
      <pc:sldChg chg="modSp mod">
        <pc:chgData name="Christian Castro" userId="a9937f86877348e7" providerId="LiveId" clId="{A7F3FE7C-0D60-41F7-8CFD-C454D6F1E9A8}" dt="2021-10-26T17:05:01.940" v="881" actId="20577"/>
        <pc:sldMkLst>
          <pc:docMk/>
          <pc:sldMk cId="3258673406" sldId="266"/>
        </pc:sldMkLst>
        <pc:spChg chg="mod">
          <ac:chgData name="Christian Castro" userId="a9937f86877348e7" providerId="LiveId" clId="{A7F3FE7C-0D60-41F7-8CFD-C454D6F1E9A8}" dt="2021-10-26T17:05:01.940" v="881" actId="20577"/>
          <ac:spMkLst>
            <pc:docMk/>
            <pc:sldMk cId="3258673406" sldId="266"/>
            <ac:spMk id="8" creationId="{DBB73518-D2F2-45A1-A13C-34921D558A7E}"/>
          </ac:spMkLst>
        </pc:spChg>
      </pc:sldChg>
      <pc:sldChg chg="del">
        <pc:chgData name="Christian Castro" userId="a9937f86877348e7" providerId="LiveId" clId="{A7F3FE7C-0D60-41F7-8CFD-C454D6F1E9A8}" dt="2021-10-26T17:04:50.213" v="869" actId="2696"/>
        <pc:sldMkLst>
          <pc:docMk/>
          <pc:sldMk cId="1804218673" sldId="267"/>
        </pc:sldMkLst>
      </pc:sldChg>
      <pc:sldChg chg="modSp">
        <pc:chgData name="Christian Castro" userId="a9937f86877348e7" providerId="LiveId" clId="{A7F3FE7C-0D60-41F7-8CFD-C454D6F1E9A8}" dt="2021-10-26T19:03:12.317" v="958"/>
        <pc:sldMkLst>
          <pc:docMk/>
          <pc:sldMk cId="3308588745" sldId="268"/>
        </pc:sldMkLst>
        <pc:spChg chg="mod">
          <ac:chgData name="Christian Castro" userId="a9937f86877348e7" providerId="LiveId" clId="{A7F3FE7C-0D60-41F7-8CFD-C454D6F1E9A8}" dt="2021-10-26T19:03:12.317" v="958"/>
          <ac:spMkLst>
            <pc:docMk/>
            <pc:sldMk cId="3308588745" sldId="268"/>
            <ac:spMk id="2" creationId="{10451461-94FA-45DE-85DB-C9D6CC8C5C08}"/>
          </ac:spMkLst>
        </pc:spChg>
        <pc:spChg chg="mod">
          <ac:chgData name="Christian Castro" userId="a9937f86877348e7" providerId="LiveId" clId="{A7F3FE7C-0D60-41F7-8CFD-C454D6F1E9A8}" dt="2021-10-26T19:03:12.317" v="958"/>
          <ac:spMkLst>
            <pc:docMk/>
            <pc:sldMk cId="3308588745" sldId="268"/>
            <ac:spMk id="3" creationId="{9952501E-9CD2-4A93-813B-8FF83465BA34}"/>
          </ac:spMkLst>
        </pc:spChg>
      </pc:sldChg>
      <pc:sldChg chg="modSp">
        <pc:chgData name="Christian Castro" userId="a9937f86877348e7" providerId="LiveId" clId="{A7F3FE7C-0D60-41F7-8CFD-C454D6F1E9A8}" dt="2021-10-26T19:03:12.317" v="958"/>
        <pc:sldMkLst>
          <pc:docMk/>
          <pc:sldMk cId="295705108" sldId="269"/>
        </pc:sldMkLst>
        <pc:spChg chg="mod">
          <ac:chgData name="Christian Castro" userId="a9937f86877348e7" providerId="LiveId" clId="{A7F3FE7C-0D60-41F7-8CFD-C454D6F1E9A8}" dt="2021-10-26T19:03:12.317" v="958"/>
          <ac:spMkLst>
            <pc:docMk/>
            <pc:sldMk cId="295705108" sldId="269"/>
            <ac:spMk id="2" creationId="{BE724B33-2887-4DD4-80EB-4C26E555222B}"/>
          </ac:spMkLst>
        </pc:spChg>
      </pc:sldChg>
      <pc:sldChg chg="modSp">
        <pc:chgData name="Christian Castro" userId="a9937f86877348e7" providerId="LiveId" clId="{A7F3FE7C-0D60-41F7-8CFD-C454D6F1E9A8}" dt="2021-10-26T19:03:12.317" v="958"/>
        <pc:sldMkLst>
          <pc:docMk/>
          <pc:sldMk cId="3928391807" sldId="270"/>
        </pc:sldMkLst>
        <pc:spChg chg="mod">
          <ac:chgData name="Christian Castro" userId="a9937f86877348e7" providerId="LiveId" clId="{A7F3FE7C-0D60-41F7-8CFD-C454D6F1E9A8}" dt="2021-10-26T19:03:12.317" v="958"/>
          <ac:spMkLst>
            <pc:docMk/>
            <pc:sldMk cId="3928391807" sldId="270"/>
            <ac:spMk id="2" creationId="{BE724B33-2887-4DD4-80EB-4C26E555222B}"/>
          </ac:spMkLst>
        </pc:spChg>
      </pc:sldChg>
      <pc:sldChg chg="modSp">
        <pc:chgData name="Christian Castro" userId="a9937f86877348e7" providerId="LiveId" clId="{A7F3FE7C-0D60-41F7-8CFD-C454D6F1E9A8}" dt="2021-10-26T19:03:12.317" v="958"/>
        <pc:sldMkLst>
          <pc:docMk/>
          <pc:sldMk cId="396908202" sldId="271"/>
        </pc:sldMkLst>
        <pc:spChg chg="mod">
          <ac:chgData name="Christian Castro" userId="a9937f86877348e7" providerId="LiveId" clId="{A7F3FE7C-0D60-41F7-8CFD-C454D6F1E9A8}" dt="2021-10-26T19:03:12.317" v="958"/>
          <ac:spMkLst>
            <pc:docMk/>
            <pc:sldMk cId="396908202" sldId="271"/>
            <ac:spMk id="2" creationId="{BE724B33-2887-4DD4-80EB-4C26E555222B}"/>
          </ac:spMkLst>
        </pc:spChg>
      </pc:sldChg>
      <pc:sldChg chg="modSp">
        <pc:chgData name="Christian Castro" userId="a9937f86877348e7" providerId="LiveId" clId="{A7F3FE7C-0D60-41F7-8CFD-C454D6F1E9A8}" dt="2021-10-26T19:03:12.317" v="958"/>
        <pc:sldMkLst>
          <pc:docMk/>
          <pc:sldMk cId="1615475409" sldId="275"/>
        </pc:sldMkLst>
        <pc:spChg chg="mod">
          <ac:chgData name="Christian Castro" userId="a9937f86877348e7" providerId="LiveId" clId="{A7F3FE7C-0D60-41F7-8CFD-C454D6F1E9A8}" dt="2021-10-26T19:03:12.317" v="958"/>
          <ac:spMkLst>
            <pc:docMk/>
            <pc:sldMk cId="1615475409" sldId="275"/>
            <ac:spMk id="2" creationId="{C12D26D8-227F-4120-890B-FCEB4A9314FA}"/>
          </ac:spMkLst>
        </pc:spChg>
        <pc:spChg chg="mod">
          <ac:chgData name="Christian Castro" userId="a9937f86877348e7" providerId="LiveId" clId="{A7F3FE7C-0D60-41F7-8CFD-C454D6F1E9A8}" dt="2021-10-26T19:03:12.317" v="958"/>
          <ac:spMkLst>
            <pc:docMk/>
            <pc:sldMk cId="1615475409" sldId="275"/>
            <ac:spMk id="3" creationId="{8ABCD1C9-4FBC-4F7B-BBCF-6A5DE6F95801}"/>
          </ac:spMkLst>
        </pc:spChg>
      </pc:sldChg>
      <pc:sldChg chg="modSp">
        <pc:chgData name="Christian Castro" userId="a9937f86877348e7" providerId="LiveId" clId="{A7F3FE7C-0D60-41F7-8CFD-C454D6F1E9A8}" dt="2021-10-26T19:03:12.317" v="958"/>
        <pc:sldMkLst>
          <pc:docMk/>
          <pc:sldMk cId="3842421502" sldId="276"/>
        </pc:sldMkLst>
        <pc:spChg chg="mod">
          <ac:chgData name="Christian Castro" userId="a9937f86877348e7" providerId="LiveId" clId="{A7F3FE7C-0D60-41F7-8CFD-C454D6F1E9A8}" dt="2021-10-26T19:03:12.317" v="958"/>
          <ac:spMkLst>
            <pc:docMk/>
            <pc:sldMk cId="3842421502" sldId="276"/>
            <ac:spMk id="2" creationId="{E3B90B93-2076-4FA0-BABB-AE3749CE5757}"/>
          </ac:spMkLst>
        </pc:spChg>
        <pc:picChg chg="mod">
          <ac:chgData name="Christian Castro" userId="a9937f86877348e7" providerId="LiveId" clId="{A7F3FE7C-0D60-41F7-8CFD-C454D6F1E9A8}" dt="2021-10-26T19:03:12.317" v="958"/>
          <ac:picMkLst>
            <pc:docMk/>
            <pc:sldMk cId="3842421502" sldId="276"/>
            <ac:picMk id="5" creationId="{DA64B874-D075-4472-8442-1B965A455890}"/>
          </ac:picMkLst>
        </pc:picChg>
      </pc:sldChg>
      <pc:sldChg chg="modSp mod">
        <pc:chgData name="Christian Castro" userId="a9937f86877348e7" providerId="LiveId" clId="{A7F3FE7C-0D60-41F7-8CFD-C454D6F1E9A8}" dt="2021-10-26T19:03:12.317" v="958"/>
        <pc:sldMkLst>
          <pc:docMk/>
          <pc:sldMk cId="682101906" sldId="277"/>
        </pc:sldMkLst>
        <pc:spChg chg="mod">
          <ac:chgData name="Christian Castro" userId="a9937f86877348e7" providerId="LiveId" clId="{A7F3FE7C-0D60-41F7-8CFD-C454D6F1E9A8}" dt="2021-10-26T18:57:13.077" v="907" actId="1076"/>
          <ac:spMkLst>
            <pc:docMk/>
            <pc:sldMk cId="682101906" sldId="277"/>
            <ac:spMk id="2" creationId="{868B766E-2C2D-4D4A-AB68-08370C082C32}"/>
          </ac:spMkLst>
        </pc:spChg>
        <pc:picChg chg="mod">
          <ac:chgData name="Christian Castro" userId="a9937f86877348e7" providerId="LiveId" clId="{A7F3FE7C-0D60-41F7-8CFD-C454D6F1E9A8}" dt="2021-10-26T19:03:12.317" v="958"/>
          <ac:picMkLst>
            <pc:docMk/>
            <pc:sldMk cId="682101906" sldId="277"/>
            <ac:picMk id="5" creationId="{2015CA03-87BD-402C-AE37-613B8665CDA5}"/>
          </ac:picMkLst>
        </pc:picChg>
      </pc:sldChg>
      <pc:sldChg chg="modSp">
        <pc:chgData name="Christian Castro" userId="a9937f86877348e7" providerId="LiveId" clId="{A7F3FE7C-0D60-41F7-8CFD-C454D6F1E9A8}" dt="2021-10-26T19:03:12.317" v="958"/>
        <pc:sldMkLst>
          <pc:docMk/>
          <pc:sldMk cId="2573459024" sldId="278"/>
        </pc:sldMkLst>
        <pc:spChg chg="mod">
          <ac:chgData name="Christian Castro" userId="a9937f86877348e7" providerId="LiveId" clId="{A7F3FE7C-0D60-41F7-8CFD-C454D6F1E9A8}" dt="2021-10-26T19:03:12.317" v="958"/>
          <ac:spMkLst>
            <pc:docMk/>
            <pc:sldMk cId="2573459024" sldId="278"/>
            <ac:spMk id="2" creationId="{BE724B33-2887-4DD4-80EB-4C26E555222B}"/>
          </ac:spMkLst>
        </pc:spChg>
      </pc:sldChg>
      <pc:sldChg chg="modSp">
        <pc:chgData name="Christian Castro" userId="a9937f86877348e7" providerId="LiveId" clId="{A7F3FE7C-0D60-41F7-8CFD-C454D6F1E9A8}" dt="2021-10-26T19:03:12.317" v="958"/>
        <pc:sldMkLst>
          <pc:docMk/>
          <pc:sldMk cId="1496997890" sldId="279"/>
        </pc:sldMkLst>
        <pc:spChg chg="mod">
          <ac:chgData name="Christian Castro" userId="a9937f86877348e7" providerId="LiveId" clId="{A7F3FE7C-0D60-41F7-8CFD-C454D6F1E9A8}" dt="2021-10-26T19:03:12.317" v="958"/>
          <ac:spMkLst>
            <pc:docMk/>
            <pc:sldMk cId="1496997890" sldId="279"/>
            <ac:spMk id="2" creationId="{BE724B33-2887-4DD4-80EB-4C26E555222B}"/>
          </ac:spMkLst>
        </pc:spChg>
      </pc:sldChg>
      <pc:sldChg chg="modSp">
        <pc:chgData name="Christian Castro" userId="a9937f86877348e7" providerId="LiveId" clId="{A7F3FE7C-0D60-41F7-8CFD-C454D6F1E9A8}" dt="2021-10-26T19:03:12.317" v="958"/>
        <pc:sldMkLst>
          <pc:docMk/>
          <pc:sldMk cId="2191476218" sldId="280"/>
        </pc:sldMkLst>
        <pc:spChg chg="mod">
          <ac:chgData name="Christian Castro" userId="a9937f86877348e7" providerId="LiveId" clId="{A7F3FE7C-0D60-41F7-8CFD-C454D6F1E9A8}" dt="2021-10-26T19:03:12.317" v="958"/>
          <ac:spMkLst>
            <pc:docMk/>
            <pc:sldMk cId="2191476218" sldId="280"/>
            <ac:spMk id="2" creationId="{BE724B33-2887-4DD4-80EB-4C26E555222B}"/>
          </ac:spMkLst>
        </pc:spChg>
      </pc:sldChg>
      <pc:sldChg chg="modSp">
        <pc:chgData name="Christian Castro" userId="a9937f86877348e7" providerId="LiveId" clId="{A7F3FE7C-0D60-41F7-8CFD-C454D6F1E9A8}" dt="2021-10-26T19:03:12.317" v="958"/>
        <pc:sldMkLst>
          <pc:docMk/>
          <pc:sldMk cId="394846682" sldId="281"/>
        </pc:sldMkLst>
        <pc:spChg chg="mod">
          <ac:chgData name="Christian Castro" userId="a9937f86877348e7" providerId="LiveId" clId="{A7F3FE7C-0D60-41F7-8CFD-C454D6F1E9A8}" dt="2021-10-26T19:03:12.317" v="958"/>
          <ac:spMkLst>
            <pc:docMk/>
            <pc:sldMk cId="394846682" sldId="281"/>
            <ac:spMk id="2" creationId="{BE724B33-2887-4DD4-80EB-4C26E555222B}"/>
          </ac:spMkLst>
        </pc:spChg>
      </pc:sldChg>
      <pc:sldChg chg="addSp delSp modSp mod">
        <pc:chgData name="Christian Castro" userId="a9937f86877348e7" providerId="LiveId" clId="{A7F3FE7C-0D60-41F7-8CFD-C454D6F1E9A8}" dt="2021-10-26T19:10:45.456" v="1114" actId="20577"/>
        <pc:sldMkLst>
          <pc:docMk/>
          <pc:sldMk cId="2613913616" sldId="282"/>
        </pc:sldMkLst>
        <pc:spChg chg="mod">
          <ac:chgData name="Christian Castro" userId="a9937f86877348e7" providerId="LiveId" clId="{A7F3FE7C-0D60-41F7-8CFD-C454D6F1E9A8}" dt="2021-10-26T19:10:45.456" v="1114" actId="20577"/>
          <ac:spMkLst>
            <pc:docMk/>
            <pc:sldMk cId="2613913616" sldId="282"/>
            <ac:spMk id="2" creationId="{AD7B9F15-1377-4E02-8384-19B05C64F917}"/>
          </ac:spMkLst>
        </pc:spChg>
        <pc:spChg chg="add mod">
          <ac:chgData name="Christian Castro" userId="a9937f86877348e7" providerId="LiveId" clId="{A7F3FE7C-0D60-41F7-8CFD-C454D6F1E9A8}" dt="2021-10-26T19:08:36.312" v="1034" actId="113"/>
          <ac:spMkLst>
            <pc:docMk/>
            <pc:sldMk cId="2613913616" sldId="282"/>
            <ac:spMk id="4" creationId="{4373A903-F6AD-4D5E-9A27-72E6133B0F7A}"/>
          </ac:spMkLst>
        </pc:spChg>
        <pc:spChg chg="add del">
          <ac:chgData name="Christian Castro" userId="a9937f86877348e7" providerId="LiveId" clId="{A7F3FE7C-0D60-41F7-8CFD-C454D6F1E9A8}" dt="2021-10-26T16:35:51.822" v="277" actId="22"/>
          <ac:spMkLst>
            <pc:docMk/>
            <pc:sldMk cId="2613913616" sldId="282"/>
            <ac:spMk id="6" creationId="{19D7C813-BBAD-45D1-9945-7789632CF8B8}"/>
          </ac:spMkLst>
        </pc:spChg>
        <pc:spChg chg="add del">
          <ac:chgData name="Christian Castro" userId="a9937f86877348e7" providerId="LiveId" clId="{A7F3FE7C-0D60-41F7-8CFD-C454D6F1E9A8}" dt="2021-10-26T16:35:58.083" v="279" actId="22"/>
          <ac:spMkLst>
            <pc:docMk/>
            <pc:sldMk cId="2613913616" sldId="282"/>
            <ac:spMk id="8" creationId="{41779CEC-B1C0-4561-8482-A8D2643E3433}"/>
          </ac:spMkLst>
        </pc:spChg>
        <pc:picChg chg="add mod">
          <ac:chgData name="Christian Castro" userId="a9937f86877348e7" providerId="LiveId" clId="{A7F3FE7C-0D60-41F7-8CFD-C454D6F1E9A8}" dt="2021-10-26T19:08:49.706" v="1035" actId="1076"/>
          <ac:picMkLst>
            <pc:docMk/>
            <pc:sldMk cId="2613913616" sldId="282"/>
            <ac:picMk id="10" creationId="{D6A2189A-7830-4CBD-AB95-AB01D5BB5663}"/>
          </ac:picMkLst>
        </pc:picChg>
      </pc:sldChg>
      <pc:sldChg chg="addSp delSp modSp mod ord">
        <pc:chgData name="Christian Castro" userId="a9937f86877348e7" providerId="LiveId" clId="{A7F3FE7C-0D60-41F7-8CFD-C454D6F1E9A8}" dt="2021-10-26T16:42:36.379" v="415" actId="1076"/>
        <pc:sldMkLst>
          <pc:docMk/>
          <pc:sldMk cId="396414759" sldId="283"/>
        </pc:sldMkLst>
        <pc:spChg chg="mod">
          <ac:chgData name="Christian Castro" userId="a9937f86877348e7" providerId="LiveId" clId="{A7F3FE7C-0D60-41F7-8CFD-C454D6F1E9A8}" dt="2021-10-26T16:32:35.251" v="273" actId="207"/>
          <ac:spMkLst>
            <pc:docMk/>
            <pc:sldMk cId="396414759" sldId="283"/>
            <ac:spMk id="2" creationId="{AD7B9F15-1377-4E02-8384-19B05C64F917}"/>
          </ac:spMkLst>
        </pc:spChg>
        <pc:spChg chg="add del mod">
          <ac:chgData name="Christian Castro" userId="a9937f86877348e7" providerId="LiveId" clId="{A7F3FE7C-0D60-41F7-8CFD-C454D6F1E9A8}" dt="2021-10-26T15:46:06.072" v="204"/>
          <ac:spMkLst>
            <pc:docMk/>
            <pc:sldMk cId="396414759" sldId="283"/>
            <ac:spMk id="5" creationId="{F93FE244-26F4-43AD-818F-8D9B3E3AA504}"/>
          </ac:spMkLst>
        </pc:spChg>
        <pc:picChg chg="add mod">
          <ac:chgData name="Christian Castro" userId="a9937f86877348e7" providerId="LiveId" clId="{A7F3FE7C-0D60-41F7-8CFD-C454D6F1E9A8}" dt="2021-10-26T16:42:36.379" v="415" actId="1076"/>
          <ac:picMkLst>
            <pc:docMk/>
            <pc:sldMk cId="396414759" sldId="283"/>
            <ac:picMk id="4" creationId="{F9D27F34-2BDB-4A5F-88AE-57017133D0FC}"/>
          </ac:picMkLst>
        </pc:picChg>
      </pc:sldChg>
      <pc:sldChg chg="addSp delSp modSp del mod setBg">
        <pc:chgData name="Christian Castro" userId="a9937f86877348e7" providerId="LiveId" clId="{A7F3FE7C-0D60-41F7-8CFD-C454D6F1E9A8}" dt="2021-10-26T16:40:32.202" v="409" actId="2696"/>
        <pc:sldMkLst>
          <pc:docMk/>
          <pc:sldMk cId="395703236" sldId="284"/>
        </pc:sldMkLst>
        <pc:spChg chg="del">
          <ac:chgData name="Christian Castro" userId="a9937f86877348e7" providerId="LiveId" clId="{A7F3FE7C-0D60-41F7-8CFD-C454D6F1E9A8}" dt="2021-10-26T15:15:47.296" v="125" actId="478"/>
          <ac:spMkLst>
            <pc:docMk/>
            <pc:sldMk cId="395703236" sldId="284"/>
            <ac:spMk id="2" creationId="{AD7B9F15-1377-4E02-8384-19B05C64F917}"/>
          </ac:spMkLst>
        </pc:spChg>
        <pc:spChg chg="add del mod">
          <ac:chgData name="Christian Castro" userId="a9937f86877348e7" providerId="LiveId" clId="{A7F3FE7C-0D60-41F7-8CFD-C454D6F1E9A8}" dt="2021-10-26T15:15:51.712" v="126" actId="478"/>
          <ac:spMkLst>
            <pc:docMk/>
            <pc:sldMk cId="395703236" sldId="284"/>
            <ac:spMk id="4" creationId="{33D38849-6E4D-40D7-B8DC-197883BF8907}"/>
          </ac:spMkLst>
        </pc:spChg>
        <pc:picChg chg="add del">
          <ac:chgData name="Christian Castro" userId="a9937f86877348e7" providerId="LiveId" clId="{A7F3FE7C-0D60-41F7-8CFD-C454D6F1E9A8}" dt="2021-10-26T15:20:38.473" v="137" actId="478"/>
          <ac:picMkLst>
            <pc:docMk/>
            <pc:sldMk cId="395703236" sldId="284"/>
            <ac:picMk id="6" creationId="{48A36636-AF13-4C8B-8776-463CA4409E7C}"/>
          </ac:picMkLst>
        </pc:picChg>
        <pc:picChg chg="add mod">
          <ac:chgData name="Christian Castro" userId="a9937f86877348e7" providerId="LiveId" clId="{A7F3FE7C-0D60-41F7-8CFD-C454D6F1E9A8}" dt="2021-10-26T15:21:04.173" v="140" actId="26606"/>
          <ac:picMkLst>
            <pc:docMk/>
            <pc:sldMk cId="395703236" sldId="284"/>
            <ac:picMk id="8" creationId="{923E4B05-8951-4E68-BBF3-0F3589F80829}"/>
          </ac:picMkLst>
        </pc:picChg>
      </pc:sldChg>
      <pc:sldChg chg="addSp delSp modSp del mod addCm">
        <pc:chgData name="Christian Castro" userId="a9937f86877348e7" providerId="LiveId" clId="{A7F3FE7C-0D60-41F7-8CFD-C454D6F1E9A8}" dt="2021-10-26T16:41:25.139" v="410" actId="2696"/>
        <pc:sldMkLst>
          <pc:docMk/>
          <pc:sldMk cId="1553158123" sldId="285"/>
        </pc:sldMkLst>
        <pc:spChg chg="del">
          <ac:chgData name="Christian Castro" userId="a9937f86877348e7" providerId="LiveId" clId="{A7F3FE7C-0D60-41F7-8CFD-C454D6F1E9A8}" dt="2021-10-26T15:17:11.457" v="128" actId="478"/>
          <ac:spMkLst>
            <pc:docMk/>
            <pc:sldMk cId="1553158123" sldId="285"/>
            <ac:spMk id="2" creationId="{AD7B9F15-1377-4E02-8384-19B05C64F917}"/>
          </ac:spMkLst>
        </pc:spChg>
        <pc:spChg chg="add del mod">
          <ac:chgData name="Christian Castro" userId="a9937f86877348e7" providerId="LiveId" clId="{A7F3FE7C-0D60-41F7-8CFD-C454D6F1E9A8}" dt="2021-10-26T15:17:13.266" v="129" actId="478"/>
          <ac:spMkLst>
            <pc:docMk/>
            <pc:sldMk cId="1553158123" sldId="285"/>
            <ac:spMk id="4" creationId="{D0F65D9E-178C-43D6-8279-0F0CC7000EAA}"/>
          </ac:spMkLst>
        </pc:spChg>
        <pc:spChg chg="add mod">
          <ac:chgData name="Christian Castro" userId="a9937f86877348e7" providerId="LiveId" clId="{A7F3FE7C-0D60-41F7-8CFD-C454D6F1E9A8}" dt="2021-10-26T15:17:58.382" v="136" actId="1076"/>
          <ac:spMkLst>
            <pc:docMk/>
            <pc:sldMk cId="1553158123" sldId="285"/>
            <ac:spMk id="7" creationId="{0699E5B2-87DD-435C-82E3-643B629F1C7A}"/>
          </ac:spMkLst>
        </pc:spChg>
        <pc:spChg chg="add del mod">
          <ac:chgData name="Christian Castro" userId="a9937f86877348e7" providerId="LiveId" clId="{A7F3FE7C-0D60-41F7-8CFD-C454D6F1E9A8}" dt="2021-10-26T16:27:00.286" v="238" actId="478"/>
          <ac:spMkLst>
            <pc:docMk/>
            <pc:sldMk cId="1553158123" sldId="285"/>
            <ac:spMk id="12" creationId="{BE3129DC-9BF3-43E2-8F90-CF858C51B343}"/>
          </ac:spMkLst>
        </pc:spChg>
        <pc:spChg chg="add mod">
          <ac:chgData name="Christian Castro" userId="a9937f86877348e7" providerId="LiveId" clId="{A7F3FE7C-0D60-41F7-8CFD-C454D6F1E9A8}" dt="2021-10-26T16:32:59.318" v="275" actId="1076"/>
          <ac:spMkLst>
            <pc:docMk/>
            <pc:sldMk cId="1553158123" sldId="285"/>
            <ac:spMk id="14" creationId="{605E8688-EFE5-4C03-9D9F-95ED54D9F84D}"/>
          </ac:spMkLst>
        </pc:spChg>
        <pc:picChg chg="add del mod">
          <ac:chgData name="Christian Castro" userId="a9937f86877348e7" providerId="LiveId" clId="{A7F3FE7C-0D60-41F7-8CFD-C454D6F1E9A8}" dt="2021-10-26T15:21:12.542" v="141" actId="478"/>
          <ac:picMkLst>
            <pc:docMk/>
            <pc:sldMk cId="1553158123" sldId="285"/>
            <ac:picMk id="6" creationId="{6C66318F-5897-49E5-AB9D-4049964F3288}"/>
          </ac:picMkLst>
        </pc:picChg>
        <pc:picChg chg="add mod">
          <ac:chgData name="Christian Castro" userId="a9937f86877348e7" providerId="LiveId" clId="{A7F3FE7C-0D60-41F7-8CFD-C454D6F1E9A8}" dt="2021-10-26T16:27:08.730" v="241" actId="14100"/>
          <ac:picMkLst>
            <pc:docMk/>
            <pc:sldMk cId="1553158123" sldId="285"/>
            <ac:picMk id="9" creationId="{C2B510A4-6936-46FF-B704-71B7A7AF88E5}"/>
          </ac:picMkLst>
        </pc:picChg>
        <pc:picChg chg="add mod">
          <ac:chgData name="Christian Castro" userId="a9937f86877348e7" providerId="LiveId" clId="{A7F3FE7C-0D60-41F7-8CFD-C454D6F1E9A8}" dt="2021-10-26T16:32:53.381" v="274" actId="1076"/>
          <ac:picMkLst>
            <pc:docMk/>
            <pc:sldMk cId="1553158123" sldId="285"/>
            <ac:picMk id="11" creationId="{D53ACFAD-CC72-429C-B9EF-86DB451A705B}"/>
          </ac:picMkLst>
        </pc:picChg>
      </pc:sldChg>
      <pc:sldChg chg="delCm">
        <pc:chgData name="Christian Castro" userId="a9937f86877348e7" providerId="LiveId" clId="{A7F3FE7C-0D60-41F7-8CFD-C454D6F1E9A8}" dt="2021-10-26T17:18:31.627" v="904" actId="1592"/>
        <pc:sldMkLst>
          <pc:docMk/>
          <pc:sldMk cId="4060505108" sldId="285"/>
        </pc:sldMkLst>
      </pc:sldChg>
      <pc:sldChg chg="delSp modSp new mod ord">
        <pc:chgData name="Christian Castro" userId="a9937f86877348e7" providerId="LiveId" clId="{A7F3FE7C-0D60-41F7-8CFD-C454D6F1E9A8}" dt="2021-10-26T19:03:12.317" v="958"/>
        <pc:sldMkLst>
          <pc:docMk/>
          <pc:sldMk cId="487863704" sldId="286"/>
        </pc:sldMkLst>
        <pc:spChg chg="del">
          <ac:chgData name="Christian Castro" userId="a9937f86877348e7" providerId="LiveId" clId="{A7F3FE7C-0D60-41F7-8CFD-C454D6F1E9A8}" dt="2021-10-26T15:27:43.903" v="150" actId="478"/>
          <ac:spMkLst>
            <pc:docMk/>
            <pc:sldMk cId="487863704" sldId="286"/>
            <ac:spMk id="2" creationId="{C211BE2F-4770-4E1F-B7E7-03DF86A4D86B}"/>
          </ac:spMkLst>
        </pc:spChg>
        <pc:spChg chg="mod">
          <ac:chgData name="Christian Castro" userId="a9937f86877348e7" providerId="LiveId" clId="{A7F3FE7C-0D60-41F7-8CFD-C454D6F1E9A8}" dt="2021-10-26T19:03:12.317" v="958"/>
          <ac:spMkLst>
            <pc:docMk/>
            <pc:sldMk cId="487863704" sldId="286"/>
            <ac:spMk id="3" creationId="{5A4008EA-9550-43E4-AB80-89418F5889AE}"/>
          </ac:spMkLst>
        </pc:spChg>
      </pc:sldChg>
      <pc:sldChg chg="addSp delSp modSp new mod">
        <pc:chgData name="Christian Castro" userId="a9937f86877348e7" providerId="LiveId" clId="{A7F3FE7C-0D60-41F7-8CFD-C454D6F1E9A8}" dt="2021-10-26T16:37:37.856" v="318" actId="1076"/>
        <pc:sldMkLst>
          <pc:docMk/>
          <pc:sldMk cId="4154918297" sldId="287"/>
        </pc:sldMkLst>
        <pc:spChg chg="del">
          <ac:chgData name="Christian Castro" userId="a9937f86877348e7" providerId="LiveId" clId="{A7F3FE7C-0D60-41F7-8CFD-C454D6F1E9A8}" dt="2021-10-26T16:36:46.956" v="282" actId="478"/>
          <ac:spMkLst>
            <pc:docMk/>
            <pc:sldMk cId="4154918297" sldId="287"/>
            <ac:spMk id="2" creationId="{2501D804-0D90-49BA-AD4A-B1F40A4DB2E0}"/>
          </ac:spMkLst>
        </pc:spChg>
        <pc:spChg chg="del">
          <ac:chgData name="Christian Castro" userId="a9937f86877348e7" providerId="LiveId" clId="{A7F3FE7C-0D60-41F7-8CFD-C454D6F1E9A8}" dt="2021-10-26T16:36:45.487" v="281" actId="478"/>
          <ac:spMkLst>
            <pc:docMk/>
            <pc:sldMk cId="4154918297" sldId="287"/>
            <ac:spMk id="3" creationId="{85074F5E-6986-43F5-AB27-D4C7BAC2DE30}"/>
          </ac:spMkLst>
        </pc:spChg>
        <pc:spChg chg="add mod">
          <ac:chgData name="Christian Castro" userId="a9937f86877348e7" providerId="LiveId" clId="{A7F3FE7C-0D60-41F7-8CFD-C454D6F1E9A8}" dt="2021-10-26T16:37:08.680" v="315" actId="1076"/>
          <ac:spMkLst>
            <pc:docMk/>
            <pc:sldMk cId="4154918297" sldId="287"/>
            <ac:spMk id="6" creationId="{721AE5DD-C823-4391-A827-0FC78BA58A3B}"/>
          </ac:spMkLst>
        </pc:spChg>
        <pc:picChg chg="add mod">
          <ac:chgData name="Christian Castro" userId="a9937f86877348e7" providerId="LiveId" clId="{A7F3FE7C-0D60-41F7-8CFD-C454D6F1E9A8}" dt="2021-10-26T16:37:37.856" v="318" actId="1076"/>
          <ac:picMkLst>
            <pc:docMk/>
            <pc:sldMk cId="4154918297" sldId="287"/>
            <ac:picMk id="5" creationId="{29C1CE92-B820-4630-BE04-C8C1D3DA9DDF}"/>
          </ac:picMkLst>
        </pc:picChg>
      </pc:sldChg>
      <pc:sldChg chg="addSp delSp modSp new mod ord">
        <pc:chgData name="Christian Castro" userId="a9937f86877348e7" providerId="LiveId" clId="{A7F3FE7C-0D60-41F7-8CFD-C454D6F1E9A8}" dt="2021-10-26T19:08:55.811" v="1037"/>
        <pc:sldMkLst>
          <pc:docMk/>
          <pc:sldMk cId="1277105229" sldId="288"/>
        </pc:sldMkLst>
        <pc:spChg chg="mod">
          <ac:chgData name="Christian Castro" userId="a9937f86877348e7" providerId="LiveId" clId="{A7F3FE7C-0D60-41F7-8CFD-C454D6F1E9A8}" dt="2021-10-26T19:03:12.317" v="958"/>
          <ac:spMkLst>
            <pc:docMk/>
            <pc:sldMk cId="1277105229" sldId="288"/>
            <ac:spMk id="2" creationId="{CE646286-AAA2-4795-9AF6-009B7A476933}"/>
          </ac:spMkLst>
        </pc:spChg>
        <pc:spChg chg="mod">
          <ac:chgData name="Christian Castro" userId="a9937f86877348e7" providerId="LiveId" clId="{A7F3FE7C-0D60-41F7-8CFD-C454D6F1E9A8}" dt="2021-10-26T19:03:12.317" v="958"/>
          <ac:spMkLst>
            <pc:docMk/>
            <pc:sldMk cId="1277105229" sldId="288"/>
            <ac:spMk id="3" creationId="{F2F88AE6-0B96-4344-B627-0613D2F4A5BF}"/>
          </ac:spMkLst>
        </pc:spChg>
        <pc:picChg chg="add del">
          <ac:chgData name="Christian Castro" userId="a9937f86877348e7" providerId="LiveId" clId="{A7F3FE7C-0D60-41F7-8CFD-C454D6F1E9A8}" dt="2021-10-26T16:37:52.639" v="321" actId="22"/>
          <ac:picMkLst>
            <pc:docMk/>
            <pc:sldMk cId="1277105229" sldId="288"/>
            <ac:picMk id="5" creationId="{08A3CD68-EDBB-4ED6-9390-274BE6563837}"/>
          </ac:picMkLst>
        </pc:picChg>
      </pc:sldChg>
      <pc:sldChg chg="addSp modSp new mod">
        <pc:chgData name="Christian Castro" userId="a9937f86877348e7" providerId="LiveId" clId="{A7F3FE7C-0D60-41F7-8CFD-C454D6F1E9A8}" dt="2021-10-26T19:03:12.317" v="958"/>
        <pc:sldMkLst>
          <pc:docMk/>
          <pc:sldMk cId="156290320" sldId="289"/>
        </pc:sldMkLst>
        <pc:spChg chg="mod">
          <ac:chgData name="Christian Castro" userId="a9937f86877348e7" providerId="LiveId" clId="{A7F3FE7C-0D60-41F7-8CFD-C454D6F1E9A8}" dt="2021-10-26T19:03:12.317" v="958"/>
          <ac:spMkLst>
            <pc:docMk/>
            <pc:sldMk cId="156290320" sldId="289"/>
            <ac:spMk id="2" creationId="{FE236879-C5E1-4ACC-8890-86F1FFFD3797}"/>
          </ac:spMkLst>
        </pc:spChg>
        <pc:spChg chg="mod">
          <ac:chgData name="Christian Castro" userId="a9937f86877348e7" providerId="LiveId" clId="{A7F3FE7C-0D60-41F7-8CFD-C454D6F1E9A8}" dt="2021-10-26T19:03:12.317" v="958"/>
          <ac:spMkLst>
            <pc:docMk/>
            <pc:sldMk cId="156290320" sldId="289"/>
            <ac:spMk id="3" creationId="{ED49757E-5152-42EC-A565-757B4BC9CF7D}"/>
          </ac:spMkLst>
        </pc:spChg>
        <pc:spChg chg="add mod">
          <ac:chgData name="Christian Castro" userId="a9937f86877348e7" providerId="LiveId" clId="{A7F3FE7C-0D60-41F7-8CFD-C454D6F1E9A8}" dt="2021-10-26T17:30:23.953" v="906"/>
          <ac:spMkLst>
            <pc:docMk/>
            <pc:sldMk cId="156290320" sldId="289"/>
            <ac:spMk id="6" creationId="{A55A7F60-C389-4B1C-842C-CFC520A6E51C}"/>
          </ac:spMkLst>
        </pc:spChg>
        <pc:picChg chg="add mod">
          <ac:chgData name="Christian Castro" userId="a9937f86877348e7" providerId="LiveId" clId="{A7F3FE7C-0D60-41F7-8CFD-C454D6F1E9A8}" dt="2021-10-26T17:16:41.991" v="903" actId="1076"/>
          <ac:picMkLst>
            <pc:docMk/>
            <pc:sldMk cId="156290320" sldId="289"/>
            <ac:picMk id="5" creationId="{9BB03686-D1BD-4EFA-B1DC-1610D5919532}"/>
          </ac:picMkLst>
        </pc:picChg>
      </pc:sldChg>
      <pc:sldChg chg="new del">
        <pc:chgData name="Christian Castro" userId="a9937f86877348e7" providerId="LiveId" clId="{A7F3FE7C-0D60-41F7-8CFD-C454D6F1E9A8}" dt="2021-10-26T16:41:43.679" v="411" actId="2696"/>
        <pc:sldMkLst>
          <pc:docMk/>
          <pc:sldMk cId="770718500" sldId="289"/>
        </pc:sldMkLst>
      </pc:sldChg>
      <pc:sldChg chg="new del">
        <pc:chgData name="Christian Castro" userId="a9937f86877348e7" providerId="LiveId" clId="{A7F3FE7C-0D60-41F7-8CFD-C454D6F1E9A8}" dt="2021-10-26T16:41:50.261" v="412" actId="2696"/>
        <pc:sldMkLst>
          <pc:docMk/>
          <pc:sldMk cId="1067259169" sldId="290"/>
        </pc:sldMkLst>
      </pc:sldChg>
      <pc:sldChg chg="addSp delSp modSp new mod">
        <pc:chgData name="Christian Castro" userId="a9937f86877348e7" providerId="LiveId" clId="{A7F3FE7C-0D60-41F7-8CFD-C454D6F1E9A8}" dt="2021-10-26T19:03:12.317" v="958"/>
        <pc:sldMkLst>
          <pc:docMk/>
          <pc:sldMk cId="3161477629" sldId="290"/>
        </pc:sldMkLst>
        <pc:spChg chg="mod">
          <ac:chgData name="Christian Castro" userId="a9937f86877348e7" providerId="LiveId" clId="{A7F3FE7C-0D60-41F7-8CFD-C454D6F1E9A8}" dt="2021-10-26T19:03:12.317" v="958"/>
          <ac:spMkLst>
            <pc:docMk/>
            <pc:sldMk cId="3161477629" sldId="290"/>
            <ac:spMk id="2" creationId="{38EEED45-73A3-4EE0-AAFE-A639F67BF962}"/>
          </ac:spMkLst>
        </pc:spChg>
        <pc:spChg chg="del">
          <ac:chgData name="Christian Castro" userId="a9937f86877348e7" providerId="LiveId" clId="{A7F3FE7C-0D60-41F7-8CFD-C454D6F1E9A8}" dt="2021-10-26T16:52:57.078" v="700" actId="22"/>
          <ac:spMkLst>
            <pc:docMk/>
            <pc:sldMk cId="3161477629" sldId="290"/>
            <ac:spMk id="3" creationId="{0225553F-A61E-4FEC-842C-15F01C8AD513}"/>
          </ac:spMkLst>
        </pc:spChg>
        <pc:picChg chg="add mod ord">
          <ac:chgData name="Christian Castro" userId="a9937f86877348e7" providerId="LiveId" clId="{A7F3FE7C-0D60-41F7-8CFD-C454D6F1E9A8}" dt="2021-10-26T19:03:12.317" v="958"/>
          <ac:picMkLst>
            <pc:docMk/>
            <pc:sldMk cId="3161477629" sldId="290"/>
            <ac:picMk id="5" creationId="{8F8FDB8D-E0FA-4A32-91D9-19DEC9DAA3AD}"/>
          </ac:picMkLst>
        </pc:picChg>
      </pc:sldChg>
      <pc:sldChg chg="addSp delSp modSp mod">
        <pc:chgData name="Christian Castro" userId="a9937f86877348e7" providerId="LiveId" clId="{A7F3FE7C-0D60-41F7-8CFD-C454D6F1E9A8}" dt="2021-10-26T16:58:39.999" v="843" actId="20577"/>
        <pc:sldMkLst>
          <pc:docMk/>
          <pc:sldMk cId="1267818341" sldId="291"/>
        </pc:sldMkLst>
        <pc:spChg chg="mod">
          <ac:chgData name="Christian Castro" userId="a9937f86877348e7" providerId="LiveId" clId="{A7F3FE7C-0D60-41F7-8CFD-C454D6F1E9A8}" dt="2021-10-26T16:53:23.207" v="743" actId="207"/>
          <ac:spMkLst>
            <pc:docMk/>
            <pc:sldMk cId="1267818341" sldId="291"/>
            <ac:spMk id="3" creationId="{67693FCA-4F4D-487B-AA4F-AD23B901676C}"/>
          </ac:spMkLst>
        </pc:spChg>
        <pc:spChg chg="mod">
          <ac:chgData name="Christian Castro" userId="a9937f86877348e7" providerId="LiveId" clId="{A7F3FE7C-0D60-41F7-8CFD-C454D6F1E9A8}" dt="2021-10-26T16:47:22.444" v="652" actId="1076"/>
          <ac:spMkLst>
            <pc:docMk/>
            <pc:sldMk cId="1267818341" sldId="291"/>
            <ac:spMk id="6" creationId="{9E0B73BF-7FDF-4A48-9E52-840817B99971}"/>
          </ac:spMkLst>
        </pc:spChg>
        <pc:spChg chg="mod">
          <ac:chgData name="Christian Castro" userId="a9937f86877348e7" providerId="LiveId" clId="{A7F3FE7C-0D60-41F7-8CFD-C454D6F1E9A8}" dt="2021-10-26T16:58:39.999" v="843" actId="20577"/>
          <ac:spMkLst>
            <pc:docMk/>
            <pc:sldMk cId="1267818341" sldId="291"/>
            <ac:spMk id="8" creationId="{DBB73518-D2F2-45A1-A13C-34921D558A7E}"/>
          </ac:spMkLst>
        </pc:spChg>
        <pc:spChg chg="mod">
          <ac:chgData name="Christian Castro" userId="a9937f86877348e7" providerId="LiveId" clId="{A7F3FE7C-0D60-41F7-8CFD-C454D6F1E9A8}" dt="2021-10-26T16:47:18.670" v="651" actId="1076"/>
          <ac:spMkLst>
            <pc:docMk/>
            <pc:sldMk cId="1267818341" sldId="291"/>
            <ac:spMk id="13" creationId="{975AE5A5-489C-4EE9-9407-9F564668ECC9}"/>
          </ac:spMkLst>
        </pc:spChg>
        <pc:spChg chg="mod">
          <ac:chgData name="Christian Castro" userId="a9937f86877348e7" providerId="LiveId" clId="{A7F3FE7C-0D60-41F7-8CFD-C454D6F1E9A8}" dt="2021-10-26T16:47:28.101" v="654" actId="1076"/>
          <ac:spMkLst>
            <pc:docMk/>
            <pc:sldMk cId="1267818341" sldId="291"/>
            <ac:spMk id="14" creationId="{AAA96983-365F-4382-BCF7-7A2C25A9847C}"/>
          </ac:spMkLst>
        </pc:spChg>
        <pc:spChg chg="mod">
          <ac:chgData name="Christian Castro" userId="a9937f86877348e7" providerId="LiveId" clId="{A7F3FE7C-0D60-41F7-8CFD-C454D6F1E9A8}" dt="2021-10-26T16:47:31.625" v="655" actId="1076"/>
          <ac:spMkLst>
            <pc:docMk/>
            <pc:sldMk cId="1267818341" sldId="291"/>
            <ac:spMk id="15" creationId="{C8B4029D-0A65-4ECA-AAA0-BA035544D223}"/>
          </ac:spMkLst>
        </pc:spChg>
        <pc:spChg chg="add mod">
          <ac:chgData name="Christian Castro" userId="a9937f86877348e7" providerId="LiveId" clId="{A7F3FE7C-0D60-41F7-8CFD-C454D6F1E9A8}" dt="2021-10-26T16:48:22.861" v="662" actId="20577"/>
          <ac:spMkLst>
            <pc:docMk/>
            <pc:sldMk cId="1267818341" sldId="291"/>
            <ac:spMk id="23" creationId="{ECE804AF-2D5D-4D62-997E-EF2E7EF63F72}"/>
          </ac:spMkLst>
        </pc:spChg>
        <pc:spChg chg="add mod">
          <ac:chgData name="Christian Castro" userId="a9937f86877348e7" providerId="LiveId" clId="{A7F3FE7C-0D60-41F7-8CFD-C454D6F1E9A8}" dt="2021-10-26T16:48:53.716" v="697" actId="1076"/>
          <ac:spMkLst>
            <pc:docMk/>
            <pc:sldMk cId="1267818341" sldId="291"/>
            <ac:spMk id="25" creationId="{B2CCE0D0-24EE-4955-8768-7162609BE68A}"/>
          </ac:spMkLst>
        </pc:spChg>
        <pc:picChg chg="add del mod">
          <ac:chgData name="Christian Castro" userId="a9937f86877348e7" providerId="LiveId" clId="{A7F3FE7C-0D60-41F7-8CFD-C454D6F1E9A8}" dt="2021-10-26T16:48:26.400" v="663" actId="478"/>
          <ac:picMkLst>
            <pc:docMk/>
            <pc:sldMk cId="1267818341" sldId="291"/>
            <ac:picMk id="4" creationId="{C5420A29-55CE-4756-9180-FC8E8571D0E6}"/>
          </ac:picMkLst>
        </pc:picChg>
        <pc:picChg chg="add del mod">
          <ac:chgData name="Christian Castro" userId="a9937f86877348e7" providerId="LiveId" clId="{A7F3FE7C-0D60-41F7-8CFD-C454D6F1E9A8}" dt="2021-10-26T16:48:30.094" v="665" actId="478"/>
          <ac:picMkLst>
            <pc:docMk/>
            <pc:sldMk cId="1267818341" sldId="291"/>
            <ac:picMk id="5" creationId="{39806791-A0B8-4DD5-9267-269ACDAF2E63}"/>
          </ac:picMkLst>
        </pc:picChg>
        <pc:cxnChg chg="mod">
          <ac:chgData name="Christian Castro" userId="a9937f86877348e7" providerId="LiveId" clId="{A7F3FE7C-0D60-41F7-8CFD-C454D6F1E9A8}" dt="2021-10-26T16:47:18.670" v="651" actId="1076"/>
          <ac:cxnSpMkLst>
            <pc:docMk/>
            <pc:sldMk cId="1267818341" sldId="291"/>
            <ac:cxnSpMk id="16" creationId="{E20B0834-F7DC-4B5E-848F-F51442AB4681}"/>
          </ac:cxnSpMkLst>
        </pc:cxnChg>
        <pc:cxnChg chg="add mod">
          <ac:chgData name="Christian Castro" userId="a9937f86877348e7" providerId="LiveId" clId="{A7F3FE7C-0D60-41F7-8CFD-C454D6F1E9A8}" dt="2021-10-26T16:48:57.704" v="699" actId="14100"/>
          <ac:cxnSpMkLst>
            <pc:docMk/>
            <pc:sldMk cId="1267818341" sldId="291"/>
            <ac:cxnSpMk id="17" creationId="{662151FC-7F69-4BCE-8962-2364568D9F8E}"/>
          </ac:cxnSpMkLst>
        </pc:cxnChg>
        <pc:cxnChg chg="mod">
          <ac:chgData name="Christian Castro" userId="a9937f86877348e7" providerId="LiveId" clId="{A7F3FE7C-0D60-41F7-8CFD-C454D6F1E9A8}" dt="2021-10-26T16:47:22.444" v="652" actId="1076"/>
          <ac:cxnSpMkLst>
            <pc:docMk/>
            <pc:sldMk cId="1267818341" sldId="291"/>
            <ac:cxnSpMk id="18" creationId="{B33F955C-3240-4CF9-BD04-53C91797A764}"/>
          </ac:cxnSpMkLst>
        </pc:cxnChg>
        <pc:cxnChg chg="mod">
          <ac:chgData name="Christian Castro" userId="a9937f86877348e7" providerId="LiveId" clId="{A7F3FE7C-0D60-41F7-8CFD-C454D6F1E9A8}" dt="2021-10-26T16:47:28.101" v="654" actId="1076"/>
          <ac:cxnSpMkLst>
            <pc:docMk/>
            <pc:sldMk cId="1267818341" sldId="291"/>
            <ac:cxnSpMk id="20" creationId="{5458EB06-ABC8-454B-93A4-60F6DD6BEB2A}"/>
          </ac:cxnSpMkLst>
        </pc:cxnChg>
        <pc:cxnChg chg="mod">
          <ac:chgData name="Christian Castro" userId="a9937f86877348e7" providerId="LiveId" clId="{A7F3FE7C-0D60-41F7-8CFD-C454D6F1E9A8}" dt="2021-10-26T16:47:31.625" v="655" actId="1076"/>
          <ac:cxnSpMkLst>
            <pc:docMk/>
            <pc:sldMk cId="1267818341" sldId="291"/>
            <ac:cxnSpMk id="22" creationId="{3474A243-BA45-46C8-AA06-E0F5FB8FB4D1}"/>
          </ac:cxnSpMkLst>
        </pc:cxnChg>
        <pc:cxnChg chg="add">
          <ac:chgData name="Christian Castro" userId="a9937f86877348e7" providerId="LiveId" clId="{A7F3FE7C-0D60-41F7-8CFD-C454D6F1E9A8}" dt="2021-10-26T16:53:33.646" v="744" actId="11529"/>
          <ac:cxnSpMkLst>
            <pc:docMk/>
            <pc:sldMk cId="1267818341" sldId="291"/>
            <ac:cxnSpMk id="29" creationId="{0D762F95-16E4-4F8B-8029-078BE2B45095}"/>
          </ac:cxnSpMkLst>
        </pc:cxnChg>
      </pc:sldChg>
      <pc:sldChg chg="modSp mod">
        <pc:chgData name="Christian Castro" userId="a9937f86877348e7" providerId="LiveId" clId="{A7F3FE7C-0D60-41F7-8CFD-C454D6F1E9A8}" dt="2021-10-26T16:56:52.849" v="819" actId="20577"/>
        <pc:sldMkLst>
          <pc:docMk/>
          <pc:sldMk cId="930529269" sldId="292"/>
        </pc:sldMkLst>
        <pc:spChg chg="mod">
          <ac:chgData name="Christian Castro" userId="a9937f86877348e7" providerId="LiveId" clId="{A7F3FE7C-0D60-41F7-8CFD-C454D6F1E9A8}" dt="2021-10-26T16:56:52.849" v="819" actId="20577"/>
          <ac:spMkLst>
            <pc:docMk/>
            <pc:sldMk cId="930529269" sldId="292"/>
            <ac:spMk id="15" creationId="{C8B4029D-0A65-4ECA-AAA0-BA035544D223}"/>
          </ac:spMkLst>
        </pc:spChg>
      </pc:sldChg>
      <pc:sldChg chg="addSp delSp modSp new mod">
        <pc:chgData name="Christian Castro" userId="a9937f86877348e7" providerId="LiveId" clId="{A7F3FE7C-0D60-41F7-8CFD-C454D6F1E9A8}" dt="2021-10-26T17:08:08.674" v="893" actId="1076"/>
        <pc:sldMkLst>
          <pc:docMk/>
          <pc:sldMk cId="2861963682" sldId="293"/>
        </pc:sldMkLst>
        <pc:spChg chg="del">
          <ac:chgData name="Christian Castro" userId="a9937f86877348e7" providerId="LiveId" clId="{A7F3FE7C-0D60-41F7-8CFD-C454D6F1E9A8}" dt="2021-10-26T17:07:46.487" v="890" actId="478"/>
          <ac:spMkLst>
            <pc:docMk/>
            <pc:sldMk cId="2861963682" sldId="293"/>
            <ac:spMk id="2" creationId="{4E676501-B2B4-426E-8ACE-D5427C0C3298}"/>
          </ac:spMkLst>
        </pc:spChg>
        <pc:spChg chg="del">
          <ac:chgData name="Christian Castro" userId="a9937f86877348e7" providerId="LiveId" clId="{A7F3FE7C-0D60-41F7-8CFD-C454D6F1E9A8}" dt="2021-10-26T17:07:44.845" v="889" actId="478"/>
          <ac:spMkLst>
            <pc:docMk/>
            <pc:sldMk cId="2861963682" sldId="293"/>
            <ac:spMk id="3" creationId="{D3E3D1CC-628A-460D-BD95-4F87EB344159}"/>
          </ac:spMkLst>
        </pc:spChg>
        <pc:picChg chg="add mod">
          <ac:chgData name="Christian Castro" userId="a9937f86877348e7" providerId="LiveId" clId="{A7F3FE7C-0D60-41F7-8CFD-C454D6F1E9A8}" dt="2021-10-26T17:08:08.674" v="893" actId="1076"/>
          <ac:picMkLst>
            <pc:docMk/>
            <pc:sldMk cId="2861963682" sldId="293"/>
            <ac:picMk id="5" creationId="{F57C3023-9984-43BB-96FE-E3EA5BC0E650}"/>
          </ac:picMkLst>
        </pc:picChg>
      </pc:sldChg>
      <pc:sldChg chg="addSp delSp modSp new mod">
        <pc:chgData name="Christian Castro" userId="a9937f86877348e7" providerId="LiveId" clId="{A7F3FE7C-0D60-41F7-8CFD-C454D6F1E9A8}" dt="2021-10-26T17:09:21.239" v="899" actId="1076"/>
        <pc:sldMkLst>
          <pc:docMk/>
          <pc:sldMk cId="1831242378" sldId="294"/>
        </pc:sldMkLst>
        <pc:spChg chg="del">
          <ac:chgData name="Christian Castro" userId="a9937f86877348e7" providerId="LiveId" clId="{A7F3FE7C-0D60-41F7-8CFD-C454D6F1E9A8}" dt="2021-10-26T17:09:16.352" v="896" actId="478"/>
          <ac:spMkLst>
            <pc:docMk/>
            <pc:sldMk cId="1831242378" sldId="294"/>
            <ac:spMk id="2" creationId="{F3EBC7E0-FE0C-48CA-82C8-49DC43D9958B}"/>
          </ac:spMkLst>
        </pc:spChg>
        <pc:spChg chg="del">
          <ac:chgData name="Christian Castro" userId="a9937f86877348e7" providerId="LiveId" clId="{A7F3FE7C-0D60-41F7-8CFD-C454D6F1E9A8}" dt="2021-10-26T17:09:15.159" v="895" actId="478"/>
          <ac:spMkLst>
            <pc:docMk/>
            <pc:sldMk cId="1831242378" sldId="294"/>
            <ac:spMk id="3" creationId="{ABF7FACD-9FE1-4807-BE02-16E002D8520B}"/>
          </ac:spMkLst>
        </pc:spChg>
        <pc:picChg chg="add mod">
          <ac:chgData name="Christian Castro" userId="a9937f86877348e7" providerId="LiveId" clId="{A7F3FE7C-0D60-41F7-8CFD-C454D6F1E9A8}" dt="2021-10-26T17:09:21.239" v="899" actId="1076"/>
          <ac:picMkLst>
            <pc:docMk/>
            <pc:sldMk cId="1831242378" sldId="294"/>
            <ac:picMk id="5" creationId="{2E92B296-753F-4DA2-BB34-EBA5B6918A0C}"/>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22T12:58:25.458"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8924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91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0622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6174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113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573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7930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3255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831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7227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637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342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853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4052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1777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65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729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10/26/2021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6607200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438368" y="1221321"/>
            <a:ext cx="10984523" cy="1171684"/>
          </a:xfrm>
        </p:spPr>
        <p:txBody>
          <a:bodyPr>
            <a:normAutofit fontScale="90000"/>
          </a:bodyPr>
          <a:lstStyle/>
          <a:p>
            <a:pPr algn="ctr"/>
            <a:r>
              <a:rPr lang="es-CL"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 e indicadores</a:t>
            </a:r>
            <a:br>
              <a:rPr lang="es-CL" b="1" dirty="0"/>
            </a:br>
            <a:endParaRPr lang="es-CL" dirty="0"/>
          </a:p>
        </p:txBody>
      </p:sp>
    </p:spTree>
    <p:extLst>
      <p:ext uri="{BB962C8B-B14F-4D97-AF65-F5344CB8AC3E}">
        <p14:creationId xmlns:p14="http://schemas.microsoft.com/office/powerpoint/2010/main" val="4257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r>
              <a:rPr lang="ang-Latn-001" sz="3200" dirty="0"/>
              <a:t>El </a:t>
            </a:r>
            <a:r>
              <a:rPr lang="es-CL" sz="3200" dirty="0"/>
              <a:t>índice social más famoso</a:t>
            </a:r>
          </a:p>
        </p:txBody>
      </p:sp>
      <p:pic>
        <p:nvPicPr>
          <p:cNvPr id="12" name="Imagen 11">
            <a:extLst>
              <a:ext uri="{FF2B5EF4-FFF2-40B4-BE49-F238E27FC236}">
                <a16:creationId xmlns:a16="http://schemas.microsoft.com/office/drawing/2014/main" id="{A807736E-D856-4B4B-BF09-8718106ECD0C}"/>
              </a:ext>
            </a:extLst>
          </p:cNvPr>
          <p:cNvPicPr>
            <a:picLocks noChangeAspect="1"/>
          </p:cNvPicPr>
          <p:nvPr/>
        </p:nvPicPr>
        <p:blipFill>
          <a:blip r:embed="rId2"/>
          <a:stretch>
            <a:fillRect/>
          </a:stretch>
        </p:blipFill>
        <p:spPr>
          <a:xfrm>
            <a:off x="7265269" y="202359"/>
            <a:ext cx="4741985" cy="4781968"/>
          </a:xfrm>
          <a:prstGeom prst="rect">
            <a:avLst/>
          </a:prstGeom>
        </p:spPr>
      </p:pic>
      <p:pic>
        <p:nvPicPr>
          <p:cNvPr id="14" name="Imagen 13">
            <a:extLst>
              <a:ext uri="{FF2B5EF4-FFF2-40B4-BE49-F238E27FC236}">
                <a16:creationId xmlns:a16="http://schemas.microsoft.com/office/drawing/2014/main" id="{1481A238-97AF-4312-AF10-BFB6A1357A82}"/>
              </a:ext>
            </a:extLst>
          </p:cNvPr>
          <p:cNvPicPr>
            <a:picLocks noChangeAspect="1"/>
          </p:cNvPicPr>
          <p:nvPr/>
        </p:nvPicPr>
        <p:blipFill>
          <a:blip r:embed="rId3"/>
          <a:stretch>
            <a:fillRect/>
          </a:stretch>
        </p:blipFill>
        <p:spPr>
          <a:xfrm>
            <a:off x="732867" y="4588223"/>
            <a:ext cx="5483294" cy="1166463"/>
          </a:xfrm>
          <a:prstGeom prst="rect">
            <a:avLst/>
          </a:prstGeom>
        </p:spPr>
      </p:pic>
      <p:sp>
        <p:nvSpPr>
          <p:cNvPr id="15" name="CuadroTexto 14">
            <a:extLst>
              <a:ext uri="{FF2B5EF4-FFF2-40B4-BE49-F238E27FC236}">
                <a16:creationId xmlns:a16="http://schemas.microsoft.com/office/drawing/2014/main" id="{7EF94C64-2317-416D-924E-04E1D8768AA4}"/>
              </a:ext>
            </a:extLst>
          </p:cNvPr>
          <p:cNvSpPr txBox="1"/>
          <p:nvPr/>
        </p:nvSpPr>
        <p:spPr>
          <a:xfrm>
            <a:off x="759277" y="1670522"/>
            <a:ext cx="5635694" cy="2308324"/>
          </a:xfrm>
          <a:prstGeom prst="rect">
            <a:avLst/>
          </a:prstGeom>
          <a:noFill/>
        </p:spPr>
        <p:txBody>
          <a:bodyPr wrap="square" rtlCol="0">
            <a:spAutoFit/>
          </a:bodyPr>
          <a:lstStyle/>
          <a:p>
            <a:r>
              <a:rPr lang="es-MX" dirty="0"/>
              <a:t>El </a:t>
            </a:r>
            <a:r>
              <a:rPr lang="es-MX" b="1" dirty="0"/>
              <a:t>desarrollo humano</a:t>
            </a:r>
            <a:r>
              <a:rPr lang="es-MX" dirty="0"/>
              <a:t>, según el Programa de las Naciones Unidas para el Desarrollo (PNUD), es aquel que sitúa a las personas en el centro del desarrollo. Trata de la promoción del desarrollo potencial de las personas, del aumento de sus posibilidades, y del disfrute de la libertad para vivir la vida que valoran. La publicación más importante sobre desarrollo humano es el Informe Anual Mundial sobre el Desarrollo Humano del PNUD</a:t>
            </a:r>
            <a:endParaRPr lang="es-CL" dirty="0"/>
          </a:p>
        </p:txBody>
      </p:sp>
      <p:pic>
        <p:nvPicPr>
          <p:cNvPr id="17" name="Imagen 16">
            <a:extLst>
              <a:ext uri="{FF2B5EF4-FFF2-40B4-BE49-F238E27FC236}">
                <a16:creationId xmlns:a16="http://schemas.microsoft.com/office/drawing/2014/main" id="{785DD86C-D5DA-45E4-81E2-4EE7F8AABECF}"/>
              </a:ext>
            </a:extLst>
          </p:cNvPr>
          <p:cNvPicPr>
            <a:picLocks noChangeAspect="1"/>
          </p:cNvPicPr>
          <p:nvPr/>
        </p:nvPicPr>
        <p:blipFill>
          <a:blip r:embed="rId4"/>
          <a:stretch>
            <a:fillRect/>
          </a:stretch>
        </p:blipFill>
        <p:spPr>
          <a:xfrm>
            <a:off x="7624195" y="5089104"/>
            <a:ext cx="4024132" cy="1670522"/>
          </a:xfrm>
          <a:prstGeom prst="rect">
            <a:avLst/>
          </a:prstGeom>
        </p:spPr>
      </p:pic>
    </p:spTree>
    <p:extLst>
      <p:ext uri="{BB962C8B-B14F-4D97-AF65-F5344CB8AC3E}">
        <p14:creationId xmlns:p14="http://schemas.microsoft.com/office/powerpoint/2010/main" val="45484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4008EA-9550-43E4-AB80-89418F5889AE}"/>
              </a:ext>
            </a:extLst>
          </p:cNvPr>
          <p:cNvSpPr>
            <a:spLocks noGrp="1"/>
          </p:cNvSpPr>
          <p:nvPr>
            <p:ph idx="1"/>
          </p:nvPr>
        </p:nvSpPr>
        <p:spPr/>
        <p:txBody>
          <a:bodyPr/>
          <a:lstStyle/>
          <a:p>
            <a:r>
              <a:rPr lang="es-MX" dirty="0"/>
              <a:t>Metodológicamente, se determinan dos índices de vulnerabilidad: un Índice de Vulnerabilidad Humana al Cambio Climático (IVHCC) y un Índice de Vulnerabilidad Ambiental al Cambio Climático (IVACC). La integración de ambos da como resultado un Índice de Vulnerabilidad al Cambio Climático (IVCC). </a:t>
            </a:r>
            <a:endParaRPr lang="es-CL" dirty="0"/>
          </a:p>
        </p:txBody>
      </p:sp>
    </p:spTree>
    <p:extLst>
      <p:ext uri="{BB962C8B-B14F-4D97-AF65-F5344CB8AC3E}">
        <p14:creationId xmlns:p14="http://schemas.microsoft.com/office/powerpoint/2010/main" val="48786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335560"/>
            <a:ext cx="10984523" cy="6165908"/>
          </a:xfrm>
        </p:spPr>
        <p:txBody>
          <a:bodyPr>
            <a:normAutofit/>
          </a:bodyPr>
          <a:lstStyle/>
          <a:p>
            <a:pPr algn="l"/>
            <a: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Antecedentes:</a:t>
            </a: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es-CL"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I</a:t>
            </a:r>
            <a: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VCC = </a:t>
            </a:r>
            <a:r>
              <a:rPr lang="ang-Latn-001" sz="2800" b="1" dirty="0">
                <a:solidFill>
                  <a:srgbClr val="FF0000"/>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IVHCC</a:t>
            </a:r>
            <a: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 +IVACC</a:t>
            </a: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indicadores del indice ivhcc</a:t>
            </a: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es-CL" sz="2400" dirty="0">
                <a:effectLst/>
                <a:ea typeface="Batang" panose="02030600000101010101" pitchFamily="18" charset="-127"/>
                <a:cs typeface="Quire Sans" panose="020B0502040204020203" pitchFamily="34" charset="0"/>
              </a:rPr>
              <a:t>https://www.scielo.cl/scielo.php?script=sci_arttext&amp;pid=S0718-34022016000100003</a:t>
            </a:r>
            <a:endParaRPr lang="es-CL" sz="2400" dirty="0">
              <a:effectLst/>
            </a:endParaRPr>
          </a:p>
        </p:txBody>
      </p:sp>
      <p:pic>
        <p:nvPicPr>
          <p:cNvPr id="4" name="Imagen 3">
            <a:extLst>
              <a:ext uri="{FF2B5EF4-FFF2-40B4-BE49-F238E27FC236}">
                <a16:creationId xmlns:a16="http://schemas.microsoft.com/office/drawing/2014/main" id="{F9D27F34-2BDB-4A5F-88AE-57017133D0FC}"/>
              </a:ext>
            </a:extLst>
          </p:cNvPr>
          <p:cNvPicPr>
            <a:picLocks noChangeAspect="1"/>
          </p:cNvPicPr>
          <p:nvPr/>
        </p:nvPicPr>
        <p:blipFill>
          <a:blip r:embed="rId2"/>
          <a:stretch>
            <a:fillRect/>
          </a:stretch>
        </p:blipFill>
        <p:spPr>
          <a:xfrm>
            <a:off x="5420959" y="1623262"/>
            <a:ext cx="6018768" cy="3220854"/>
          </a:xfrm>
          <a:prstGeom prst="rect">
            <a:avLst/>
          </a:prstGeom>
        </p:spPr>
      </p:pic>
    </p:spTree>
    <p:extLst>
      <p:ext uri="{BB962C8B-B14F-4D97-AF65-F5344CB8AC3E}">
        <p14:creationId xmlns:p14="http://schemas.microsoft.com/office/powerpoint/2010/main" val="39641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681781" y="991193"/>
            <a:ext cx="6189785" cy="14157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humano</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asociado a un evento de riesgo clim</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á</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tico. </a:t>
            </a:r>
            <a:r>
              <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Se encuentra a nivel de comunas y se extrae de la Casen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800" dirty="0">
                <a:solidFill>
                  <a:srgbClr val="FF0000"/>
                </a:solidFill>
              </a:rPr>
              <a:t>IVHCC</a:t>
            </a:r>
          </a:p>
        </p:txBody>
      </p:sp>
      <p:sp>
        <p:nvSpPr>
          <p:cNvPr id="6" name="Elipse 5">
            <a:extLst>
              <a:ext uri="{FF2B5EF4-FFF2-40B4-BE49-F238E27FC236}">
                <a16:creationId xmlns:a16="http://schemas.microsoft.com/office/drawing/2014/main" id="{9E0B73BF-7FDF-4A48-9E52-840817B99971}"/>
              </a:ext>
            </a:extLst>
          </p:cNvPr>
          <p:cNvSpPr/>
          <p:nvPr/>
        </p:nvSpPr>
        <p:spPr>
          <a:xfrm>
            <a:off x="7780788" y="191324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Porcentaje de poblacion infantil y vieja expuesta</a:t>
            </a:r>
          </a:p>
        </p:txBody>
      </p:sp>
      <p:sp>
        <p:nvSpPr>
          <p:cNvPr id="13" name="Elipse 12">
            <a:extLst>
              <a:ext uri="{FF2B5EF4-FFF2-40B4-BE49-F238E27FC236}">
                <a16:creationId xmlns:a16="http://schemas.microsoft.com/office/drawing/2014/main" id="{975AE5A5-489C-4EE9-9407-9F564668ECC9}"/>
              </a:ext>
            </a:extLst>
          </p:cNvPr>
          <p:cNvSpPr/>
          <p:nvPr/>
        </p:nvSpPr>
        <p:spPr>
          <a:xfrm>
            <a:off x="6475440" y="102662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F</a:t>
            </a:r>
            <a:r>
              <a:rPr lang="ang-Latn-001" sz="1400" dirty="0">
                <a:solidFill>
                  <a:srgbClr val="FFFF00"/>
                </a:solidFill>
              </a:rPr>
              <a:t>recuencia de catastrofes</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7663820" y="423365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 pobreza</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542355" y="534668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 enfermedades respiratorias</a:t>
            </a:r>
            <a:endParaRPr lang="es-CL" sz="1400" dirty="0">
              <a:solidFill>
                <a:srgbClr val="FFFF00"/>
              </a:solidFill>
            </a:endParaRP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546743"/>
            <a:ext cx="2530061" cy="138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2433364"/>
            <a:ext cx="3401735" cy="1249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3284767" cy="107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596976" cy="143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662151FC-7F69-4BCE-8962-2364568D9F8E}"/>
              </a:ext>
            </a:extLst>
          </p:cNvPr>
          <p:cNvCxnSpPr>
            <a:cxnSpLocks/>
            <a:stCxn id="3" idx="4"/>
            <a:endCxn id="25" idx="0"/>
          </p:cNvCxnSpPr>
          <p:nvPr/>
        </p:nvCxnSpPr>
        <p:spPr>
          <a:xfrm>
            <a:off x="2898396" y="4739780"/>
            <a:ext cx="749716" cy="866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ECE804AF-2D5D-4D62-997E-EF2E7EF63F72}"/>
              </a:ext>
            </a:extLst>
          </p:cNvPr>
          <p:cNvSpPr/>
          <p:nvPr/>
        </p:nvSpPr>
        <p:spPr>
          <a:xfrm>
            <a:off x="8806478" y="317803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a:t>
            </a:r>
            <a:r>
              <a:rPr lang="ang-Latn-001" sz="1400" dirty="0">
                <a:solidFill>
                  <a:srgbClr val="FFFF00"/>
                </a:solidFill>
              </a:rPr>
              <a:t>DH</a:t>
            </a:r>
            <a:endParaRPr lang="es-CL" sz="1400" dirty="0">
              <a:solidFill>
                <a:srgbClr val="FFFF00"/>
              </a:solidFill>
            </a:endParaRPr>
          </a:p>
        </p:txBody>
      </p:sp>
      <p:sp>
        <p:nvSpPr>
          <p:cNvPr id="25" name="Elipse 24">
            <a:extLst>
              <a:ext uri="{FF2B5EF4-FFF2-40B4-BE49-F238E27FC236}">
                <a16:creationId xmlns:a16="http://schemas.microsoft.com/office/drawing/2014/main" id="{B2CCE0D0-24EE-4955-8768-7162609BE68A}"/>
              </a:ext>
            </a:extLst>
          </p:cNvPr>
          <p:cNvSpPr/>
          <p:nvPr/>
        </p:nvSpPr>
        <p:spPr>
          <a:xfrm>
            <a:off x="2645627" y="5606748"/>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Participaci</a:t>
            </a:r>
            <a:r>
              <a:rPr lang="es-CL" sz="1400" dirty="0" err="1">
                <a:solidFill>
                  <a:srgbClr val="FFFF00"/>
                </a:solidFill>
              </a:rPr>
              <a:t>ó</a:t>
            </a:r>
            <a:r>
              <a:rPr lang="ang-Latn-001" sz="1400" dirty="0">
                <a:solidFill>
                  <a:srgbClr val="FFFF00"/>
                </a:solidFill>
              </a:rPr>
              <a:t>n comunitaria</a:t>
            </a:r>
            <a:endParaRPr lang="es-CL" sz="1400" dirty="0">
              <a:solidFill>
                <a:srgbClr val="FFFF00"/>
              </a:solidFill>
            </a:endParaRPr>
          </a:p>
        </p:txBody>
      </p:sp>
      <p:cxnSp>
        <p:nvCxnSpPr>
          <p:cNvPr id="29" name="Conector recto de flecha 28">
            <a:extLst>
              <a:ext uri="{FF2B5EF4-FFF2-40B4-BE49-F238E27FC236}">
                <a16:creationId xmlns:a16="http://schemas.microsoft.com/office/drawing/2014/main" id="{0D762F95-16E4-4F8B-8029-078BE2B45095}"/>
              </a:ext>
            </a:extLst>
          </p:cNvPr>
          <p:cNvCxnSpPr>
            <a:stCxn id="3" idx="6"/>
            <a:endCxn id="23" idx="2"/>
          </p:cNvCxnSpPr>
          <p:nvPr/>
        </p:nvCxnSpPr>
        <p:spPr>
          <a:xfrm>
            <a:off x="4379053" y="3682767"/>
            <a:ext cx="4427425" cy="1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81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EED45-73A3-4EE0-AAFE-A639F67BF962}"/>
              </a:ext>
            </a:extLst>
          </p:cNvPr>
          <p:cNvSpPr>
            <a:spLocks noGrp="1"/>
          </p:cNvSpPr>
          <p:nvPr>
            <p:ph type="title"/>
          </p:nvPr>
        </p:nvSpPr>
        <p:spPr/>
        <p:txBody>
          <a:bodyPr>
            <a:normAutofit fontScale="90000"/>
          </a:bodyPr>
          <a:lstStyle/>
          <a:p>
            <a:r>
              <a:rPr lang="ang-Latn-001" dirty="0"/>
              <a:t>Casen 2017: modulo participacion y redes</a:t>
            </a:r>
            <a:endParaRPr lang="es-CL" dirty="0"/>
          </a:p>
        </p:txBody>
      </p:sp>
      <p:pic>
        <p:nvPicPr>
          <p:cNvPr id="5" name="Marcador de contenido 4">
            <a:extLst>
              <a:ext uri="{FF2B5EF4-FFF2-40B4-BE49-F238E27FC236}">
                <a16:creationId xmlns:a16="http://schemas.microsoft.com/office/drawing/2014/main" id="{8F8FDB8D-E0FA-4A32-91D9-19DEC9DAA3AD}"/>
              </a:ext>
            </a:extLst>
          </p:cNvPr>
          <p:cNvPicPr>
            <a:picLocks noGrp="1" noChangeAspect="1"/>
          </p:cNvPicPr>
          <p:nvPr>
            <p:ph idx="1"/>
          </p:nvPr>
        </p:nvPicPr>
        <p:blipFill>
          <a:blip r:embed="rId2"/>
          <a:stretch>
            <a:fillRect/>
          </a:stretch>
        </p:blipFill>
        <p:spPr>
          <a:xfrm>
            <a:off x="3379693" y="1825625"/>
            <a:ext cx="5715189" cy="4351338"/>
          </a:xfrm>
        </p:spPr>
      </p:pic>
    </p:spTree>
    <p:extLst>
      <p:ext uri="{BB962C8B-B14F-4D97-AF65-F5344CB8AC3E}">
        <p14:creationId xmlns:p14="http://schemas.microsoft.com/office/powerpoint/2010/main" val="316147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humano.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dirty="0">
              <a:solidFill>
                <a:prstClr val="white"/>
              </a:solidFill>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832127"/>
            <a:ext cx="6189785" cy="10772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chemeClr val="accent1">
                    <a:lumMod val="75000"/>
                  </a:schemeClr>
                </a:solidFill>
                <a:latin typeface="Corbel" panose="020B0503020204020204"/>
              </a:rPr>
              <a:t>Índice de bienestar humano </a:t>
            </a:r>
            <a:r>
              <a:rPr lang="ang-Latn" sz="3200" dirty="0">
                <a:solidFill>
                  <a:schemeClr val="accent1">
                    <a:lumMod val="75000"/>
                  </a:schemeClr>
                </a:solidFill>
                <a:latin typeface="Corbel" panose="020B0503020204020204"/>
              </a:rPr>
              <a:t>(</a:t>
            </a:r>
            <a:r>
              <a:rPr lang="ang-Latn" sz="3200" dirty="0">
                <a:solidFill>
                  <a:srgbClr val="FF0000"/>
                </a:solidFill>
                <a:latin typeface="Corbel" panose="020B0503020204020204"/>
              </a:rPr>
              <a:t>IBH</a:t>
            </a:r>
            <a:r>
              <a:rPr lang="ang-Latn" sz="3200" dirty="0">
                <a:solidFill>
                  <a:schemeClr val="accent1">
                    <a:lumMod val="75000"/>
                  </a:schemeClr>
                </a:solidFill>
                <a:latin typeface="Corbel" panose="020B0503020204020204"/>
              </a:rPr>
              <a:t>) solo ocupamos Casen</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id="{46E96D8E-C0C0-442F-9431-16CA17A9EF9B}"/>
              </a:ext>
            </a:extLst>
          </p:cNvPr>
          <p:cNvPicPr>
            <a:picLocks noChangeAspect="1"/>
          </p:cNvPicPr>
          <p:nvPr/>
        </p:nvPicPr>
        <p:blipFill>
          <a:blip r:embed="rId2"/>
          <a:stretch>
            <a:fillRect/>
          </a:stretch>
        </p:blipFill>
        <p:spPr>
          <a:xfrm>
            <a:off x="7790219" y="1943377"/>
            <a:ext cx="4061812" cy="4000847"/>
          </a:xfrm>
          <a:prstGeom prst="rect">
            <a:avLst/>
          </a:prstGeom>
        </p:spPr>
      </p:pic>
      <p:sp>
        <p:nvSpPr>
          <p:cNvPr id="9" name="CuadroTexto 8">
            <a:extLst>
              <a:ext uri="{FF2B5EF4-FFF2-40B4-BE49-F238E27FC236}">
                <a16:creationId xmlns:a16="http://schemas.microsoft.com/office/drawing/2014/main" id="{BD0AE0B5-1C98-4424-9A2F-1C61296AD6E5}"/>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(2) </a:t>
            </a:r>
            <a:r>
              <a:rPr lang="es-CL" sz="1200" dirty="0">
                <a:latin typeface="Batang" panose="02030600000101010101" pitchFamily="18" charset="-127"/>
                <a:ea typeface="Batang" panose="02030600000101010101" pitchFamily="18" charset="-127"/>
              </a:rPr>
              <a:t>http://www.scielo.org.mx/scielo.php?script=sci_arttext&amp;pid=S1665-20372014000200006&amp;lng=es&amp;nrm=iso&amp;tlng=es</a:t>
            </a:r>
          </a:p>
        </p:txBody>
      </p:sp>
      <p:sp>
        <p:nvSpPr>
          <p:cNvPr id="5" name="CuadroTexto 4">
            <a:extLst>
              <a:ext uri="{FF2B5EF4-FFF2-40B4-BE49-F238E27FC236}">
                <a16:creationId xmlns:a16="http://schemas.microsoft.com/office/drawing/2014/main" id="{25315168-50AB-40D5-8BD7-71244A2CE934}"/>
              </a:ext>
            </a:extLst>
          </p:cNvPr>
          <p:cNvSpPr txBox="1"/>
          <p:nvPr/>
        </p:nvSpPr>
        <p:spPr>
          <a:xfrm>
            <a:off x="650630" y="2404918"/>
            <a:ext cx="6949796" cy="2308324"/>
          </a:xfrm>
          <a:prstGeom prst="rect">
            <a:avLst/>
          </a:prstGeom>
          <a:noFill/>
        </p:spPr>
        <p:txBody>
          <a:bodyPr wrap="square" rtlCol="0">
            <a:spAutoFit/>
          </a:bodyPr>
          <a:lstStyle/>
          <a:p>
            <a:r>
              <a:rPr lang="es-MX" dirty="0"/>
              <a:t>Jorge Alberto Ordóñez Tovar</a:t>
            </a:r>
            <a:r>
              <a:rPr lang="ang-Latn" dirty="0"/>
              <a:t>(2) </a:t>
            </a:r>
            <a:r>
              <a:rPr lang="es-MX" dirty="0"/>
              <a:t>propone un indicador complementario al índice de Desarrollo Humano (IDH) para México, el cual además de ser de fácil construcción, pone de manifiesto la relación directa que existe entre desarrollo humano, pobreza, desigualdad y la cobertura social que el Estado brinda a sus ciudadanos, con el objetivo de comprobar empíricamente su relación estadística y poner en la mesa de las modificaciones que el IDH está experimentado, el tema del papel del Estado como un actor relevante del desarrollo.</a:t>
            </a:r>
            <a:endParaRPr lang="es-CL" dirty="0"/>
          </a:p>
        </p:txBody>
      </p:sp>
    </p:spTree>
    <p:extLst>
      <p:ext uri="{BB962C8B-B14F-4D97-AF65-F5344CB8AC3E}">
        <p14:creationId xmlns:p14="http://schemas.microsoft.com/office/powerpoint/2010/main" val="3794772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Índice de bienestar humano</a:t>
            </a:r>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Pobreza</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Cobertura en seguridad social</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920916" y="384010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Coeficiente de Gini</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775819" y="493540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Índice de desarrollo </a:t>
            </a:r>
            <a:r>
              <a:rPr lang="ang-Latn-001" sz="1400" dirty="0">
                <a:solidFill>
                  <a:srgbClr val="FFFF00"/>
                </a:solidFill>
              </a:rPr>
              <a:t>humano</a:t>
            </a:r>
            <a:endParaRPr lang="es-CL" sz="1400" dirty="0">
              <a:solidFill>
                <a:srgbClr val="FFFF00"/>
              </a:solidFill>
            </a:endParaRP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41863" cy="6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830440" cy="10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52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36879-C5E1-4ACC-8890-86F1FFFD3797}"/>
              </a:ext>
            </a:extLst>
          </p:cNvPr>
          <p:cNvSpPr>
            <a:spLocks noGrp="1"/>
          </p:cNvSpPr>
          <p:nvPr>
            <p:ph type="title"/>
          </p:nvPr>
        </p:nvSpPr>
        <p:spPr/>
        <p:txBody>
          <a:bodyPr/>
          <a:lstStyle/>
          <a:p>
            <a:r>
              <a:rPr lang="ang-Latn-001" dirty="0"/>
              <a:t>propuesta</a:t>
            </a:r>
            <a:endParaRPr lang="es-CL" dirty="0"/>
          </a:p>
        </p:txBody>
      </p:sp>
      <p:sp>
        <p:nvSpPr>
          <p:cNvPr id="3" name="Marcador de contenido 2">
            <a:extLst>
              <a:ext uri="{FF2B5EF4-FFF2-40B4-BE49-F238E27FC236}">
                <a16:creationId xmlns:a16="http://schemas.microsoft.com/office/drawing/2014/main" id="{ED49757E-5152-42EC-A565-757B4BC9CF7D}"/>
              </a:ext>
            </a:extLst>
          </p:cNvPr>
          <p:cNvSpPr>
            <a:spLocks noGrp="1"/>
          </p:cNvSpPr>
          <p:nvPr>
            <p:ph idx="1"/>
          </p:nvPr>
        </p:nvSpPr>
        <p:spPr/>
        <p:txBody>
          <a:bodyPr/>
          <a:lstStyle/>
          <a:p>
            <a:r>
              <a:rPr lang="es-CL" dirty="0"/>
              <a:t>T</a:t>
            </a:r>
            <a:r>
              <a:rPr lang="ang-Latn-001" dirty="0"/>
              <a:t>enemos la capacidad de construir de construir a nivel comunal el IDH desde el 2006 al 2020?</a:t>
            </a:r>
            <a:endParaRPr lang="es-CL" dirty="0"/>
          </a:p>
        </p:txBody>
      </p:sp>
      <p:pic>
        <p:nvPicPr>
          <p:cNvPr id="5" name="Imagen 4">
            <a:extLst>
              <a:ext uri="{FF2B5EF4-FFF2-40B4-BE49-F238E27FC236}">
                <a16:creationId xmlns:a16="http://schemas.microsoft.com/office/drawing/2014/main" id="{9BB03686-D1BD-4EFA-B1DC-1610D5919532}"/>
              </a:ext>
            </a:extLst>
          </p:cNvPr>
          <p:cNvPicPr>
            <a:picLocks noChangeAspect="1"/>
          </p:cNvPicPr>
          <p:nvPr/>
        </p:nvPicPr>
        <p:blipFill>
          <a:blip r:embed="rId2"/>
          <a:stretch>
            <a:fillRect/>
          </a:stretch>
        </p:blipFill>
        <p:spPr>
          <a:xfrm>
            <a:off x="1210435" y="2978753"/>
            <a:ext cx="4165433" cy="3008632"/>
          </a:xfrm>
          <a:prstGeom prst="rect">
            <a:avLst/>
          </a:prstGeom>
        </p:spPr>
      </p:pic>
      <p:sp>
        <p:nvSpPr>
          <p:cNvPr id="6" name="CuadroTexto 5">
            <a:extLst>
              <a:ext uri="{FF2B5EF4-FFF2-40B4-BE49-F238E27FC236}">
                <a16:creationId xmlns:a16="http://schemas.microsoft.com/office/drawing/2014/main" id="{A55A7F60-C389-4B1C-842C-CFC520A6E51C}"/>
              </a:ext>
            </a:extLst>
          </p:cNvPr>
          <p:cNvSpPr txBox="1"/>
          <p:nvPr/>
        </p:nvSpPr>
        <p:spPr>
          <a:xfrm>
            <a:off x="5807413" y="2978753"/>
            <a:ext cx="5894961" cy="646331"/>
          </a:xfrm>
          <a:prstGeom prst="rect">
            <a:avLst/>
          </a:prstGeom>
          <a:noFill/>
        </p:spPr>
        <p:txBody>
          <a:bodyPr wrap="square" rtlCol="0">
            <a:spAutoFit/>
          </a:bodyPr>
          <a:lstStyle/>
          <a:p>
            <a:r>
              <a:rPr lang="es-CL"/>
              <a:t>https://blogs.worldbank.org/es/opendata/qu-significa-en-realidad-esperanza-de-vida-al-nacer</a:t>
            </a:r>
            <a:endParaRPr lang="es-CL" dirty="0"/>
          </a:p>
        </p:txBody>
      </p:sp>
    </p:spTree>
    <p:extLst>
      <p:ext uri="{BB962C8B-B14F-4D97-AF65-F5344CB8AC3E}">
        <p14:creationId xmlns:p14="http://schemas.microsoft.com/office/powerpoint/2010/main" val="15629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a:t>
            </a:r>
            <a:r>
              <a:rPr lang="ang-Latn-001" sz="1600" dirty="0">
                <a:solidFill>
                  <a:prstClr val="white"/>
                </a:solidFill>
                <a:latin typeface="Quire Sans" panose="020B0502040400020003" pitchFamily="34" charset="0"/>
                <a:ea typeface="Batang" panose="02030600000101010101" pitchFamily="18" charset="-127"/>
                <a:cs typeface="Quire Sans" panose="020B0502040400020003" pitchFamily="34" charset="0"/>
              </a:rPr>
              <a:t>sanitario</a:t>
            </a: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rPr>
              <a:t>Índice de bienestar </a:t>
            </a:r>
            <a:r>
              <a:rPr lang="ang-Latn-001" sz="3200" dirty="0">
                <a:solidFill>
                  <a:schemeClr val="accent1">
                    <a:lumMod val="75000"/>
                  </a:schemeClr>
                </a:solidFill>
                <a:latin typeface="Corbel" panose="020B0503020204020204"/>
              </a:rPr>
              <a:t>f</a:t>
            </a:r>
            <a:r>
              <a:rPr lang="es-CL" sz="3200" dirty="0">
                <a:solidFill>
                  <a:schemeClr val="accent1">
                    <a:lumMod val="75000"/>
                  </a:schemeClr>
                </a:solidFill>
                <a:latin typeface="Corbel" panose="020B0503020204020204"/>
              </a:rPr>
              <a:t>í</a:t>
            </a:r>
            <a:r>
              <a:rPr lang="ang-Latn-001" sz="3200" dirty="0">
                <a:solidFill>
                  <a:schemeClr val="accent1">
                    <a:lumMod val="75000"/>
                  </a:schemeClr>
                </a:solidFill>
                <a:latin typeface="Corbel" panose="020B0503020204020204"/>
              </a:rPr>
              <a:t>sico</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sp>
        <p:nvSpPr>
          <p:cNvPr id="3" name="CuadroTexto 2">
            <a:extLst>
              <a:ext uri="{FF2B5EF4-FFF2-40B4-BE49-F238E27FC236}">
                <a16:creationId xmlns:a16="http://schemas.microsoft.com/office/drawing/2014/main" id="{429CBDF1-40BD-4D59-B12B-E732D9CFC6C0}"/>
              </a:ext>
            </a:extLst>
          </p:cNvPr>
          <p:cNvSpPr txBox="1"/>
          <p:nvPr/>
        </p:nvSpPr>
        <p:spPr>
          <a:xfrm>
            <a:off x="650630" y="2465131"/>
            <a:ext cx="8328478" cy="3785652"/>
          </a:xfrm>
          <a:prstGeom prst="rect">
            <a:avLst/>
          </a:prstGeom>
          <a:noFill/>
        </p:spPr>
        <p:txBody>
          <a:bodyPr wrap="square" rtlCol="0">
            <a:spAutoFit/>
          </a:bodyPr>
          <a:lstStyle/>
          <a:p>
            <a:r>
              <a:rPr lang="es-MX" dirty="0"/>
              <a:t>Limitación en actividades de la vida diaria a causa de enfermedad o problemas de salud</a:t>
            </a:r>
          </a:p>
          <a:p>
            <a:endParaRPr lang="ang-Latn-001" dirty="0"/>
          </a:p>
          <a:p>
            <a:r>
              <a:rPr lang="es-MX" dirty="0"/>
              <a:t>Enfermedad  o  problema  de  salud  con  duración mayor o igual a 6 meses </a:t>
            </a:r>
          </a:p>
          <a:p>
            <a:r>
              <a:rPr lang="es-MX" sz="1400" dirty="0"/>
              <a:t>Porcentaje de personas con problemas de salud (%)</a:t>
            </a:r>
          </a:p>
          <a:p>
            <a:endParaRPr lang="ang-Latn-001" sz="1400" dirty="0"/>
          </a:p>
          <a:p>
            <a:r>
              <a:rPr lang="es-MX" dirty="0"/>
              <a:t>Enfermedades en los últimos 12 meses</a:t>
            </a:r>
          </a:p>
          <a:p>
            <a:endParaRPr lang="ang-Latn-001" dirty="0"/>
          </a:p>
          <a:p>
            <a:r>
              <a:rPr lang="es-CL" dirty="0"/>
              <a:t>Índice de Masa Corporal (IMC) </a:t>
            </a:r>
          </a:p>
          <a:p>
            <a:r>
              <a:rPr lang="es-CL" sz="1400" dirty="0"/>
              <a:t>Porcentaje de personas para cada Índice de Masa Corporal (%)</a:t>
            </a:r>
            <a:endParaRPr lang="ang-Latn-001" sz="1400" dirty="0"/>
          </a:p>
          <a:p>
            <a:endParaRPr lang="ang-Latn-001" dirty="0"/>
          </a:p>
          <a:p>
            <a:endParaRPr lang="ang-Latn-001" dirty="0"/>
          </a:p>
          <a:p>
            <a:endParaRPr lang="ang-Latn-001" dirty="0"/>
          </a:p>
          <a:p>
            <a:endParaRPr lang="es-CL" dirty="0"/>
          </a:p>
        </p:txBody>
      </p:sp>
    </p:spTree>
    <p:extLst>
      <p:ext uri="{BB962C8B-B14F-4D97-AF65-F5344CB8AC3E}">
        <p14:creationId xmlns:p14="http://schemas.microsoft.com/office/powerpoint/2010/main" val="320619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a:t>
            </a:r>
            <a:r>
              <a:rPr lang="ang-Latn-001" sz="3200" dirty="0">
                <a:solidFill>
                  <a:srgbClr val="73CBB2">
                    <a:lumMod val="75000"/>
                  </a:srgbClr>
                </a:solidFill>
                <a:latin typeface="Corbel" panose="020B0503020204020204"/>
              </a:rPr>
              <a:t>fisico</a:t>
            </a:r>
            <a:endPar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CL" sz="2800" b="0" i="0" u="none" strike="noStrike" kern="1200" cap="none" spc="0" normalizeH="0" baseline="0" noProof="0" dirty="0">
                <a:ln>
                  <a:noFill/>
                </a:ln>
                <a:solidFill>
                  <a:srgbClr val="FFFF00"/>
                </a:solidFill>
                <a:effectLst/>
                <a:uLnTx/>
                <a:uFillTx/>
                <a:latin typeface="Corbel" panose="020B0503020204020204"/>
                <a:ea typeface="+mn-ea"/>
                <a:cs typeface="+mn-cs"/>
              </a:rPr>
              <a:t>Índice de bienestar físico</a:t>
            </a:r>
          </a:p>
          <a:p>
            <a:pPr algn="ctr"/>
            <a:endParaRPr lang="es-CL" dirty="0"/>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rgbClr val="FFFF00"/>
                </a:solidFill>
              </a:rPr>
              <a:t>Enfermedad  o  problema  de  salud  con  duración mayor o igual a 6 meses </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rgbClr val="FFFF00"/>
                </a:solidFill>
              </a:rPr>
              <a:t>Limitación en actividades de la vida diaria a causa de enfermedad o problemas de salud</a:t>
            </a:r>
          </a:p>
        </p:txBody>
      </p:sp>
      <p:sp>
        <p:nvSpPr>
          <p:cNvPr id="14" name="Elipse 13">
            <a:extLst>
              <a:ext uri="{FF2B5EF4-FFF2-40B4-BE49-F238E27FC236}">
                <a16:creationId xmlns:a16="http://schemas.microsoft.com/office/drawing/2014/main" id="{AAA96983-365F-4382-BCF7-7A2C25A9847C}"/>
              </a:ext>
            </a:extLst>
          </p:cNvPr>
          <p:cNvSpPr/>
          <p:nvPr/>
        </p:nvSpPr>
        <p:spPr>
          <a:xfrm>
            <a:off x="6906693" y="388235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rgbClr val="FFFF00"/>
                </a:solidFill>
              </a:rPr>
              <a:t>Enfermedades en los últimos 12 meses</a:t>
            </a:r>
          </a:p>
          <a:p>
            <a:pPr algn="ctr"/>
            <a:endParaRPr lang="es-CL" dirty="0"/>
          </a:p>
        </p:txBody>
      </p:sp>
      <p:sp>
        <p:nvSpPr>
          <p:cNvPr id="15" name="Elipse 14">
            <a:extLst>
              <a:ext uri="{FF2B5EF4-FFF2-40B4-BE49-F238E27FC236}">
                <a16:creationId xmlns:a16="http://schemas.microsoft.com/office/drawing/2014/main" id="{C8B4029D-0A65-4ECA-AAA0-BA035544D223}"/>
              </a:ext>
            </a:extLst>
          </p:cNvPr>
          <p:cNvSpPr/>
          <p:nvPr/>
        </p:nvSpPr>
        <p:spPr>
          <a:xfrm>
            <a:off x="5978607" y="50612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solidFill>
                  <a:srgbClr val="FFFF00"/>
                </a:solidFill>
              </a:rPr>
              <a:t>Índice de Masa Corporal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27640" cy="7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2033228" cy="115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67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6" name="CuadroTexto 5">
            <a:extLst>
              <a:ext uri="{FF2B5EF4-FFF2-40B4-BE49-F238E27FC236}">
                <a16:creationId xmlns:a16="http://schemas.microsoft.com/office/drawing/2014/main" id="{B8FA67B5-D856-4860-AC1C-4B50BADE7676}"/>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(1) </a:t>
            </a:r>
            <a:r>
              <a:rPr lang="es-CL" sz="1200" dirty="0">
                <a:latin typeface="Batang" panose="02030600000101010101" pitchFamily="18" charset="-127"/>
                <a:ea typeface="Batang" panose="02030600000101010101" pitchFamily="18" charset="-127"/>
              </a:rPr>
              <a:t>http://www.etpcba.com.ar/Documentos/Sitios/Evaluacion_Intitucional/17_INDICADORES_E_%C3%8DNDICES.pdf</a:t>
            </a:r>
          </a:p>
        </p:txBody>
      </p:sp>
      <p:sp>
        <p:nvSpPr>
          <p:cNvPr id="7" name="CuadroTexto 6">
            <a:extLst>
              <a:ext uri="{FF2B5EF4-FFF2-40B4-BE49-F238E27FC236}">
                <a16:creationId xmlns:a16="http://schemas.microsoft.com/office/drawing/2014/main" id="{BFF74897-7A2A-4058-BBD5-AE044A36884D}"/>
              </a:ext>
            </a:extLst>
          </p:cNvPr>
          <p:cNvSpPr txBox="1"/>
          <p:nvPr/>
        </p:nvSpPr>
        <p:spPr>
          <a:xfrm>
            <a:off x="791307" y="2247536"/>
            <a:ext cx="7203831" cy="2769989"/>
          </a:xfrm>
          <a:prstGeom prst="rect">
            <a:avLst/>
          </a:prstGeom>
          <a:noFill/>
        </p:spPr>
        <p:txBody>
          <a:bodyPr wrap="square" rtlCol="0">
            <a:spAutoFit/>
          </a:bodyPr>
          <a:lstStyle/>
          <a:p>
            <a:r>
              <a:rPr lang="es-MX" sz="1600" dirty="0">
                <a:effectLst/>
                <a:latin typeface="Quire Sans" panose="020B0502040400020003" pitchFamily="34" charset="0"/>
                <a:ea typeface="Batang" panose="02030600000101010101" pitchFamily="18" charset="-127"/>
                <a:cs typeface="Quire Sans" panose="020B0502040400020003" pitchFamily="34" charset="0"/>
              </a:rPr>
              <a:t>Supongamos que se desee evaluar el comportamiento de una variable para la cual, una</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vez elaboradas las definiciones correspondientes, se hayan encontrado </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loa </a:t>
            </a:r>
            <a:r>
              <a:rPr lang="es-MX" sz="1600" dirty="0">
                <a:effectLst/>
                <a:latin typeface="Quire Sans" panose="020B0502040400020003" pitchFamily="34" charset="0"/>
                <a:ea typeface="Batang" panose="02030600000101010101" pitchFamily="18" charset="-127"/>
                <a:cs typeface="Quire Sans" panose="020B0502040400020003" pitchFamily="34" charset="0"/>
              </a:rPr>
              <a:t>diversos indicadores capaces de expresar los valores que asume en distintos objetos. A través de cada indicador, se podrán obtener los datos pertinentes, que deberán ser llevados a escalas adecuadas para </a:t>
            </a:r>
            <a:r>
              <a:rPr lang="ang-Latn-001" sz="1600" dirty="0">
                <a:latin typeface="Quire Sans" panose="020B0502040400020003" pitchFamily="34" charset="0"/>
                <a:ea typeface="Batang" panose="02030600000101010101" pitchFamily="18" charset="-127"/>
                <a:cs typeface="Quire Sans" panose="020B0502040400020003" pitchFamily="34" charset="0"/>
              </a:rPr>
              <a:t>medirlos</a:t>
            </a:r>
            <a:r>
              <a:rPr lang="es-MX" sz="1600" dirty="0">
                <a:effectLst/>
                <a:latin typeface="Quire Sans" panose="020B0502040400020003" pitchFamily="34" charset="0"/>
                <a:ea typeface="Batang" panose="02030600000101010101" pitchFamily="18" charset="-127"/>
                <a:cs typeface="Quire Sans" panose="020B0502040400020003" pitchFamily="34" charset="0"/>
              </a:rPr>
              <a:t>. Para cada indicador que utilicemos, será necesario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adoptar o construir una escala que cuantifique las observaciones realizadas. Ésta podrá ser del tipo más simple – como la escala dicotómica "si/no", "0/1", de dos valores solamente – o más compleja, con varias </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caregor</a:t>
            </a:r>
            <a:r>
              <a:rPr lang="es-CL" sz="1600" dirty="0">
                <a:effectLst/>
                <a:latin typeface="Quire Sans" panose="020B0502040400020003" pitchFamily="34" charset="0"/>
                <a:ea typeface="Batang" panose="02030600000101010101" pitchFamily="18" charset="-127"/>
                <a:cs typeface="Quire Sans" panose="020B0502040400020003" pitchFamily="34" charset="0"/>
              </a:rPr>
              <a:t>í</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as</a:t>
            </a:r>
            <a:r>
              <a:rPr lang="es-MX" sz="1600" dirty="0">
                <a:effectLst/>
                <a:latin typeface="Quire Sans" panose="020B0502040400020003" pitchFamily="34" charset="0"/>
                <a:ea typeface="Batang" panose="02030600000101010101" pitchFamily="18" charset="-127"/>
                <a:cs typeface="Quire Sans" panose="020B0502040400020003" pitchFamily="34" charset="0"/>
              </a:rPr>
              <a:t> posibles, lo que aumenta su sensibilidad o grado de discriminación frente a los fenómenos medidos</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(1)</a:t>
            </a:r>
            <a:r>
              <a:rPr lang="es-MX" sz="1600" dirty="0">
                <a:effectLst/>
                <a:latin typeface="Quire Sans" panose="020B0502040400020003" pitchFamily="34" charset="0"/>
                <a:ea typeface="Batang" panose="02030600000101010101" pitchFamily="18" charset="-127"/>
                <a:cs typeface="Quire Sans" panose="020B0502040400020003" pitchFamily="34" charset="0"/>
              </a:rPr>
              <a:t>. </a:t>
            </a:r>
            <a:br>
              <a:rPr lang="es-MX" sz="1400" dirty="0">
                <a:latin typeface="Quire Sans" panose="020B0502040400020003" pitchFamily="34" charset="0"/>
                <a:ea typeface="Batang" panose="02030600000101010101" pitchFamily="18" charset="-127"/>
                <a:cs typeface="Quire Sans" panose="020B0502040400020003" pitchFamily="34" charset="0"/>
              </a:rPr>
            </a:br>
            <a:endParaRPr lang="es-CL" sz="1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324537"/>
            <a:ext cx="6189785" cy="584775"/>
          </a:xfrm>
          <a:prstGeom prst="rect">
            <a:avLst/>
          </a:prstGeom>
          <a:noFill/>
        </p:spPr>
        <p:txBody>
          <a:bodyPr wrap="square" rtlCol="0">
            <a:spAutoFit/>
          </a:bodyPr>
          <a:lstStyle/>
          <a:p>
            <a:r>
              <a:rPr lang="es-CL" sz="3200" dirty="0"/>
              <a:t>Relación entre índice e indicador</a:t>
            </a:r>
          </a:p>
        </p:txBody>
      </p:sp>
      <p:pic>
        <p:nvPicPr>
          <p:cNvPr id="9" name="Imagen 8" descr="Un dibujo de una persona&#10;&#10;Descripción generada automáticamente con confianza baja">
            <a:extLst>
              <a:ext uri="{FF2B5EF4-FFF2-40B4-BE49-F238E27FC236}">
                <a16:creationId xmlns:a16="http://schemas.microsoft.com/office/drawing/2014/main" id="{5F4F50CF-4B56-4C08-A2A7-DE19FC3797BB}"/>
              </a:ext>
            </a:extLst>
          </p:cNvPr>
          <p:cNvPicPr>
            <a:picLocks noChangeAspect="1"/>
          </p:cNvPicPr>
          <p:nvPr/>
        </p:nvPicPr>
        <p:blipFill>
          <a:blip r:embed="rId2"/>
          <a:stretch>
            <a:fillRect/>
          </a:stretch>
        </p:blipFill>
        <p:spPr>
          <a:xfrm>
            <a:off x="8430525" y="1811478"/>
            <a:ext cx="3081536" cy="3081536"/>
          </a:xfrm>
          <a:prstGeom prst="rect">
            <a:avLst/>
          </a:prstGeom>
        </p:spPr>
      </p:pic>
    </p:spTree>
    <p:extLst>
      <p:ext uri="{BB962C8B-B14F-4D97-AF65-F5344CB8AC3E}">
        <p14:creationId xmlns:p14="http://schemas.microsoft.com/office/powerpoint/2010/main" val="190350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216294" y="436429"/>
            <a:ext cx="9144000" cy="610833"/>
          </a:xfrm>
        </p:spPr>
        <p:txBody>
          <a:bodyPr>
            <a:normAutofit fontScale="90000"/>
          </a:bodyPr>
          <a:lstStyle/>
          <a:p>
            <a:pPr algn="l"/>
            <a:r>
              <a:rPr lang="es-CL" sz="3600" dirty="0">
                <a:effectLst/>
              </a:rPr>
              <a:t>IVHCC</a:t>
            </a:r>
            <a:r>
              <a:rPr lang="ang-Latn-001" sz="3600" dirty="0">
                <a:effectLst/>
              </a:rPr>
              <a:t> se elimina?</a:t>
            </a:r>
            <a:br>
              <a:rPr lang="es-CL" b="1" dirty="0"/>
            </a:br>
            <a:endParaRPr lang="es-CL" dirty="0"/>
          </a:p>
        </p:txBody>
      </p:sp>
      <p:pic>
        <p:nvPicPr>
          <p:cNvPr id="5" name="Imagen 4">
            <a:extLst>
              <a:ext uri="{FF2B5EF4-FFF2-40B4-BE49-F238E27FC236}">
                <a16:creationId xmlns:a16="http://schemas.microsoft.com/office/drawing/2014/main" id="{7FB2DF1A-FF4D-4B98-870C-04157BF0D326}"/>
              </a:ext>
            </a:extLst>
          </p:cNvPr>
          <p:cNvPicPr>
            <a:picLocks noChangeAspect="1"/>
          </p:cNvPicPr>
          <p:nvPr/>
        </p:nvPicPr>
        <p:blipFill>
          <a:blip r:embed="rId2"/>
          <a:stretch>
            <a:fillRect/>
          </a:stretch>
        </p:blipFill>
        <p:spPr>
          <a:xfrm>
            <a:off x="3763558" y="2172677"/>
            <a:ext cx="4408798" cy="3638061"/>
          </a:xfrm>
          <a:prstGeom prst="rect">
            <a:avLst/>
          </a:prstGeom>
        </p:spPr>
      </p:pic>
    </p:spTree>
    <p:extLst>
      <p:ext uri="{BB962C8B-B14F-4D97-AF65-F5344CB8AC3E}">
        <p14:creationId xmlns:p14="http://schemas.microsoft.com/office/powerpoint/2010/main" val="3847952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70BBF0A-4DB0-4A45-89A1-C0F0EBC010C8}"/>
              </a:ext>
            </a:extLst>
          </p:cNvPr>
          <p:cNvPicPr>
            <a:picLocks noChangeAspect="1"/>
          </p:cNvPicPr>
          <p:nvPr/>
        </p:nvPicPr>
        <p:blipFill>
          <a:blip r:embed="rId2"/>
          <a:stretch>
            <a:fillRect/>
          </a:stretch>
        </p:blipFill>
        <p:spPr>
          <a:xfrm>
            <a:off x="2967719" y="2343056"/>
            <a:ext cx="6256562" cy="2171888"/>
          </a:xfrm>
          <a:prstGeom prst="rect">
            <a:avLst/>
          </a:prstGeom>
        </p:spPr>
      </p:pic>
    </p:spTree>
    <p:extLst>
      <p:ext uri="{BB962C8B-B14F-4D97-AF65-F5344CB8AC3E}">
        <p14:creationId xmlns:p14="http://schemas.microsoft.com/office/powerpoint/2010/main" val="952780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E92B296-753F-4DA2-BB34-EBA5B6918A0C}"/>
              </a:ext>
            </a:extLst>
          </p:cNvPr>
          <p:cNvPicPr>
            <a:picLocks noChangeAspect="1"/>
          </p:cNvPicPr>
          <p:nvPr/>
        </p:nvPicPr>
        <p:blipFill>
          <a:blip r:embed="rId2"/>
          <a:stretch>
            <a:fillRect/>
          </a:stretch>
        </p:blipFill>
        <p:spPr>
          <a:xfrm>
            <a:off x="3329075" y="725090"/>
            <a:ext cx="5533849" cy="5407820"/>
          </a:xfrm>
          <a:prstGeom prst="rect">
            <a:avLst/>
          </a:prstGeom>
        </p:spPr>
      </p:pic>
    </p:spTree>
    <p:extLst>
      <p:ext uri="{BB962C8B-B14F-4D97-AF65-F5344CB8AC3E}">
        <p14:creationId xmlns:p14="http://schemas.microsoft.com/office/powerpoint/2010/main" val="1831242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57C3023-9984-43BB-96FE-E3EA5BC0E650}"/>
              </a:ext>
            </a:extLst>
          </p:cNvPr>
          <p:cNvPicPr>
            <a:picLocks noChangeAspect="1"/>
          </p:cNvPicPr>
          <p:nvPr/>
        </p:nvPicPr>
        <p:blipFill>
          <a:blip r:embed="rId2"/>
          <a:stretch>
            <a:fillRect/>
          </a:stretch>
        </p:blipFill>
        <p:spPr>
          <a:xfrm>
            <a:off x="3773591" y="1214772"/>
            <a:ext cx="3905209" cy="4428456"/>
          </a:xfrm>
          <a:prstGeom prst="rect">
            <a:avLst/>
          </a:prstGeom>
        </p:spPr>
      </p:pic>
    </p:spTree>
    <p:extLst>
      <p:ext uri="{BB962C8B-B14F-4D97-AF65-F5344CB8AC3E}">
        <p14:creationId xmlns:p14="http://schemas.microsoft.com/office/powerpoint/2010/main" val="286196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51461-94FA-45DE-85DB-C9D6CC8C5C0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952501E-9CD2-4A93-813B-8FF83465BA34}"/>
              </a:ext>
            </a:extLst>
          </p:cNvPr>
          <p:cNvSpPr>
            <a:spLocks noGrp="1"/>
          </p:cNvSpPr>
          <p:nvPr>
            <p:ph idx="1"/>
          </p:nvPr>
        </p:nvSpPr>
        <p:spPr/>
        <p:txBody>
          <a:bodyPr/>
          <a:lstStyle/>
          <a:p>
            <a:r>
              <a:rPr lang="es-MX" dirty="0"/>
              <a:t>Tabla de pobreza actualizada y homologada para usar en el índice de vulnerabilidad: [https://rpubs.com/dataintelligence/socio](https://rpubs.com/dataintelligence/socio) </a:t>
            </a:r>
          </a:p>
          <a:p>
            <a:endParaRPr lang="es-MX" dirty="0"/>
          </a:p>
          <a:p>
            <a:r>
              <a:rPr lang="es-MX" dirty="0"/>
              <a:t>Tabla de pueblos originarios: [https://rpubs.com/dataintelligence/pueblos_originarios_2020](https://rpubs.com/dataintelligence/pueblos_originarios_2020)</a:t>
            </a:r>
          </a:p>
        </p:txBody>
      </p:sp>
    </p:spTree>
    <p:extLst>
      <p:ext uri="{BB962C8B-B14F-4D97-AF65-F5344CB8AC3E}">
        <p14:creationId xmlns:p14="http://schemas.microsoft.com/office/powerpoint/2010/main" val="3308588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5" name="Elipse 4">
            <a:extLst>
              <a:ext uri="{FF2B5EF4-FFF2-40B4-BE49-F238E27FC236}">
                <a16:creationId xmlns:a16="http://schemas.microsoft.com/office/drawing/2014/main" id="{040F4DD5-CADB-4FE1-969B-0F108408A608}"/>
              </a:ext>
            </a:extLst>
          </p:cNvPr>
          <p:cNvSpPr/>
          <p:nvPr/>
        </p:nvSpPr>
        <p:spPr>
          <a:xfrm>
            <a:off x="4577867" y="1434167"/>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semanas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buscó o ha estado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buscando trabajo?</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horas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trabaja habitualmente</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por semana en su</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trabajo, negocio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actividad principal?</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¿Desde qué año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tiene su trabajo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negocio principal?</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5705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5" name="Elipse 4">
            <a:extLst>
              <a:ext uri="{FF2B5EF4-FFF2-40B4-BE49-F238E27FC236}">
                <a16:creationId xmlns:a16="http://schemas.microsoft.com/office/drawing/2014/main" id="{040F4DD5-CADB-4FE1-969B-0F108408A608}"/>
              </a:ext>
            </a:extLst>
          </p:cNvPr>
          <p:cNvSpPr/>
          <p:nvPr/>
        </p:nvSpPr>
        <p:spPr>
          <a:xfrm>
            <a:off x="4577867" y="1434167"/>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horas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minutos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¿Cuántas veces</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a la semana realiza</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este viaje?</a:t>
            </a:r>
            <a:endParaRPr kumimoji="0" lang="es-MX" sz="32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8" name="Rectangle 1">
            <a:extLst>
              <a:ext uri="{FF2B5EF4-FFF2-40B4-BE49-F238E27FC236}">
                <a16:creationId xmlns:a16="http://schemas.microsoft.com/office/drawing/2014/main" id="{823F0123-58E9-424F-B300-9E52B51DEDB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Rectangle 1">
            <a:extLst>
              <a:ext uri="{FF2B5EF4-FFF2-40B4-BE49-F238E27FC236}">
                <a16:creationId xmlns:a16="http://schemas.microsoft.com/office/drawing/2014/main" id="{1A79CCF0-3319-4EBB-9D90-AA218E5C5BE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28391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tipo de vivienda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7" y="1608529"/>
            <a:ext cx="2305539" cy="1037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hogares en</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personas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(incluye </a:t>
            </a:r>
            <a:r>
              <a:rPr kumimoji="0" lang="es-MX" sz="1400" b="0" i="0" u="none" strike="noStrike" kern="1200" cap="none" spc="0" normalizeH="0" baseline="0" noProof="0" dirty="0" err="1">
                <a:ln>
                  <a:noFill/>
                </a:ln>
                <a:solidFill>
                  <a:prstClr val="white"/>
                </a:solidFill>
                <a:effectLst/>
                <a:uLnTx/>
                <a:uFillTx/>
                <a:latin typeface="Corbel" panose="020B0503020204020204"/>
                <a:ea typeface="+mn-ea"/>
                <a:cs typeface="+mn-cs"/>
              </a:rPr>
              <a:t>sdpa</a:t>
            </a: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305540" cy="96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parejas en el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hogar</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Total núcleos en el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hogar</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321402F-CF00-4707-A002-06AF6B578D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0ADDE84A-3472-41A4-B79B-9AB4C71F84F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4FE50851-31A7-401E-9F07-6E5BCFAABF1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6908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71966"/>
            <a:ext cx="9144000" cy="1221665"/>
          </a:xfrm>
        </p:spPr>
        <p:txBody>
          <a:bodyPr>
            <a:normAutofit fontScale="90000"/>
          </a:bodyPr>
          <a:lstStyle/>
          <a:p>
            <a:pPr algn="l"/>
            <a:r>
              <a:rPr lang="es-CL" b="1" dirty="0"/>
              <a:t>IBU</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1828800"/>
            <a:ext cx="9144000" cy="754025"/>
          </a:xfrm>
        </p:spPr>
        <p:txBody>
          <a:bodyPr/>
          <a:lstStyle/>
          <a:p>
            <a:pPr algn="l"/>
            <a:r>
              <a:rPr lang="es-MX" dirty="0">
                <a:solidFill>
                  <a:schemeClr val="bg2">
                    <a:lumMod val="40000"/>
                    <a:lumOff val="60000"/>
                  </a:schemeClr>
                </a:solidFill>
              </a:rPr>
              <a:t>Índice de bienestar urbana</a:t>
            </a:r>
            <a:endParaRPr lang="es-CL" dirty="0">
              <a:solidFill>
                <a:schemeClr val="bg2">
                  <a:lumMod val="40000"/>
                  <a:lumOff val="60000"/>
                </a:schemeClr>
              </a:solidFill>
            </a:endParaRPr>
          </a:p>
        </p:txBody>
      </p:sp>
      <p:sp>
        <p:nvSpPr>
          <p:cNvPr id="4" name="CuadroTexto 3">
            <a:extLst>
              <a:ext uri="{FF2B5EF4-FFF2-40B4-BE49-F238E27FC236}">
                <a16:creationId xmlns:a16="http://schemas.microsoft.com/office/drawing/2014/main" id="{3CED4302-1C7B-4A07-878B-CD22B2211A38}"/>
              </a:ext>
            </a:extLst>
          </p:cNvPr>
          <p:cNvSpPr txBox="1"/>
          <p:nvPr/>
        </p:nvSpPr>
        <p:spPr>
          <a:xfrm>
            <a:off x="1180123" y="3727938"/>
            <a:ext cx="37832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IBU esta dentro de colección ciudades</a:t>
            </a:r>
          </a:p>
        </p:txBody>
      </p:sp>
    </p:spTree>
    <p:extLst>
      <p:ext uri="{BB962C8B-B14F-4D97-AF65-F5344CB8AC3E}">
        <p14:creationId xmlns:p14="http://schemas.microsoft.com/office/powerpoint/2010/main" val="3354563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0095F1-5CFA-4238-BB90-E560F8477125}"/>
              </a:ext>
            </a:extLst>
          </p:cNvPr>
          <p:cNvPicPr>
            <a:picLocks noChangeAspect="1"/>
          </p:cNvPicPr>
          <p:nvPr/>
        </p:nvPicPr>
        <p:blipFill>
          <a:blip r:embed="rId2"/>
          <a:stretch>
            <a:fillRect/>
          </a:stretch>
        </p:blipFill>
        <p:spPr>
          <a:xfrm>
            <a:off x="4346172" y="788565"/>
            <a:ext cx="3916984" cy="5547969"/>
          </a:xfrm>
          <a:prstGeom prst="rect">
            <a:avLst/>
          </a:prstGeom>
        </p:spPr>
      </p:pic>
    </p:spTree>
    <p:extLst>
      <p:ext uri="{BB962C8B-B14F-4D97-AF65-F5344CB8AC3E}">
        <p14:creationId xmlns:p14="http://schemas.microsoft.com/office/powerpoint/2010/main" val="78429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4196862" y="2593867"/>
            <a:ext cx="7751151" cy="2031325"/>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MX" sz="1600" dirty="0">
                <a:effectLst/>
                <a:latin typeface="Quire Sans" panose="020B0502040400020003" pitchFamily="34" charset="0"/>
                <a:ea typeface="Batang" panose="02030600000101010101" pitchFamily="18" charset="-127"/>
                <a:cs typeface="Quire Sans" panose="020B0502040400020003" pitchFamily="34" charset="0"/>
              </a:rPr>
              <a:t>De acuerdo con los datos obtenidos, evaluaremos en cada escala el comportamiento que sigue cada indicador. No obstante, esto no nos permite todavía medir claramente la variable, pues nos entrega información</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fragmentaria, que debe ser integrada o sintetizada para llegar a un valor único, que exprese lo que en realidad ocurre con la variable. Para lograrlo, debemos sumar ponderadamente los valores de los indicadores, obteniendo un valor total que se denomina índice, y que es el que nos dará la información relevante sobre el problema en estudio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(1)</a:t>
            </a:r>
            <a:r>
              <a:rPr lang="es-MX" sz="1600" dirty="0">
                <a:effectLst/>
                <a:latin typeface="Quire Sans" panose="020B0502040400020003" pitchFamily="34" charset="0"/>
                <a:ea typeface="Batang" panose="02030600000101010101" pitchFamily="18" charset="-127"/>
                <a:cs typeface="Quire Sans" panose="020B0502040400020003" pitchFamily="34" charset="0"/>
              </a:rPr>
              <a:t>. </a:t>
            </a:r>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pic>
        <p:nvPicPr>
          <p:cNvPr id="4" name="Imagen 3" descr="Un dibujo de una persona&#10;&#10;Descripción generada automáticamente con confianza media">
            <a:extLst>
              <a:ext uri="{FF2B5EF4-FFF2-40B4-BE49-F238E27FC236}">
                <a16:creationId xmlns:a16="http://schemas.microsoft.com/office/drawing/2014/main" id="{1F560BD1-9429-4EE5-A571-02D4F6C7E1C8}"/>
              </a:ext>
            </a:extLst>
          </p:cNvPr>
          <p:cNvPicPr>
            <a:picLocks noChangeAspect="1"/>
          </p:cNvPicPr>
          <p:nvPr/>
        </p:nvPicPr>
        <p:blipFill>
          <a:blip r:embed="rId2"/>
          <a:stretch>
            <a:fillRect/>
          </a:stretch>
        </p:blipFill>
        <p:spPr>
          <a:xfrm>
            <a:off x="541252" y="2928374"/>
            <a:ext cx="3204270" cy="1684826"/>
          </a:xfrm>
          <a:prstGeom prst="rect">
            <a:avLst/>
          </a:prstGeom>
        </p:spPr>
      </p:pic>
    </p:spTree>
    <p:extLst>
      <p:ext uri="{BB962C8B-B14F-4D97-AF65-F5344CB8AC3E}">
        <p14:creationId xmlns:p14="http://schemas.microsoft.com/office/powerpoint/2010/main" val="107321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677923" y="679508"/>
            <a:ext cx="9144000" cy="754025"/>
          </a:xfrm>
        </p:spPr>
        <p:txBody>
          <a:bodyPr>
            <a:normAutofit fontScale="62500" lnSpcReduction="20000"/>
          </a:bodyPr>
          <a:lstStyle/>
          <a:p>
            <a:pPr algn="l"/>
            <a:r>
              <a:rPr lang="es-MX" dirty="0">
                <a:solidFill>
                  <a:schemeClr val="bg2">
                    <a:lumMod val="40000"/>
                    <a:lumOff val="60000"/>
                  </a:schemeClr>
                </a:solidFill>
              </a:rPr>
              <a:t>Se encuentra a nivel de zona y manzanas</a:t>
            </a:r>
            <a:br>
              <a:rPr lang="es-MX" dirty="0">
                <a:solidFill>
                  <a:schemeClr val="bg2">
                    <a:lumMod val="40000"/>
                    <a:lumOff val="60000"/>
                  </a:schemeClr>
                </a:solidFill>
              </a:rPr>
            </a:br>
            <a:br>
              <a:rPr lang="es-MX" dirty="0">
                <a:solidFill>
                  <a:schemeClr val="bg2">
                    <a:lumMod val="40000"/>
                    <a:lumOff val="60000"/>
                  </a:schemeClr>
                </a:solidFill>
              </a:rPr>
            </a:br>
            <a:endParaRPr lang="es-CL" dirty="0">
              <a:solidFill>
                <a:schemeClr val="bg2">
                  <a:lumMod val="40000"/>
                  <a:lumOff val="60000"/>
                </a:schemeClr>
              </a:solidFill>
            </a:endParaRPr>
          </a:p>
        </p:txBody>
      </p:sp>
      <p:pic>
        <p:nvPicPr>
          <p:cNvPr id="7" name="Imagen 6">
            <a:extLst>
              <a:ext uri="{FF2B5EF4-FFF2-40B4-BE49-F238E27FC236}">
                <a16:creationId xmlns:a16="http://schemas.microsoft.com/office/drawing/2014/main" id="{A5EB0056-CA9B-4BE6-A5E5-34567DC376D5}"/>
              </a:ext>
            </a:extLst>
          </p:cNvPr>
          <p:cNvPicPr>
            <a:picLocks noChangeAspect="1"/>
          </p:cNvPicPr>
          <p:nvPr/>
        </p:nvPicPr>
        <p:blipFill>
          <a:blip r:embed="rId2"/>
          <a:stretch>
            <a:fillRect/>
          </a:stretch>
        </p:blipFill>
        <p:spPr>
          <a:xfrm>
            <a:off x="2832467" y="1253233"/>
            <a:ext cx="6892125" cy="4514197"/>
          </a:xfrm>
          <a:prstGeom prst="rect">
            <a:avLst/>
          </a:prstGeom>
        </p:spPr>
      </p:pic>
    </p:spTree>
    <p:extLst>
      <p:ext uri="{BB962C8B-B14F-4D97-AF65-F5344CB8AC3E}">
        <p14:creationId xmlns:p14="http://schemas.microsoft.com/office/powerpoint/2010/main" val="13967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D26D8-227F-4120-890B-FCEB4A9314F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ABCD1C9-4FBC-4F7B-BBCF-6A5DE6F95801}"/>
              </a:ext>
            </a:extLst>
          </p:cNvPr>
          <p:cNvSpPr>
            <a:spLocks noGrp="1"/>
          </p:cNvSpPr>
          <p:nvPr>
            <p:ph idx="1"/>
          </p:nvPr>
        </p:nvSpPr>
        <p:spPr/>
        <p:txBody>
          <a:bodyPr/>
          <a:lstStyle/>
          <a:p>
            <a:r>
              <a:rPr lang="es-MX" dirty="0"/>
              <a:t>Tabla de pobreza actualizada y homologada para usar en el índice de vulnerabilidad: [https://rpubs.com/dataintelligence/socio](https://rpubs.com/dataintelligence/socio) </a:t>
            </a:r>
          </a:p>
          <a:p>
            <a:endParaRPr lang="es-MX" dirty="0"/>
          </a:p>
          <a:p>
            <a:r>
              <a:rPr lang="es-MX" dirty="0"/>
              <a:t>Tabla de pueblos originarios: [https://rpubs.com/dataintelligence/pueblos_originarios_2020](https://rpubs.com/dataintelligence/pueblos_originarios_2020)</a:t>
            </a:r>
          </a:p>
        </p:txBody>
      </p:sp>
    </p:spTree>
    <p:extLst>
      <p:ext uri="{BB962C8B-B14F-4D97-AF65-F5344CB8AC3E}">
        <p14:creationId xmlns:p14="http://schemas.microsoft.com/office/powerpoint/2010/main" val="1615475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90B93-2076-4FA0-BABB-AE3749CE5757}"/>
              </a:ext>
            </a:extLst>
          </p:cNvPr>
          <p:cNvSpPr>
            <a:spLocks noGrp="1"/>
          </p:cNvSpPr>
          <p:nvPr>
            <p:ph type="title"/>
          </p:nvPr>
        </p:nvSpPr>
        <p:spPr/>
        <p:txBody>
          <a:bodyPr>
            <a:normAutofit fontScale="90000"/>
          </a:bodyPr>
          <a:lstStyle/>
          <a:p>
            <a:r>
              <a:rPr lang="es-MX" dirty="0">
                <a:solidFill>
                  <a:schemeClr val="bg2">
                    <a:lumMod val="40000"/>
                    <a:lumOff val="60000"/>
                  </a:schemeClr>
                </a:solidFill>
              </a:rPr>
              <a:t>IBU esta dentro de índice y calcular nuevas variables</a:t>
            </a:r>
            <a:endParaRPr lang="es-MX" dirty="0"/>
          </a:p>
        </p:txBody>
      </p:sp>
      <p:pic>
        <p:nvPicPr>
          <p:cNvPr id="5" name="Marcador de contenido 4">
            <a:extLst>
              <a:ext uri="{FF2B5EF4-FFF2-40B4-BE49-F238E27FC236}">
                <a16:creationId xmlns:a16="http://schemas.microsoft.com/office/drawing/2014/main" id="{DA64B874-D075-4472-8442-1B965A455890}"/>
              </a:ext>
            </a:extLst>
          </p:cNvPr>
          <p:cNvPicPr>
            <a:picLocks noGrp="1" noChangeAspect="1"/>
          </p:cNvPicPr>
          <p:nvPr>
            <p:ph idx="1"/>
          </p:nvPr>
        </p:nvPicPr>
        <p:blipFill>
          <a:blip r:embed="rId2"/>
          <a:stretch>
            <a:fillRect/>
          </a:stretch>
        </p:blipFill>
        <p:spPr>
          <a:xfrm>
            <a:off x="1842594" y="1825625"/>
            <a:ext cx="8789387" cy="4351338"/>
          </a:xfrm>
        </p:spPr>
      </p:pic>
    </p:spTree>
    <p:extLst>
      <p:ext uri="{BB962C8B-B14F-4D97-AF65-F5344CB8AC3E}">
        <p14:creationId xmlns:p14="http://schemas.microsoft.com/office/powerpoint/2010/main" val="3842421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766E-2C2D-4D4A-AB68-08370C082C32}"/>
              </a:ext>
            </a:extLst>
          </p:cNvPr>
          <p:cNvSpPr>
            <a:spLocks noGrp="1"/>
          </p:cNvSpPr>
          <p:nvPr>
            <p:ph type="title"/>
          </p:nvPr>
        </p:nvSpPr>
        <p:spPr>
          <a:xfrm>
            <a:off x="838200" y="394308"/>
            <a:ext cx="10515600" cy="1325563"/>
          </a:xfrm>
        </p:spPr>
        <p:txBody>
          <a:bodyPr/>
          <a:lstStyle/>
          <a:p>
            <a:endParaRPr lang="es-MX"/>
          </a:p>
        </p:txBody>
      </p:sp>
      <p:pic>
        <p:nvPicPr>
          <p:cNvPr id="5" name="Marcador de contenido 4">
            <a:extLst>
              <a:ext uri="{FF2B5EF4-FFF2-40B4-BE49-F238E27FC236}">
                <a16:creationId xmlns:a16="http://schemas.microsoft.com/office/drawing/2014/main" id="{2015CA03-87BD-402C-AE37-613B8665CDA5}"/>
              </a:ext>
            </a:extLst>
          </p:cNvPr>
          <p:cNvPicPr>
            <a:picLocks noGrp="1" noChangeAspect="1"/>
          </p:cNvPicPr>
          <p:nvPr>
            <p:ph idx="1"/>
          </p:nvPr>
        </p:nvPicPr>
        <p:blipFill>
          <a:blip r:embed="rId2"/>
          <a:stretch>
            <a:fillRect/>
          </a:stretch>
        </p:blipFill>
        <p:spPr>
          <a:xfrm>
            <a:off x="2894012" y="1896269"/>
            <a:ext cx="6686550" cy="4210050"/>
          </a:xfrm>
        </p:spPr>
      </p:pic>
    </p:spTree>
    <p:extLst>
      <p:ext uri="{BB962C8B-B14F-4D97-AF65-F5344CB8AC3E}">
        <p14:creationId xmlns:p14="http://schemas.microsoft.com/office/powerpoint/2010/main" val="682101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lstStyle/>
          <a:p>
            <a:pPr algn="ctr"/>
            <a:r>
              <a:rPr lang="es-MX" dirty="0"/>
              <a:t>Índice de bienestar en vivienda </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bienestar en vivienda </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Carencia como pobreza referida a 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Calidad del techo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710553"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Calidad de paredes</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Tipo de piso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459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fontScale="90000"/>
          </a:bodyPr>
          <a:lstStyle/>
          <a:p>
            <a:pPr algn="ctr"/>
            <a:r>
              <a:rPr lang="es-MX" dirty="0"/>
              <a:t>Índice de accesibilidad a la educación</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accesibilidad a la educación</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¿Asiste actualmente a la educación formal?</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Curso o año más alto aprobado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Nivel del curso más alto aprobado</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Completó el nivel especificado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997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demografía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demografía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nacidos vivos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actualmente vivos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Mes de nacimiento del último/a hijo/a</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476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tipo de vivienda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Número de piezas usadas exclusivamente como dormitorio</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hogares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personas</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4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218114" y="375193"/>
            <a:ext cx="7875299" cy="597573"/>
          </a:xfrm>
        </p:spPr>
        <p:txBody>
          <a:bodyPr>
            <a:normAutofit fontScale="90000"/>
          </a:bodyPr>
          <a:lstStyle/>
          <a:p>
            <a:pPr algn="ctr"/>
            <a:r>
              <a:rPr lang="ang-Latn-001" sz="36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Dos tipos de vulnerabilidades</a:t>
            </a:r>
            <a:br>
              <a:rPr lang="es-CL" b="1" dirty="0"/>
            </a:br>
            <a:endParaRPr lang="es-CL" dirty="0"/>
          </a:p>
        </p:txBody>
      </p:sp>
      <p:sp>
        <p:nvSpPr>
          <p:cNvPr id="4" name="CuadroTexto 3">
            <a:extLst>
              <a:ext uri="{FF2B5EF4-FFF2-40B4-BE49-F238E27FC236}">
                <a16:creationId xmlns:a16="http://schemas.microsoft.com/office/drawing/2014/main" id="{4373A903-F6AD-4D5E-9A27-72E6133B0F7A}"/>
              </a:ext>
            </a:extLst>
          </p:cNvPr>
          <p:cNvSpPr txBox="1"/>
          <p:nvPr/>
        </p:nvSpPr>
        <p:spPr>
          <a:xfrm>
            <a:off x="599267" y="1127495"/>
            <a:ext cx="8002122" cy="5355312"/>
          </a:xfrm>
          <a:prstGeom prst="rect">
            <a:avLst/>
          </a:prstGeom>
          <a:noFill/>
        </p:spPr>
        <p:txBody>
          <a:bodyPr wrap="square">
            <a:spAutoFit/>
          </a:bodyPr>
          <a:lstStyle/>
          <a:p>
            <a:r>
              <a:rPr lang="ang-Latn-001" sz="1800" dirty="0">
                <a:effectLst/>
                <a:latin typeface="Calibri" panose="020F0502020204030204" pitchFamily="34" charset="0"/>
                <a:ea typeface="Calibri" panose="020F0502020204030204" pitchFamily="34" charset="0"/>
              </a:rPr>
              <a:t>Estudiando el texto: “</a:t>
            </a:r>
            <a:r>
              <a:rPr lang="es-CL" sz="1800" dirty="0">
                <a:effectLst/>
                <a:latin typeface="Calibri" panose="020F0502020204030204" pitchFamily="34" charset="0"/>
                <a:ea typeface="Calibri" panose="020F0502020204030204" pitchFamily="34" charset="0"/>
              </a:rPr>
              <a:t>Informe 2</a:t>
            </a:r>
            <a:r>
              <a:rPr lang="ang-Latn-001" sz="1800" dirty="0">
                <a:effectLst/>
                <a:latin typeface="Calibri" panose="020F0502020204030204" pitchFamily="34" charset="0"/>
                <a:ea typeface="Calibri" panose="020F0502020204030204" pitchFamily="34" charset="0"/>
              </a:rPr>
              <a:t> </a:t>
            </a:r>
            <a:r>
              <a:rPr lang="es-CL" sz="1800" dirty="0">
                <a:effectLst/>
                <a:latin typeface="Calibri" panose="020F0502020204030204" pitchFamily="34" charset="0"/>
                <a:ea typeface="Calibri" panose="020F0502020204030204" pitchFamily="34" charset="0"/>
              </a:rPr>
              <a:t>DIAGNÓSTICO DEL CAMBIO CLIMÁTICO EN CHILE</a:t>
            </a:r>
            <a:r>
              <a:rPr lang="ang-Latn-001" sz="1800" dirty="0">
                <a:effectLst/>
                <a:latin typeface="Calibri" panose="020F0502020204030204" pitchFamily="34" charset="0"/>
                <a:ea typeface="Calibri" panose="020F0502020204030204" pitchFamily="34" charset="0"/>
              </a:rPr>
              <a:t>”</a:t>
            </a:r>
            <a:r>
              <a:rPr lang="ang-Latn-001" dirty="0">
                <a:latin typeface="Calibri" panose="020F0502020204030204" pitchFamily="34" charset="0"/>
                <a:ea typeface="Calibri" panose="020F0502020204030204" pitchFamily="34" charset="0"/>
              </a:rPr>
              <a:t>, nos encontramos con que </a:t>
            </a:r>
            <a:r>
              <a:rPr lang="es-MX" dirty="0">
                <a:latin typeface="Calibri" panose="020F0502020204030204" pitchFamily="34" charset="0"/>
                <a:ea typeface="Calibri" panose="020F0502020204030204" pitchFamily="34" charset="0"/>
              </a:rPr>
              <a:t>la definición más recurrente </a:t>
            </a:r>
            <a:r>
              <a:rPr lang="ang-Latn-001" dirty="0">
                <a:latin typeface="Calibri" panose="020F0502020204030204" pitchFamily="34" charset="0"/>
                <a:ea typeface="Calibri" panose="020F0502020204030204" pitchFamily="34" charset="0"/>
              </a:rPr>
              <a:t>e</a:t>
            </a:r>
            <a:r>
              <a:rPr lang="es-MX" dirty="0">
                <a:latin typeface="Calibri" panose="020F0502020204030204" pitchFamily="34" charset="0"/>
                <a:ea typeface="Calibri" panose="020F0502020204030204" pitchFamily="34" charset="0"/>
              </a:rPr>
              <a:t>n el contexto de cambio y variabilidad climática</a:t>
            </a:r>
            <a:r>
              <a:rPr lang="ang-Latn-001" dirty="0">
                <a:latin typeface="Calibri" panose="020F0502020204030204" pitchFamily="34" charset="0"/>
                <a:ea typeface="Calibri" panose="020F0502020204030204" pitchFamily="34" charset="0"/>
              </a:rPr>
              <a:t> </a:t>
            </a:r>
            <a:r>
              <a:rPr lang="es-MX" dirty="0">
                <a:latin typeface="Calibri" panose="020F0502020204030204" pitchFamily="34" charset="0"/>
                <a:ea typeface="Calibri" panose="020F0502020204030204" pitchFamily="34" charset="0"/>
              </a:rPr>
              <a:t>indica que la </a:t>
            </a:r>
            <a:r>
              <a:rPr lang="es-MX" b="1" dirty="0">
                <a:solidFill>
                  <a:srgbClr val="FFFF00"/>
                </a:solidFill>
                <a:latin typeface="Calibri" panose="020F0502020204030204" pitchFamily="34" charset="0"/>
                <a:ea typeface="Calibri" panose="020F0502020204030204" pitchFamily="34" charset="0"/>
              </a:rPr>
              <a:t>vulnerabilidad</a:t>
            </a:r>
            <a:r>
              <a:rPr lang="es-MX" dirty="0">
                <a:latin typeface="Calibri" panose="020F0502020204030204" pitchFamily="34" charset="0"/>
                <a:ea typeface="Calibri" panose="020F0502020204030204" pitchFamily="34" charset="0"/>
              </a:rPr>
              <a:t> es el grado al cual un sistema es susceptible de verse afectado de manera adversa por los efectos del cambio en el clima</a:t>
            </a:r>
            <a:r>
              <a:rPr lang="ang-Latn-001" dirty="0">
                <a:latin typeface="Calibri" panose="020F0502020204030204" pitchFamily="34" charset="0"/>
                <a:ea typeface="Calibri" panose="020F0502020204030204" pitchFamily="34" charset="0"/>
              </a:rPr>
              <a:t>. </a:t>
            </a:r>
            <a:r>
              <a:rPr lang="es-MX" dirty="0">
                <a:latin typeface="Calibri" panose="020F0502020204030204" pitchFamily="34" charset="0"/>
                <a:ea typeface="Calibri" panose="020F0502020204030204" pitchFamily="34" charset="0"/>
              </a:rPr>
              <a:t>Considerando dichas dimensiones, en la práctica el concepto se analiza desde dos perspectivas: </a:t>
            </a:r>
            <a:r>
              <a:rPr lang="es-MX" b="1" dirty="0">
                <a:solidFill>
                  <a:srgbClr val="FFFF00"/>
                </a:solidFill>
                <a:latin typeface="Calibri" panose="020F0502020204030204" pitchFamily="34" charset="0"/>
                <a:ea typeface="Calibri" panose="020F0502020204030204" pitchFamily="34" charset="0"/>
              </a:rPr>
              <a:t>vulnerabilidad de resultado y vulnerabilidad de contexto</a:t>
            </a:r>
            <a:r>
              <a:rPr lang="es-MX" dirty="0">
                <a:latin typeface="Calibri" panose="020F0502020204030204" pitchFamily="34" charset="0"/>
                <a:ea typeface="Calibri" panose="020F0502020204030204" pitchFamily="34" charset="0"/>
              </a:rPr>
              <a:t>. La vulnerabilidad de resultado es la cantidad potencial de daño causado a un sistema por </a:t>
            </a:r>
            <a:r>
              <a:rPr lang="es-MX" b="1" dirty="0">
                <a:solidFill>
                  <a:srgbClr val="FFFF00"/>
                </a:solidFill>
                <a:latin typeface="Calibri" panose="020F0502020204030204" pitchFamily="34" charset="0"/>
                <a:ea typeface="Calibri" panose="020F0502020204030204" pitchFamily="34" charset="0"/>
              </a:rPr>
              <a:t>un evento en particular</a:t>
            </a:r>
            <a:r>
              <a:rPr lang="es-MX" dirty="0">
                <a:latin typeface="Calibri" panose="020F0502020204030204" pitchFamily="34" charset="0"/>
                <a:ea typeface="Calibri" panose="020F0502020204030204" pitchFamily="34" charset="0"/>
              </a:rPr>
              <a:t>, en función de la exposición (medido de acuerdo con la frecuencia, duración y magnitud del evento) y la sensibilidad (impacto previsto del evento en el sistema), considerando la capacidad de adaptación para reducir el daño</a:t>
            </a:r>
            <a:r>
              <a:rPr lang="ang-Latn-001" dirty="0">
                <a:latin typeface="Calibri" panose="020F0502020204030204" pitchFamily="34" charset="0"/>
                <a:ea typeface="Calibri" panose="020F0502020204030204" pitchFamily="34" charset="0"/>
              </a:rPr>
              <a:t>.</a:t>
            </a:r>
          </a:p>
          <a:p>
            <a:endParaRPr lang="ang-Latn-001" dirty="0">
              <a:latin typeface="Calibri" panose="020F0502020204030204" pitchFamily="34" charset="0"/>
              <a:ea typeface="Calibri" panose="020F0502020204030204" pitchFamily="34" charset="0"/>
            </a:endParaRPr>
          </a:p>
          <a:p>
            <a:r>
              <a:rPr lang="es-CL" sz="1800" dirty="0">
                <a:effectLst/>
                <a:latin typeface="Calibri" panose="020F0502020204030204" pitchFamily="34" charset="0"/>
                <a:ea typeface="Calibri" panose="020F0502020204030204" pitchFamily="34" charset="0"/>
              </a:rPr>
              <a:t>La </a:t>
            </a:r>
            <a:r>
              <a:rPr lang="es-CL" sz="1800" b="1" dirty="0">
                <a:solidFill>
                  <a:srgbClr val="FFFF00"/>
                </a:solidFill>
                <a:effectLst/>
                <a:latin typeface="Calibri" panose="020F0502020204030204" pitchFamily="34" charset="0"/>
                <a:ea typeface="Calibri" panose="020F0502020204030204" pitchFamily="34" charset="0"/>
              </a:rPr>
              <a:t>vulnerabilidad de contexto </a:t>
            </a:r>
            <a:r>
              <a:rPr lang="es-CL" sz="1800" dirty="0">
                <a:effectLst/>
                <a:latin typeface="Calibri" panose="020F0502020204030204" pitchFamily="34" charset="0"/>
                <a:ea typeface="Calibri" panose="020F0502020204030204" pitchFamily="34" charset="0"/>
              </a:rPr>
              <a:t>corresponde al estado dentro de un sistema antes</a:t>
            </a:r>
            <a:r>
              <a:rPr lang="en-US" sz="1100" dirty="0">
                <a:effectLst/>
                <a:latin typeface="Times New Roman" panose="02020603050405020304" pitchFamily="18" charset="0"/>
                <a:ea typeface="Times New Roman" panose="02020603050405020304" pitchFamily="18" charset="0"/>
              </a:rPr>
              <a:t> </a:t>
            </a:r>
            <a:r>
              <a:rPr lang="es-CL" sz="1800" dirty="0">
                <a:effectLst/>
                <a:latin typeface="Calibri" panose="020F0502020204030204" pitchFamily="34" charset="0"/>
                <a:ea typeface="Calibri" panose="020F0502020204030204" pitchFamily="34" charset="0"/>
              </a:rPr>
              <a:t> de enfrentarse a un determinado fenómeno; en otras palabras, alude a una vulnerabilidad como condición preexistente, determinada no en relación con riesgos específicos sino más bien con factores subyacentes de tipo </a:t>
            </a:r>
            <a:r>
              <a:rPr lang="es-CL" sz="1800" b="1" dirty="0">
                <a:solidFill>
                  <a:srgbClr val="FFFF00"/>
                </a:solidFill>
                <a:effectLst/>
                <a:latin typeface="Calibri" panose="020F0502020204030204" pitchFamily="34" charset="0"/>
                <a:ea typeface="Calibri" panose="020F0502020204030204" pitchFamily="34" charset="0"/>
              </a:rPr>
              <a:t>social, político, económico, cultural e institucional</a:t>
            </a:r>
            <a:r>
              <a:rPr lang="ang-Latn-001" sz="1800" dirty="0">
                <a:effectLst/>
                <a:latin typeface="Calibri" panose="020F0502020204030204" pitchFamily="34" charset="0"/>
                <a:ea typeface="Calibri" panose="020F0502020204030204" pitchFamily="34" charset="0"/>
              </a:rPr>
              <a:t>. </a:t>
            </a:r>
            <a:r>
              <a:rPr lang="es-CL" sz="1800" dirty="0">
                <a:effectLst/>
                <a:latin typeface="Calibri" panose="020F0502020204030204" pitchFamily="34" charset="0"/>
                <a:ea typeface="Calibri" panose="020F0502020204030204" pitchFamily="34" charset="0"/>
              </a:rPr>
              <a:t>Estos factores incluyen la pobreza, los bajos niveles de alfabetización y la distribución desigual del poder, todos los cuales influyen en la capacidad de adaptación de las comunidades. </a:t>
            </a:r>
            <a:r>
              <a:rPr lang="en-US" sz="1100" dirty="0">
                <a:effectLst/>
                <a:latin typeface="Times New Roman" panose="02020603050405020304" pitchFamily="18" charset="0"/>
                <a:ea typeface="Times New Roman" panose="02020603050405020304" pitchFamily="18" charset="0"/>
              </a:rPr>
              <a:t> </a:t>
            </a:r>
            <a:endParaRPr lang="es-CL" sz="1400" dirty="0">
              <a:effectLst/>
              <a:latin typeface="Times New Roman" panose="02020603050405020304" pitchFamily="18" charset="0"/>
              <a:ea typeface="Times New Roman" panose="02020603050405020304" pitchFamily="18" charset="0"/>
            </a:endParaRPr>
          </a:p>
        </p:txBody>
      </p:sp>
      <p:pic>
        <p:nvPicPr>
          <p:cNvPr id="10" name="Imagen 9">
            <a:extLst>
              <a:ext uri="{FF2B5EF4-FFF2-40B4-BE49-F238E27FC236}">
                <a16:creationId xmlns:a16="http://schemas.microsoft.com/office/drawing/2014/main" id="{D6A2189A-7830-4CBD-AB95-AB01D5BB5663}"/>
              </a:ext>
            </a:extLst>
          </p:cNvPr>
          <p:cNvPicPr>
            <a:picLocks noChangeAspect="1"/>
          </p:cNvPicPr>
          <p:nvPr/>
        </p:nvPicPr>
        <p:blipFill>
          <a:blip r:embed="rId2"/>
          <a:stretch>
            <a:fillRect/>
          </a:stretch>
        </p:blipFill>
        <p:spPr>
          <a:xfrm>
            <a:off x="8733229" y="1155518"/>
            <a:ext cx="3221878" cy="1707185"/>
          </a:xfrm>
          <a:prstGeom prst="rect">
            <a:avLst/>
          </a:prstGeom>
        </p:spPr>
      </p:pic>
    </p:spTree>
    <p:extLst>
      <p:ext uri="{BB962C8B-B14F-4D97-AF65-F5344CB8AC3E}">
        <p14:creationId xmlns:p14="http://schemas.microsoft.com/office/powerpoint/2010/main" val="261391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46286-AAA2-4795-9AF6-009B7A47693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F2F88AE6-0B96-4344-B627-0613D2F4A5BF}"/>
              </a:ext>
            </a:extLst>
          </p:cNvPr>
          <p:cNvSpPr>
            <a:spLocks noGrp="1"/>
          </p:cNvSpPr>
          <p:nvPr>
            <p:ph idx="1"/>
          </p:nvPr>
        </p:nvSpPr>
        <p:spPr/>
        <p:txBody>
          <a:bodyPr/>
          <a:lstStyle/>
          <a:p>
            <a:r>
              <a:rPr lang="es-CL" dirty="0"/>
              <a:t>I</a:t>
            </a:r>
            <a:r>
              <a:rPr lang="ang-Latn-001" dirty="0"/>
              <a:t>ndice de preparacion frente a un evento asociado al cambio climatico</a:t>
            </a:r>
          </a:p>
          <a:p>
            <a:endParaRPr lang="es-CL" dirty="0"/>
          </a:p>
        </p:txBody>
      </p:sp>
    </p:spTree>
    <p:extLst>
      <p:ext uri="{BB962C8B-B14F-4D97-AF65-F5344CB8AC3E}">
        <p14:creationId xmlns:p14="http://schemas.microsoft.com/office/powerpoint/2010/main" val="127710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9C1CE92-B820-4630-BE04-C8C1D3DA9DDF}"/>
              </a:ext>
            </a:extLst>
          </p:cNvPr>
          <p:cNvPicPr>
            <a:picLocks noChangeAspect="1"/>
          </p:cNvPicPr>
          <p:nvPr/>
        </p:nvPicPr>
        <p:blipFill>
          <a:blip r:embed="rId2"/>
          <a:stretch>
            <a:fillRect/>
          </a:stretch>
        </p:blipFill>
        <p:spPr>
          <a:xfrm>
            <a:off x="1592119" y="1783346"/>
            <a:ext cx="9007761" cy="4494836"/>
          </a:xfrm>
          <a:prstGeom prst="rect">
            <a:avLst/>
          </a:prstGeom>
        </p:spPr>
      </p:pic>
      <p:sp>
        <p:nvSpPr>
          <p:cNvPr id="6" name="CuadroTexto 5">
            <a:extLst>
              <a:ext uri="{FF2B5EF4-FFF2-40B4-BE49-F238E27FC236}">
                <a16:creationId xmlns:a16="http://schemas.microsoft.com/office/drawing/2014/main" id="{721AE5DD-C823-4391-A827-0FC78BA58A3B}"/>
              </a:ext>
            </a:extLst>
          </p:cNvPr>
          <p:cNvSpPr txBox="1"/>
          <p:nvPr/>
        </p:nvSpPr>
        <p:spPr>
          <a:xfrm>
            <a:off x="1175657" y="1110933"/>
            <a:ext cx="6662057" cy="369332"/>
          </a:xfrm>
          <a:prstGeom prst="rect">
            <a:avLst/>
          </a:prstGeom>
          <a:noFill/>
        </p:spPr>
        <p:txBody>
          <a:bodyPr wrap="square" rtlCol="0">
            <a:spAutoFit/>
          </a:bodyPr>
          <a:lstStyle/>
          <a:p>
            <a:r>
              <a:rPr lang="es-CL" dirty="0"/>
              <a:t>V</a:t>
            </a:r>
            <a:r>
              <a:rPr lang="ang-Latn-001" dirty="0"/>
              <a:t>ulnerabilidad y preparacion</a:t>
            </a:r>
            <a:endParaRPr lang="es-CL" dirty="0"/>
          </a:p>
        </p:txBody>
      </p:sp>
    </p:spTree>
    <p:extLst>
      <p:ext uri="{BB962C8B-B14F-4D97-AF65-F5344CB8AC3E}">
        <p14:creationId xmlns:p14="http://schemas.microsoft.com/office/powerpoint/2010/main" val="415491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23E4B05-8951-4E68-BBF3-0F3589F80829}"/>
              </a:ext>
            </a:extLst>
          </p:cNvPr>
          <p:cNvPicPr>
            <a:picLocks noChangeAspect="1"/>
          </p:cNvPicPr>
          <p:nvPr/>
        </p:nvPicPr>
        <p:blipFill>
          <a:blip r:embed="rId2"/>
          <a:stretch>
            <a:fillRect/>
          </a:stretch>
        </p:blipFill>
        <p:spPr>
          <a:xfrm>
            <a:off x="2435581" y="943649"/>
            <a:ext cx="7340990" cy="4970702"/>
          </a:xfrm>
          <a:prstGeom prst="rect">
            <a:avLst/>
          </a:prstGeom>
          <a:ln w="190500" cap="flat" cmpd="thinThick">
            <a:solidFill>
              <a:srgbClr val="FFFFFF"/>
            </a:solidFill>
            <a:prstDash val="solid"/>
            <a:round/>
          </a:ln>
        </p:spPr>
      </p:pic>
    </p:spTree>
    <p:extLst>
      <p:ext uri="{BB962C8B-B14F-4D97-AF65-F5344CB8AC3E}">
        <p14:creationId xmlns:p14="http://schemas.microsoft.com/office/powerpoint/2010/main" val="276898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699E5B2-87DD-435C-82E3-643B629F1C7A}"/>
              </a:ext>
            </a:extLst>
          </p:cNvPr>
          <p:cNvSpPr txBox="1"/>
          <p:nvPr/>
        </p:nvSpPr>
        <p:spPr>
          <a:xfrm>
            <a:off x="1600550" y="5729591"/>
            <a:ext cx="7204216" cy="369332"/>
          </a:xfrm>
          <a:prstGeom prst="rect">
            <a:avLst/>
          </a:prstGeom>
          <a:noFill/>
        </p:spPr>
        <p:txBody>
          <a:bodyPr wrap="none" rtlCol="0">
            <a:spAutoFit/>
          </a:bodyPr>
          <a:lstStyle/>
          <a:p>
            <a:r>
              <a:rPr lang="es-CL" dirty="0"/>
              <a:t>https://gain.nd.edu/assets/254377/nd_gain_technical_document_2015.pdf</a:t>
            </a:r>
          </a:p>
        </p:txBody>
      </p:sp>
      <p:pic>
        <p:nvPicPr>
          <p:cNvPr id="9" name="Imagen 8">
            <a:extLst>
              <a:ext uri="{FF2B5EF4-FFF2-40B4-BE49-F238E27FC236}">
                <a16:creationId xmlns:a16="http://schemas.microsoft.com/office/drawing/2014/main" id="{C2B510A4-6936-46FF-B704-71B7A7AF88E5}"/>
              </a:ext>
            </a:extLst>
          </p:cNvPr>
          <p:cNvPicPr>
            <a:picLocks noChangeAspect="1"/>
          </p:cNvPicPr>
          <p:nvPr/>
        </p:nvPicPr>
        <p:blipFill>
          <a:blip r:embed="rId2"/>
          <a:stretch>
            <a:fillRect/>
          </a:stretch>
        </p:blipFill>
        <p:spPr>
          <a:xfrm>
            <a:off x="1620661" y="243564"/>
            <a:ext cx="3739279" cy="5503587"/>
          </a:xfrm>
          <a:prstGeom prst="rect">
            <a:avLst/>
          </a:prstGeom>
        </p:spPr>
      </p:pic>
      <p:pic>
        <p:nvPicPr>
          <p:cNvPr id="11" name="Imagen 10">
            <a:extLst>
              <a:ext uri="{FF2B5EF4-FFF2-40B4-BE49-F238E27FC236}">
                <a16:creationId xmlns:a16="http://schemas.microsoft.com/office/drawing/2014/main" id="{D53ACFAD-CC72-429C-B9EF-86DB451A705B}"/>
              </a:ext>
            </a:extLst>
          </p:cNvPr>
          <p:cNvPicPr>
            <a:picLocks noChangeAspect="1"/>
          </p:cNvPicPr>
          <p:nvPr/>
        </p:nvPicPr>
        <p:blipFill>
          <a:blip r:embed="rId3"/>
          <a:stretch>
            <a:fillRect/>
          </a:stretch>
        </p:blipFill>
        <p:spPr>
          <a:xfrm>
            <a:off x="6096000" y="393285"/>
            <a:ext cx="4328535" cy="731583"/>
          </a:xfrm>
          <a:prstGeom prst="rect">
            <a:avLst/>
          </a:prstGeom>
        </p:spPr>
      </p:pic>
      <p:sp>
        <p:nvSpPr>
          <p:cNvPr id="14" name="CuadroTexto 13">
            <a:extLst>
              <a:ext uri="{FF2B5EF4-FFF2-40B4-BE49-F238E27FC236}">
                <a16:creationId xmlns:a16="http://schemas.microsoft.com/office/drawing/2014/main" id="{605E8688-EFE5-4C03-9D9F-95ED54D9F84D}"/>
              </a:ext>
            </a:extLst>
          </p:cNvPr>
          <p:cNvSpPr txBox="1"/>
          <p:nvPr/>
        </p:nvSpPr>
        <p:spPr>
          <a:xfrm>
            <a:off x="5757577" y="1442302"/>
            <a:ext cx="6094378" cy="3973395"/>
          </a:xfrm>
          <a:prstGeom prst="rect">
            <a:avLst/>
          </a:prstGeom>
          <a:noFill/>
        </p:spPr>
        <p:txBody>
          <a:bodyPr wrap="square">
            <a:spAutoFit/>
          </a:bodyPr>
          <a:lstStyle/>
          <a:p>
            <a:pPr algn="just">
              <a:lnSpc>
                <a:spcPct val="115000"/>
              </a:lnSpc>
              <a:spcAft>
                <a:spcPts val="1000"/>
              </a:spcAft>
            </a:pPr>
            <a:r>
              <a:rPr lang="es-CL" sz="1100" dirty="0">
                <a:solidFill>
                  <a:srgbClr val="000000"/>
                </a:solidFill>
                <a:effectLst/>
                <a:latin typeface="Calibri" panose="020F0502020204030204" pitchFamily="34" charset="0"/>
                <a:ea typeface="Calibri" panose="020F0502020204030204" pitchFamily="34" charset="0"/>
              </a:rPr>
              <a:t>Se propone un índice de riesgo climático a escala comunal, que integra indicadores de amenaza, exposición, vulnerabilidad y resiliencia, usando variables proxy de riesgo. La amenaza está dada por la frecuencia de zonas de catástrofe declaradas por comuna; estos eventos son considerados como el peor escenario climático, de acuerdo a su presencia y extensión espacial. La exposición fue calculada mediante el porcentaje de población infantil (0 a 15 años) y adulta mayor (sobre 65 años) a nivel comunal, extraídas del Censo de Población y Vivienda año 2002 del Instituto Nacional de Estadística (INE); el supuesto es que esta población se encuentra más expuesta ante un evento extremo de origen climático que la población adulta (IPCC, 2014). La vulnerabilidad se ha abordado a través de las características socioeconómicas y de salud de la población, analizando el porcentaje de población en situación de pobreza (a partir de encuesta CASEN de MIDEPLAN, 2009) y el porcentaje de población con una o más enfermedades respiratorias a nivel comunal; se trabaja sobre el supuesto que estas enfermedades se manifiestan con mayor frecuencia después de un evento extremo, como heladas o lluvias intensas (</a:t>
            </a:r>
            <a:r>
              <a:rPr lang="es-CL" sz="1100" dirty="0" err="1">
                <a:solidFill>
                  <a:srgbClr val="000000"/>
                </a:solidFill>
                <a:effectLst/>
                <a:latin typeface="Calibri" panose="020F0502020204030204" pitchFamily="34" charset="0"/>
                <a:ea typeface="Calibri" panose="020F0502020204030204" pitchFamily="34" charset="0"/>
              </a:rPr>
              <a:t>D’Amato</a:t>
            </a:r>
            <a:r>
              <a:rPr lang="es-CL" sz="1100" dirty="0">
                <a:solidFill>
                  <a:srgbClr val="000000"/>
                </a:solidFill>
                <a:effectLst/>
                <a:latin typeface="Calibri" panose="020F0502020204030204" pitchFamily="34" charset="0"/>
                <a:ea typeface="Calibri" panose="020F0502020204030204" pitchFamily="34" charset="0"/>
              </a:rPr>
              <a:t> et al., 2014). El indicador de resiliencia se ha estimado usando el valor del índice de desarrollo humano (IDH), año 2003, a nivel comunal de acuerdo a la información de MIDEPLAN/ PNUD (2005) y el porcentaje de población perteneciente a organizaciones comunitarias a través de la base de datos de la encuesta CASEN año 2009 (MIDEPLAN, 2009); el IDH se escogió en función de determinar aquellas comunas que tienen mejores condiciones de ingreso, salud y educación para enfrentar una crisis, en tanto que el segundo indicador se asocia a identificar comunas donde hay comunidades con mayor nivel de participación de organizaciones sociales que en principio pueden enfrentar de mejor manera un desastre natural y también recuperarse después de una perturbación.</a:t>
            </a:r>
            <a:endParaRPr lang="es-CL"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050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2769989"/>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CL" sz="1600" dirty="0">
                <a:effectLst/>
                <a:latin typeface="Quire Sans" panose="020B0502040400020003" pitchFamily="34" charset="0"/>
                <a:ea typeface="Batang" panose="02030600000101010101" pitchFamily="18" charset="-127"/>
                <a:cs typeface="Quire Sans" panose="020B0502040400020003" pitchFamily="34" charset="0"/>
              </a:rPr>
              <a:t>Si deseamos un marco de referencia a la hora de construir un índice de bienestar humano </a:t>
            </a:r>
            <a:r>
              <a:rPr lang="ang-Latn" sz="1600" dirty="0">
                <a:effectLst/>
                <a:latin typeface="Quire Sans" panose="020B0502040400020003" pitchFamily="34" charset="0"/>
                <a:ea typeface="Batang" panose="02030600000101010101" pitchFamily="18" charset="-127"/>
                <a:cs typeface="Quire Sans" panose="020B0502040400020003" pitchFamily="34" charset="0"/>
              </a:rPr>
              <a:t>(IBH)</a:t>
            </a:r>
            <a:r>
              <a:rPr lang="es-CL" sz="1600" dirty="0">
                <a:effectLst/>
                <a:latin typeface="Quire Sans" panose="020B0502040400020003" pitchFamily="34" charset="0"/>
                <a:ea typeface="Batang" panose="02030600000101010101" pitchFamily="18" charset="-127"/>
                <a:cs typeface="Quire Sans" panose="020B0502040400020003" pitchFamily="34" charset="0"/>
              </a:rPr>
              <a:t>, es ineludible </a:t>
            </a:r>
            <a:r>
              <a:rPr lang="es-CL" sz="1600" dirty="0" err="1">
                <a:effectLst/>
                <a:latin typeface="Quire Sans" panose="020B0502040400020003" pitchFamily="34" charset="0"/>
                <a:ea typeface="Batang" panose="02030600000101010101" pitchFamily="18" charset="-127"/>
                <a:cs typeface="Quire Sans" panose="020B0502040400020003" pitchFamily="34" charset="0"/>
              </a:rPr>
              <a:t>co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nsiderar </a:t>
            </a:r>
            <a:r>
              <a:rPr lang="es-CL" sz="1600" dirty="0">
                <a:effectLst/>
                <a:latin typeface="Quire Sans" panose="020B0502040400020003" pitchFamily="34" charset="0"/>
                <a:ea typeface="Batang" panose="02030600000101010101" pitchFamily="18" charset="-127"/>
                <a:cs typeface="Quire Sans" panose="020B0502040400020003" pitchFamily="34" charset="0"/>
              </a:rPr>
              <a:t>el índice de desarrollo humano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(IDH)</a:t>
            </a:r>
            <a:r>
              <a:rPr lang="es-MX" sz="1600" dirty="0"/>
              <a:t>, </a:t>
            </a:r>
            <a:r>
              <a:rPr lang="ang-Latn-001" sz="1600" dirty="0"/>
              <a:t>utilizado </a:t>
            </a:r>
            <a:r>
              <a:rPr lang="es-MX" sz="1600" dirty="0"/>
              <a:t>para clasificar a los países en cuatro niveles. El índice está compuesto por la</a:t>
            </a:r>
            <a:r>
              <a:rPr lang="ang-Latn" sz="1600" dirty="0"/>
              <a:t> </a:t>
            </a:r>
            <a:r>
              <a:rPr lang="es-MX" sz="1600" dirty="0"/>
              <a:t>esperanza de vida, </a:t>
            </a:r>
            <a:r>
              <a:rPr lang="ang-Latn-001" sz="1600" dirty="0"/>
              <a:t>e indicadores de</a:t>
            </a:r>
            <a:r>
              <a:rPr lang="es-MX" sz="1600" dirty="0"/>
              <a:t> educación e indicadores de ingreso per cápita. Un país obtiene un IDH más alto cuando la esperanza de vida es mayor, el nivel de educación es mayor y el ingreso nacional bruto INB (PPA) per cápita es mayor. Fue desarrollado por </a:t>
            </a:r>
            <a:r>
              <a:rPr lang="ang-Latn-001" sz="1600" dirty="0"/>
              <a:t>un</a:t>
            </a:r>
            <a:r>
              <a:rPr lang="es-MX" sz="1600" dirty="0"/>
              <a:t> economista</a:t>
            </a:r>
            <a:r>
              <a:rPr lang="ang-Latn-001" sz="1600" dirty="0"/>
              <a:t>.</a:t>
            </a:r>
          </a:p>
          <a:p>
            <a:endParaRPr lang="es-MX" sz="1600" dirty="0"/>
          </a:p>
          <a:p>
            <a:r>
              <a:rPr lang="es-MX" sz="1600" dirty="0"/>
              <a:t>El IDH busca medir dichas variables a través de un índice compuesto, por medio de indicadores que se relacionan en los tres aspectos mencionados en forma sinóptica.</a:t>
            </a:r>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r>
              <a:rPr lang="ang-Latn-001" sz="3200" dirty="0"/>
              <a:t>El </a:t>
            </a:r>
            <a:r>
              <a:rPr lang="es-CL" sz="3200" dirty="0"/>
              <a:t>índice social más famoso</a:t>
            </a:r>
          </a:p>
        </p:txBody>
      </p:sp>
    </p:spTree>
    <p:extLst>
      <p:ext uri="{BB962C8B-B14F-4D97-AF65-F5344CB8AC3E}">
        <p14:creationId xmlns:p14="http://schemas.microsoft.com/office/powerpoint/2010/main" val="2907072422"/>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453</TotalTime>
  <Words>2111</Words>
  <Application>Microsoft Office PowerPoint</Application>
  <PresentationFormat>Panorámica</PresentationFormat>
  <Paragraphs>140</Paragraphs>
  <Slides>37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Batang</vt:lpstr>
      <vt:lpstr>Arial</vt:lpstr>
      <vt:lpstr>Calibri</vt:lpstr>
      <vt:lpstr>Corbel</vt:lpstr>
      <vt:lpstr>Quire Sans</vt:lpstr>
      <vt:lpstr>Times New Roman</vt:lpstr>
      <vt:lpstr>Profundidad</vt:lpstr>
      <vt:lpstr>Índices e indicadores </vt:lpstr>
      <vt:lpstr>Construcción de índices</vt:lpstr>
      <vt:lpstr>Construcción de índices</vt:lpstr>
      <vt:lpstr>Dos tipos de vulnerabilidades </vt:lpstr>
      <vt:lpstr>Presentación de PowerPoint</vt:lpstr>
      <vt:lpstr>Presentación de PowerPoint</vt:lpstr>
      <vt:lpstr>Presentación de PowerPoint</vt:lpstr>
      <vt:lpstr>Presentación de PowerPoint</vt:lpstr>
      <vt:lpstr>Construcción de índices</vt:lpstr>
      <vt:lpstr>Construcción de índices</vt:lpstr>
      <vt:lpstr>Presentación de PowerPoint</vt:lpstr>
      <vt:lpstr>Antecedentes:   IVCC = IVHCC +IVACC  indicadores del indice ivhcc        https://www.scielo.cl/scielo.php?script=sci_arttext&amp;pid=S0718-34022016000100003</vt:lpstr>
      <vt:lpstr>Construcción de índices</vt:lpstr>
      <vt:lpstr>Casen 2017: modulo participacion y redes</vt:lpstr>
      <vt:lpstr>Construcción de índices</vt:lpstr>
      <vt:lpstr>Construcción de índices</vt:lpstr>
      <vt:lpstr>propuesta</vt:lpstr>
      <vt:lpstr>Construcción de índices</vt:lpstr>
      <vt:lpstr>Construcción de índices</vt:lpstr>
      <vt:lpstr>IVHCC se elimina? </vt:lpstr>
      <vt:lpstr>Presentación de PowerPoint</vt:lpstr>
      <vt:lpstr>Presentación de PowerPoint</vt:lpstr>
      <vt:lpstr>Presentación de PowerPoint</vt:lpstr>
      <vt:lpstr>Presentación de PowerPoint</vt:lpstr>
      <vt:lpstr>Índice calidad del trabajo</vt:lpstr>
      <vt:lpstr>Índice calidad del trabajo</vt:lpstr>
      <vt:lpstr>Índice de tipo de vivienda</vt:lpstr>
      <vt:lpstr>IBU </vt:lpstr>
      <vt:lpstr>Presentación de PowerPoint</vt:lpstr>
      <vt:lpstr>Presentación de PowerPoint</vt:lpstr>
      <vt:lpstr>Presentación de PowerPoint</vt:lpstr>
      <vt:lpstr>IBU esta dentro de índice y calcular nuevas variables</vt:lpstr>
      <vt:lpstr>Presentación de PowerPoint</vt:lpstr>
      <vt:lpstr>Índice de bienestar en vivienda </vt:lpstr>
      <vt:lpstr>Índice de accesibilidad a la educación</vt:lpstr>
      <vt:lpstr>Índice de demografía</vt:lpstr>
      <vt:lpstr>Índice de tipo de vivienda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IVHCC </dc:title>
  <dc:creator>Christian Castro</dc:creator>
  <cp:lastModifiedBy>Christian Castro</cp:lastModifiedBy>
  <cp:revision>3</cp:revision>
  <dcterms:created xsi:type="dcterms:W3CDTF">2021-10-22T11:56:10Z</dcterms:created>
  <dcterms:modified xsi:type="dcterms:W3CDTF">2021-10-26T19:16:00Z</dcterms:modified>
</cp:coreProperties>
</file>