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9" r:id="rId2"/>
    <p:sldId id="256" r:id="rId3"/>
    <p:sldId id="260" r:id="rId4"/>
    <p:sldId id="296" r:id="rId5"/>
    <p:sldId id="297" r:id="rId6"/>
    <p:sldId id="282" r:id="rId7"/>
    <p:sldId id="286" r:id="rId8"/>
    <p:sldId id="283" r:id="rId9"/>
    <p:sldId id="301" r:id="rId10"/>
    <p:sldId id="291" r:id="rId11"/>
    <p:sldId id="298" r:id="rId12"/>
    <p:sldId id="295" r:id="rId13"/>
    <p:sldId id="261" r:id="rId14"/>
    <p:sldId id="262" r:id="rId15"/>
    <p:sldId id="289" r:id="rId16"/>
    <p:sldId id="290" r:id="rId17"/>
    <p:sldId id="288" r:id="rId18"/>
    <p:sldId id="287" r:id="rId19"/>
    <p:sldId id="285" r:id="rId20"/>
    <p:sldId id="303" r:id="rId21"/>
    <p:sldId id="284" r:id="rId22"/>
    <p:sldId id="272" r:id="rId23"/>
    <p:sldId id="263" r:id="rId24"/>
    <p:sldId id="292" r:id="rId25"/>
    <p:sldId id="258" r:id="rId26"/>
    <p:sldId id="264" r:id="rId27"/>
    <p:sldId id="266" r:id="rId28"/>
    <p:sldId id="269" r:id="rId29"/>
    <p:sldId id="270" r:id="rId30"/>
    <p:sldId id="271" r:id="rId31"/>
    <p:sldId id="278" r:id="rId32"/>
    <p:sldId id="279" r:id="rId33"/>
    <p:sldId id="280" r:id="rId34"/>
    <p:sldId id="281" r:id="rId35"/>
    <p:sldId id="299" r:id="rId36"/>
    <p:sldId id="273" r:id="rId37"/>
    <p:sldId id="257" r:id="rId38"/>
    <p:sldId id="277" r:id="rId39"/>
    <p:sldId id="276" r:id="rId40"/>
    <p:sldId id="274" r:id="rId41"/>
    <p:sldId id="300"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ctor enamorado" initials="ve" lastIdx="1" clrIdx="0">
    <p:extLst>
      <p:ext uri="{19B8F6BF-5375-455C-9EA6-DF929625EA0E}">
        <p15:presenceInfo xmlns:p15="http://schemas.microsoft.com/office/powerpoint/2012/main" userId="c7322f29d2c2e585" providerId="Windows Live"/>
      </p:ext>
    </p:extLst>
  </p:cmAuthor>
  <p:cmAuthor id="2" name="Christian Castro" initials="CC" lastIdx="2" clrIdx="1">
    <p:extLst>
      <p:ext uri="{19B8F6BF-5375-455C-9EA6-DF929625EA0E}">
        <p15:presenceInfo xmlns:p15="http://schemas.microsoft.com/office/powerpoint/2012/main" userId="a9937f86877348e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F3FE7C-0D60-41F7-8CFD-C454D6F1E9A8}" v="30" dt="2021-10-26T19:15:38.7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82" y="38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Castro" userId="a9937f86877348e7" providerId="LiveId" clId="{A7F3FE7C-0D60-41F7-8CFD-C454D6F1E9A8}"/>
    <pc:docChg chg="undo custSel addSld delSld modSld sldOrd">
      <pc:chgData name="Christian Castro" userId="a9937f86877348e7" providerId="LiveId" clId="{A7F3FE7C-0D60-41F7-8CFD-C454D6F1E9A8}" dt="2021-10-26T19:15:47.874" v="1175" actId="1076"/>
      <pc:docMkLst>
        <pc:docMk/>
      </pc:docMkLst>
      <pc:sldChg chg="addSp delSp modSp mod ord">
        <pc:chgData name="Christian Castro" userId="a9937f86877348e7" providerId="LiveId" clId="{A7F3FE7C-0D60-41F7-8CFD-C454D6F1E9A8}" dt="2021-10-26T19:15:47.874" v="1175" actId="1076"/>
        <pc:sldMkLst>
          <pc:docMk/>
          <pc:sldMk cId="1903503840" sldId="256"/>
        </pc:sldMkLst>
        <pc:spChg chg="mod">
          <ac:chgData name="Christian Castro" userId="a9937f86877348e7" providerId="LiveId" clId="{A7F3FE7C-0D60-41F7-8CFD-C454D6F1E9A8}" dt="2021-10-26T19:13:18.276" v="1160" actId="20577"/>
          <ac:spMkLst>
            <pc:docMk/>
            <pc:sldMk cId="1903503840" sldId="256"/>
            <ac:spMk id="7" creationId="{BFF74897-7A2A-4058-BBD5-AE044A36884D}"/>
          </ac:spMkLst>
        </pc:spChg>
        <pc:spChg chg="mod">
          <ac:chgData name="Christian Castro" userId="a9937f86877348e7" providerId="LiveId" clId="{A7F3FE7C-0D60-41F7-8CFD-C454D6F1E9A8}" dt="2021-10-26T19:11:57.022" v="1123" actId="1076"/>
          <ac:spMkLst>
            <pc:docMk/>
            <pc:sldMk cId="1903503840" sldId="256"/>
            <ac:spMk id="8" creationId="{DBB73518-D2F2-45A1-A13C-34921D558A7E}"/>
          </ac:spMkLst>
        </pc:spChg>
        <pc:picChg chg="add del mod">
          <ac:chgData name="Christian Castro" userId="a9937f86877348e7" providerId="LiveId" clId="{A7F3FE7C-0D60-41F7-8CFD-C454D6F1E9A8}" dt="2021-10-26T19:15:40.649" v="1171" actId="478"/>
          <ac:picMkLst>
            <pc:docMk/>
            <pc:sldMk cId="1903503840" sldId="256"/>
            <ac:picMk id="4" creationId="{66E54BB5-5287-413D-B856-E2AA2FD1DCAC}"/>
          </ac:picMkLst>
        </pc:picChg>
        <pc:picChg chg="add mod">
          <ac:chgData name="Christian Castro" userId="a9937f86877348e7" providerId="LiveId" clId="{A7F3FE7C-0D60-41F7-8CFD-C454D6F1E9A8}" dt="2021-10-26T19:15:47.874" v="1175" actId="1076"/>
          <ac:picMkLst>
            <pc:docMk/>
            <pc:sldMk cId="1903503840" sldId="256"/>
            <ac:picMk id="9" creationId="{5F4F50CF-4B56-4C08-A2A7-DE19FC3797BB}"/>
          </ac:picMkLst>
        </pc:picChg>
        <pc:picChg chg="del mod">
          <ac:chgData name="Christian Castro" userId="a9937f86877348e7" providerId="LiveId" clId="{A7F3FE7C-0D60-41F7-8CFD-C454D6F1E9A8}" dt="2021-10-26T19:15:10.086" v="1164" actId="478"/>
          <ac:picMkLst>
            <pc:docMk/>
            <pc:sldMk cId="1903503840" sldId="256"/>
            <ac:picMk id="1026" creationId="{B4E6ADFD-DDE0-4802-B156-47D5C5FE61F1}"/>
          </ac:picMkLst>
        </pc:picChg>
      </pc:sldChg>
      <pc:sldChg chg="modSp mod">
        <pc:chgData name="Christian Castro" userId="a9937f86877348e7" providerId="LiveId" clId="{A7F3FE7C-0D60-41F7-8CFD-C454D6F1E9A8}" dt="2021-10-26T16:57:51.482" v="839" actId="14100"/>
        <pc:sldMkLst>
          <pc:docMk/>
          <pc:sldMk cId="3847952238" sldId="257"/>
        </pc:sldMkLst>
        <pc:spChg chg="mod">
          <ac:chgData name="Christian Castro" userId="a9937f86877348e7" providerId="LiveId" clId="{A7F3FE7C-0D60-41F7-8CFD-C454D6F1E9A8}" dt="2021-10-26T16:57:51.482" v="839" actId="14100"/>
          <ac:spMkLst>
            <pc:docMk/>
            <pc:sldMk cId="3847952238" sldId="257"/>
            <ac:spMk id="2" creationId="{AD7B9F15-1377-4E02-8384-19B05C64F917}"/>
          </ac:spMkLst>
        </pc:spChg>
      </pc:sldChg>
      <pc:sldChg chg="addSp delSp modSp mod">
        <pc:chgData name="Christian Castro" userId="a9937f86877348e7" providerId="LiveId" clId="{A7F3FE7C-0D60-41F7-8CFD-C454D6F1E9A8}" dt="2021-10-26T17:07:15.245" v="887" actId="22"/>
        <pc:sldMkLst>
          <pc:docMk/>
          <pc:sldMk cId="952780718" sldId="258"/>
        </pc:sldMkLst>
        <pc:spChg chg="del">
          <ac:chgData name="Christian Castro" userId="a9937f86877348e7" providerId="LiveId" clId="{A7F3FE7C-0D60-41F7-8CFD-C454D6F1E9A8}" dt="2021-10-26T17:07:06.420" v="884" actId="478"/>
          <ac:spMkLst>
            <pc:docMk/>
            <pc:sldMk cId="952780718" sldId="258"/>
            <ac:spMk id="2" creationId="{AD7B9F15-1377-4E02-8384-19B05C64F917}"/>
          </ac:spMkLst>
        </pc:spChg>
        <pc:spChg chg="del">
          <ac:chgData name="Christian Castro" userId="a9937f86877348e7" providerId="LiveId" clId="{A7F3FE7C-0D60-41F7-8CFD-C454D6F1E9A8}" dt="2021-10-26T17:06:59.974" v="882" actId="478"/>
          <ac:spMkLst>
            <pc:docMk/>
            <pc:sldMk cId="952780718" sldId="258"/>
            <ac:spMk id="3" creationId="{449EEAB2-375A-44AD-B789-2D80515B37FC}"/>
          </ac:spMkLst>
        </pc:spChg>
        <pc:spChg chg="add del mod">
          <ac:chgData name="Christian Castro" userId="a9937f86877348e7" providerId="LiveId" clId="{A7F3FE7C-0D60-41F7-8CFD-C454D6F1E9A8}" dt="2021-10-26T17:07:03.351" v="883" actId="478"/>
          <ac:spMkLst>
            <pc:docMk/>
            <pc:sldMk cId="952780718" sldId="258"/>
            <ac:spMk id="5" creationId="{A13DCA73-B762-484F-8D66-ADBF2839058C}"/>
          </ac:spMkLst>
        </pc:spChg>
        <pc:spChg chg="add del mod">
          <ac:chgData name="Christian Castro" userId="a9937f86877348e7" providerId="LiveId" clId="{A7F3FE7C-0D60-41F7-8CFD-C454D6F1E9A8}" dt="2021-10-26T17:07:11.976" v="886" actId="478"/>
          <ac:spMkLst>
            <pc:docMk/>
            <pc:sldMk cId="952780718" sldId="258"/>
            <ac:spMk id="7" creationId="{5A7D66EE-644F-472F-A16A-207D900ECAFE}"/>
          </ac:spMkLst>
        </pc:spChg>
        <pc:picChg chg="add">
          <ac:chgData name="Christian Castro" userId="a9937f86877348e7" providerId="LiveId" clId="{A7F3FE7C-0D60-41F7-8CFD-C454D6F1E9A8}" dt="2021-10-26T17:07:15.245" v="887" actId="22"/>
          <ac:picMkLst>
            <pc:docMk/>
            <pc:sldMk cId="952780718" sldId="258"/>
            <ac:picMk id="9" creationId="{F70BBF0A-4DB0-4A45-89A1-C0F0EBC010C8}"/>
          </ac:picMkLst>
        </pc:picChg>
      </pc:sldChg>
      <pc:sldChg chg="addSp delSp modSp mod">
        <pc:chgData name="Christian Castro" userId="a9937f86877348e7" providerId="LiveId" clId="{A7F3FE7C-0D60-41F7-8CFD-C454D6F1E9A8}" dt="2021-10-26T18:59:41.839" v="925" actId="478"/>
        <pc:sldMkLst>
          <pc:docMk/>
          <pc:sldMk cId="4257397833" sldId="259"/>
        </pc:sldMkLst>
        <pc:spChg chg="mod">
          <ac:chgData name="Christian Castro" userId="a9937f86877348e7" providerId="LiveId" clId="{A7F3FE7C-0D60-41F7-8CFD-C454D6F1E9A8}" dt="2021-10-26T18:58:14.050" v="923" actId="1076"/>
          <ac:spMkLst>
            <pc:docMk/>
            <pc:sldMk cId="4257397833" sldId="259"/>
            <ac:spMk id="2" creationId="{AD7B9F15-1377-4E02-8384-19B05C64F917}"/>
          </ac:spMkLst>
        </pc:spChg>
        <pc:spChg chg="add del mod">
          <ac:chgData name="Christian Castro" userId="a9937f86877348e7" providerId="LiveId" clId="{A7F3FE7C-0D60-41F7-8CFD-C454D6F1E9A8}" dt="2021-10-26T18:59:41.839" v="925" actId="478"/>
          <ac:spMkLst>
            <pc:docMk/>
            <pc:sldMk cId="4257397833" sldId="259"/>
            <ac:spMk id="3" creationId="{050A0E9F-826E-41CC-9D98-3539F1545C9E}"/>
          </ac:spMkLst>
        </pc:spChg>
      </pc:sldChg>
      <pc:sldChg chg="ord">
        <pc:chgData name="Christian Castro" userId="a9937f86877348e7" providerId="LiveId" clId="{A7F3FE7C-0D60-41F7-8CFD-C454D6F1E9A8}" dt="2021-10-26T19:11:33.225" v="1122"/>
        <pc:sldMkLst>
          <pc:docMk/>
          <pc:sldMk cId="1073218440" sldId="260"/>
        </pc:sldMkLst>
      </pc:sldChg>
      <pc:sldChg chg="modSp mod">
        <pc:chgData name="Christian Castro" userId="a9937f86877348e7" providerId="LiveId" clId="{A7F3FE7C-0D60-41F7-8CFD-C454D6F1E9A8}" dt="2021-10-26T17:01:02.064" v="864" actId="1076"/>
        <pc:sldMkLst>
          <pc:docMk/>
          <pc:sldMk cId="3794772809" sldId="263"/>
        </pc:sldMkLst>
        <pc:spChg chg="mod">
          <ac:chgData name="Christian Castro" userId="a9937f86877348e7" providerId="LiveId" clId="{A7F3FE7C-0D60-41F7-8CFD-C454D6F1E9A8}" dt="2021-10-26T15:35:07.280" v="168" actId="2711"/>
          <ac:spMkLst>
            <pc:docMk/>
            <pc:sldMk cId="3794772809" sldId="263"/>
            <ac:spMk id="2" creationId="{AD7B9F15-1377-4E02-8384-19B05C64F917}"/>
          </ac:spMkLst>
        </pc:spChg>
        <pc:spChg chg="mod">
          <ac:chgData name="Christian Castro" userId="a9937f86877348e7" providerId="LiveId" clId="{A7F3FE7C-0D60-41F7-8CFD-C454D6F1E9A8}" dt="2021-10-26T17:01:02.064" v="864" actId="1076"/>
          <ac:spMkLst>
            <pc:docMk/>
            <pc:sldMk cId="3794772809" sldId="263"/>
            <ac:spMk id="8" creationId="{DBB73518-D2F2-45A1-A13C-34921D558A7E}"/>
          </ac:spMkLst>
        </pc:spChg>
      </pc:sldChg>
      <pc:sldChg chg="del">
        <pc:chgData name="Christian Castro" userId="a9937f86877348e7" providerId="LiveId" clId="{A7F3FE7C-0D60-41F7-8CFD-C454D6F1E9A8}" dt="2021-10-26T16:57:05.215" v="820" actId="2696"/>
        <pc:sldMkLst>
          <pc:docMk/>
          <pc:sldMk cId="274383438" sldId="265"/>
        </pc:sldMkLst>
      </pc:sldChg>
      <pc:sldChg chg="modSp mod">
        <pc:chgData name="Christian Castro" userId="a9937f86877348e7" providerId="LiveId" clId="{A7F3FE7C-0D60-41F7-8CFD-C454D6F1E9A8}" dt="2021-10-26T17:05:01.940" v="881" actId="20577"/>
        <pc:sldMkLst>
          <pc:docMk/>
          <pc:sldMk cId="3258673406" sldId="266"/>
        </pc:sldMkLst>
        <pc:spChg chg="mod">
          <ac:chgData name="Christian Castro" userId="a9937f86877348e7" providerId="LiveId" clId="{A7F3FE7C-0D60-41F7-8CFD-C454D6F1E9A8}" dt="2021-10-26T17:05:01.940" v="881" actId="20577"/>
          <ac:spMkLst>
            <pc:docMk/>
            <pc:sldMk cId="3258673406" sldId="266"/>
            <ac:spMk id="8" creationId="{DBB73518-D2F2-45A1-A13C-34921D558A7E}"/>
          </ac:spMkLst>
        </pc:spChg>
      </pc:sldChg>
      <pc:sldChg chg="del">
        <pc:chgData name="Christian Castro" userId="a9937f86877348e7" providerId="LiveId" clId="{A7F3FE7C-0D60-41F7-8CFD-C454D6F1E9A8}" dt="2021-10-26T17:04:50.213" v="869" actId="2696"/>
        <pc:sldMkLst>
          <pc:docMk/>
          <pc:sldMk cId="1804218673" sldId="267"/>
        </pc:sldMkLst>
      </pc:sldChg>
      <pc:sldChg chg="modSp">
        <pc:chgData name="Christian Castro" userId="a9937f86877348e7" providerId="LiveId" clId="{A7F3FE7C-0D60-41F7-8CFD-C454D6F1E9A8}" dt="2021-10-26T19:03:12.317" v="958"/>
        <pc:sldMkLst>
          <pc:docMk/>
          <pc:sldMk cId="3308588745" sldId="268"/>
        </pc:sldMkLst>
        <pc:spChg chg="mod">
          <ac:chgData name="Christian Castro" userId="a9937f86877348e7" providerId="LiveId" clId="{A7F3FE7C-0D60-41F7-8CFD-C454D6F1E9A8}" dt="2021-10-26T19:03:12.317" v="958"/>
          <ac:spMkLst>
            <pc:docMk/>
            <pc:sldMk cId="3308588745" sldId="268"/>
            <ac:spMk id="2" creationId="{10451461-94FA-45DE-85DB-C9D6CC8C5C08}"/>
          </ac:spMkLst>
        </pc:spChg>
        <pc:spChg chg="mod">
          <ac:chgData name="Christian Castro" userId="a9937f86877348e7" providerId="LiveId" clId="{A7F3FE7C-0D60-41F7-8CFD-C454D6F1E9A8}" dt="2021-10-26T19:03:12.317" v="958"/>
          <ac:spMkLst>
            <pc:docMk/>
            <pc:sldMk cId="3308588745" sldId="268"/>
            <ac:spMk id="3" creationId="{9952501E-9CD2-4A93-813B-8FF83465BA34}"/>
          </ac:spMkLst>
        </pc:spChg>
      </pc:sldChg>
      <pc:sldChg chg="modSp">
        <pc:chgData name="Christian Castro" userId="a9937f86877348e7" providerId="LiveId" clId="{A7F3FE7C-0D60-41F7-8CFD-C454D6F1E9A8}" dt="2021-10-26T19:03:12.317" v="958"/>
        <pc:sldMkLst>
          <pc:docMk/>
          <pc:sldMk cId="295705108" sldId="269"/>
        </pc:sldMkLst>
        <pc:spChg chg="mod">
          <ac:chgData name="Christian Castro" userId="a9937f86877348e7" providerId="LiveId" clId="{A7F3FE7C-0D60-41F7-8CFD-C454D6F1E9A8}" dt="2021-10-26T19:03:12.317" v="958"/>
          <ac:spMkLst>
            <pc:docMk/>
            <pc:sldMk cId="295705108" sldId="269"/>
            <ac:spMk id="2" creationId="{BE724B33-2887-4DD4-80EB-4C26E555222B}"/>
          </ac:spMkLst>
        </pc:spChg>
      </pc:sldChg>
      <pc:sldChg chg="modSp">
        <pc:chgData name="Christian Castro" userId="a9937f86877348e7" providerId="LiveId" clId="{A7F3FE7C-0D60-41F7-8CFD-C454D6F1E9A8}" dt="2021-10-26T19:03:12.317" v="958"/>
        <pc:sldMkLst>
          <pc:docMk/>
          <pc:sldMk cId="3928391807" sldId="270"/>
        </pc:sldMkLst>
        <pc:spChg chg="mod">
          <ac:chgData name="Christian Castro" userId="a9937f86877348e7" providerId="LiveId" clId="{A7F3FE7C-0D60-41F7-8CFD-C454D6F1E9A8}" dt="2021-10-26T19:03:12.317" v="958"/>
          <ac:spMkLst>
            <pc:docMk/>
            <pc:sldMk cId="3928391807" sldId="270"/>
            <ac:spMk id="2" creationId="{BE724B33-2887-4DD4-80EB-4C26E555222B}"/>
          </ac:spMkLst>
        </pc:spChg>
      </pc:sldChg>
      <pc:sldChg chg="modSp">
        <pc:chgData name="Christian Castro" userId="a9937f86877348e7" providerId="LiveId" clId="{A7F3FE7C-0D60-41F7-8CFD-C454D6F1E9A8}" dt="2021-10-26T19:03:12.317" v="958"/>
        <pc:sldMkLst>
          <pc:docMk/>
          <pc:sldMk cId="396908202" sldId="271"/>
        </pc:sldMkLst>
        <pc:spChg chg="mod">
          <ac:chgData name="Christian Castro" userId="a9937f86877348e7" providerId="LiveId" clId="{A7F3FE7C-0D60-41F7-8CFD-C454D6F1E9A8}" dt="2021-10-26T19:03:12.317" v="958"/>
          <ac:spMkLst>
            <pc:docMk/>
            <pc:sldMk cId="396908202" sldId="271"/>
            <ac:spMk id="2" creationId="{BE724B33-2887-4DD4-80EB-4C26E555222B}"/>
          </ac:spMkLst>
        </pc:spChg>
      </pc:sldChg>
      <pc:sldChg chg="modSp">
        <pc:chgData name="Christian Castro" userId="a9937f86877348e7" providerId="LiveId" clId="{A7F3FE7C-0D60-41F7-8CFD-C454D6F1E9A8}" dt="2021-10-26T19:03:12.317" v="958"/>
        <pc:sldMkLst>
          <pc:docMk/>
          <pc:sldMk cId="1615475409" sldId="275"/>
        </pc:sldMkLst>
        <pc:spChg chg="mod">
          <ac:chgData name="Christian Castro" userId="a9937f86877348e7" providerId="LiveId" clId="{A7F3FE7C-0D60-41F7-8CFD-C454D6F1E9A8}" dt="2021-10-26T19:03:12.317" v="958"/>
          <ac:spMkLst>
            <pc:docMk/>
            <pc:sldMk cId="1615475409" sldId="275"/>
            <ac:spMk id="2" creationId="{C12D26D8-227F-4120-890B-FCEB4A9314FA}"/>
          </ac:spMkLst>
        </pc:spChg>
        <pc:spChg chg="mod">
          <ac:chgData name="Christian Castro" userId="a9937f86877348e7" providerId="LiveId" clId="{A7F3FE7C-0D60-41F7-8CFD-C454D6F1E9A8}" dt="2021-10-26T19:03:12.317" v="958"/>
          <ac:spMkLst>
            <pc:docMk/>
            <pc:sldMk cId="1615475409" sldId="275"/>
            <ac:spMk id="3" creationId="{8ABCD1C9-4FBC-4F7B-BBCF-6A5DE6F95801}"/>
          </ac:spMkLst>
        </pc:spChg>
      </pc:sldChg>
      <pc:sldChg chg="modSp">
        <pc:chgData name="Christian Castro" userId="a9937f86877348e7" providerId="LiveId" clId="{A7F3FE7C-0D60-41F7-8CFD-C454D6F1E9A8}" dt="2021-10-26T19:03:12.317" v="958"/>
        <pc:sldMkLst>
          <pc:docMk/>
          <pc:sldMk cId="3842421502" sldId="276"/>
        </pc:sldMkLst>
        <pc:spChg chg="mod">
          <ac:chgData name="Christian Castro" userId="a9937f86877348e7" providerId="LiveId" clId="{A7F3FE7C-0D60-41F7-8CFD-C454D6F1E9A8}" dt="2021-10-26T19:03:12.317" v="958"/>
          <ac:spMkLst>
            <pc:docMk/>
            <pc:sldMk cId="3842421502" sldId="276"/>
            <ac:spMk id="2" creationId="{E3B90B93-2076-4FA0-BABB-AE3749CE5757}"/>
          </ac:spMkLst>
        </pc:spChg>
        <pc:picChg chg="mod">
          <ac:chgData name="Christian Castro" userId="a9937f86877348e7" providerId="LiveId" clId="{A7F3FE7C-0D60-41F7-8CFD-C454D6F1E9A8}" dt="2021-10-26T19:03:12.317" v="958"/>
          <ac:picMkLst>
            <pc:docMk/>
            <pc:sldMk cId="3842421502" sldId="276"/>
            <ac:picMk id="5" creationId="{DA64B874-D075-4472-8442-1B965A455890}"/>
          </ac:picMkLst>
        </pc:picChg>
      </pc:sldChg>
      <pc:sldChg chg="modSp mod">
        <pc:chgData name="Christian Castro" userId="a9937f86877348e7" providerId="LiveId" clId="{A7F3FE7C-0D60-41F7-8CFD-C454D6F1E9A8}" dt="2021-10-26T19:03:12.317" v="958"/>
        <pc:sldMkLst>
          <pc:docMk/>
          <pc:sldMk cId="682101906" sldId="277"/>
        </pc:sldMkLst>
        <pc:spChg chg="mod">
          <ac:chgData name="Christian Castro" userId="a9937f86877348e7" providerId="LiveId" clId="{A7F3FE7C-0D60-41F7-8CFD-C454D6F1E9A8}" dt="2021-10-26T18:57:13.077" v="907" actId="1076"/>
          <ac:spMkLst>
            <pc:docMk/>
            <pc:sldMk cId="682101906" sldId="277"/>
            <ac:spMk id="2" creationId="{868B766E-2C2D-4D4A-AB68-08370C082C32}"/>
          </ac:spMkLst>
        </pc:spChg>
        <pc:picChg chg="mod">
          <ac:chgData name="Christian Castro" userId="a9937f86877348e7" providerId="LiveId" clId="{A7F3FE7C-0D60-41F7-8CFD-C454D6F1E9A8}" dt="2021-10-26T19:03:12.317" v="958"/>
          <ac:picMkLst>
            <pc:docMk/>
            <pc:sldMk cId="682101906" sldId="277"/>
            <ac:picMk id="5" creationId="{2015CA03-87BD-402C-AE37-613B8665CDA5}"/>
          </ac:picMkLst>
        </pc:picChg>
      </pc:sldChg>
      <pc:sldChg chg="modSp">
        <pc:chgData name="Christian Castro" userId="a9937f86877348e7" providerId="LiveId" clId="{A7F3FE7C-0D60-41F7-8CFD-C454D6F1E9A8}" dt="2021-10-26T19:03:12.317" v="958"/>
        <pc:sldMkLst>
          <pc:docMk/>
          <pc:sldMk cId="2573459024" sldId="278"/>
        </pc:sldMkLst>
        <pc:spChg chg="mod">
          <ac:chgData name="Christian Castro" userId="a9937f86877348e7" providerId="LiveId" clId="{A7F3FE7C-0D60-41F7-8CFD-C454D6F1E9A8}" dt="2021-10-26T19:03:12.317" v="958"/>
          <ac:spMkLst>
            <pc:docMk/>
            <pc:sldMk cId="2573459024" sldId="278"/>
            <ac:spMk id="2" creationId="{BE724B33-2887-4DD4-80EB-4C26E555222B}"/>
          </ac:spMkLst>
        </pc:spChg>
      </pc:sldChg>
      <pc:sldChg chg="modSp">
        <pc:chgData name="Christian Castro" userId="a9937f86877348e7" providerId="LiveId" clId="{A7F3FE7C-0D60-41F7-8CFD-C454D6F1E9A8}" dt="2021-10-26T19:03:12.317" v="958"/>
        <pc:sldMkLst>
          <pc:docMk/>
          <pc:sldMk cId="1496997890" sldId="279"/>
        </pc:sldMkLst>
        <pc:spChg chg="mod">
          <ac:chgData name="Christian Castro" userId="a9937f86877348e7" providerId="LiveId" clId="{A7F3FE7C-0D60-41F7-8CFD-C454D6F1E9A8}" dt="2021-10-26T19:03:12.317" v="958"/>
          <ac:spMkLst>
            <pc:docMk/>
            <pc:sldMk cId="1496997890" sldId="279"/>
            <ac:spMk id="2" creationId="{BE724B33-2887-4DD4-80EB-4C26E555222B}"/>
          </ac:spMkLst>
        </pc:spChg>
      </pc:sldChg>
      <pc:sldChg chg="modSp">
        <pc:chgData name="Christian Castro" userId="a9937f86877348e7" providerId="LiveId" clId="{A7F3FE7C-0D60-41F7-8CFD-C454D6F1E9A8}" dt="2021-10-26T19:03:12.317" v="958"/>
        <pc:sldMkLst>
          <pc:docMk/>
          <pc:sldMk cId="2191476218" sldId="280"/>
        </pc:sldMkLst>
        <pc:spChg chg="mod">
          <ac:chgData name="Christian Castro" userId="a9937f86877348e7" providerId="LiveId" clId="{A7F3FE7C-0D60-41F7-8CFD-C454D6F1E9A8}" dt="2021-10-26T19:03:12.317" v="958"/>
          <ac:spMkLst>
            <pc:docMk/>
            <pc:sldMk cId="2191476218" sldId="280"/>
            <ac:spMk id="2" creationId="{BE724B33-2887-4DD4-80EB-4C26E555222B}"/>
          </ac:spMkLst>
        </pc:spChg>
      </pc:sldChg>
      <pc:sldChg chg="modSp">
        <pc:chgData name="Christian Castro" userId="a9937f86877348e7" providerId="LiveId" clId="{A7F3FE7C-0D60-41F7-8CFD-C454D6F1E9A8}" dt="2021-10-26T19:03:12.317" v="958"/>
        <pc:sldMkLst>
          <pc:docMk/>
          <pc:sldMk cId="394846682" sldId="281"/>
        </pc:sldMkLst>
        <pc:spChg chg="mod">
          <ac:chgData name="Christian Castro" userId="a9937f86877348e7" providerId="LiveId" clId="{A7F3FE7C-0D60-41F7-8CFD-C454D6F1E9A8}" dt="2021-10-26T19:03:12.317" v="958"/>
          <ac:spMkLst>
            <pc:docMk/>
            <pc:sldMk cId="394846682" sldId="281"/>
            <ac:spMk id="2" creationId="{BE724B33-2887-4DD4-80EB-4C26E555222B}"/>
          </ac:spMkLst>
        </pc:spChg>
      </pc:sldChg>
      <pc:sldChg chg="addSp delSp modSp mod">
        <pc:chgData name="Christian Castro" userId="a9937f86877348e7" providerId="LiveId" clId="{A7F3FE7C-0D60-41F7-8CFD-C454D6F1E9A8}" dt="2021-10-26T19:10:45.456" v="1114" actId="20577"/>
        <pc:sldMkLst>
          <pc:docMk/>
          <pc:sldMk cId="2613913616" sldId="282"/>
        </pc:sldMkLst>
        <pc:spChg chg="mod">
          <ac:chgData name="Christian Castro" userId="a9937f86877348e7" providerId="LiveId" clId="{A7F3FE7C-0D60-41F7-8CFD-C454D6F1E9A8}" dt="2021-10-26T19:10:45.456" v="1114" actId="20577"/>
          <ac:spMkLst>
            <pc:docMk/>
            <pc:sldMk cId="2613913616" sldId="282"/>
            <ac:spMk id="2" creationId="{AD7B9F15-1377-4E02-8384-19B05C64F917}"/>
          </ac:spMkLst>
        </pc:spChg>
        <pc:spChg chg="add mod">
          <ac:chgData name="Christian Castro" userId="a9937f86877348e7" providerId="LiveId" clId="{A7F3FE7C-0D60-41F7-8CFD-C454D6F1E9A8}" dt="2021-10-26T19:08:36.312" v="1034" actId="113"/>
          <ac:spMkLst>
            <pc:docMk/>
            <pc:sldMk cId="2613913616" sldId="282"/>
            <ac:spMk id="4" creationId="{4373A903-F6AD-4D5E-9A27-72E6133B0F7A}"/>
          </ac:spMkLst>
        </pc:spChg>
        <pc:spChg chg="add del">
          <ac:chgData name="Christian Castro" userId="a9937f86877348e7" providerId="LiveId" clId="{A7F3FE7C-0D60-41F7-8CFD-C454D6F1E9A8}" dt="2021-10-26T16:35:51.822" v="277" actId="22"/>
          <ac:spMkLst>
            <pc:docMk/>
            <pc:sldMk cId="2613913616" sldId="282"/>
            <ac:spMk id="6" creationId="{19D7C813-BBAD-45D1-9945-7789632CF8B8}"/>
          </ac:spMkLst>
        </pc:spChg>
        <pc:spChg chg="add del">
          <ac:chgData name="Christian Castro" userId="a9937f86877348e7" providerId="LiveId" clId="{A7F3FE7C-0D60-41F7-8CFD-C454D6F1E9A8}" dt="2021-10-26T16:35:58.083" v="279" actId="22"/>
          <ac:spMkLst>
            <pc:docMk/>
            <pc:sldMk cId="2613913616" sldId="282"/>
            <ac:spMk id="8" creationId="{41779CEC-B1C0-4561-8482-A8D2643E3433}"/>
          </ac:spMkLst>
        </pc:spChg>
        <pc:picChg chg="add mod">
          <ac:chgData name="Christian Castro" userId="a9937f86877348e7" providerId="LiveId" clId="{A7F3FE7C-0D60-41F7-8CFD-C454D6F1E9A8}" dt="2021-10-26T19:08:49.706" v="1035" actId="1076"/>
          <ac:picMkLst>
            <pc:docMk/>
            <pc:sldMk cId="2613913616" sldId="282"/>
            <ac:picMk id="10" creationId="{D6A2189A-7830-4CBD-AB95-AB01D5BB5663}"/>
          </ac:picMkLst>
        </pc:picChg>
      </pc:sldChg>
      <pc:sldChg chg="addSp delSp modSp mod ord">
        <pc:chgData name="Christian Castro" userId="a9937f86877348e7" providerId="LiveId" clId="{A7F3FE7C-0D60-41F7-8CFD-C454D6F1E9A8}" dt="2021-10-26T16:42:36.379" v="415" actId="1076"/>
        <pc:sldMkLst>
          <pc:docMk/>
          <pc:sldMk cId="396414759" sldId="283"/>
        </pc:sldMkLst>
        <pc:spChg chg="mod">
          <ac:chgData name="Christian Castro" userId="a9937f86877348e7" providerId="LiveId" clId="{A7F3FE7C-0D60-41F7-8CFD-C454D6F1E9A8}" dt="2021-10-26T16:32:35.251" v="273" actId="207"/>
          <ac:spMkLst>
            <pc:docMk/>
            <pc:sldMk cId="396414759" sldId="283"/>
            <ac:spMk id="2" creationId="{AD7B9F15-1377-4E02-8384-19B05C64F917}"/>
          </ac:spMkLst>
        </pc:spChg>
        <pc:spChg chg="add del mod">
          <ac:chgData name="Christian Castro" userId="a9937f86877348e7" providerId="LiveId" clId="{A7F3FE7C-0D60-41F7-8CFD-C454D6F1E9A8}" dt="2021-10-26T15:46:06.072" v="204"/>
          <ac:spMkLst>
            <pc:docMk/>
            <pc:sldMk cId="396414759" sldId="283"/>
            <ac:spMk id="5" creationId="{F93FE244-26F4-43AD-818F-8D9B3E3AA504}"/>
          </ac:spMkLst>
        </pc:spChg>
        <pc:picChg chg="add mod">
          <ac:chgData name="Christian Castro" userId="a9937f86877348e7" providerId="LiveId" clId="{A7F3FE7C-0D60-41F7-8CFD-C454D6F1E9A8}" dt="2021-10-26T16:42:36.379" v="415" actId="1076"/>
          <ac:picMkLst>
            <pc:docMk/>
            <pc:sldMk cId="396414759" sldId="283"/>
            <ac:picMk id="4" creationId="{F9D27F34-2BDB-4A5F-88AE-57017133D0FC}"/>
          </ac:picMkLst>
        </pc:picChg>
      </pc:sldChg>
      <pc:sldChg chg="addSp delSp modSp del mod setBg">
        <pc:chgData name="Christian Castro" userId="a9937f86877348e7" providerId="LiveId" clId="{A7F3FE7C-0D60-41F7-8CFD-C454D6F1E9A8}" dt="2021-10-26T16:40:32.202" v="409" actId="2696"/>
        <pc:sldMkLst>
          <pc:docMk/>
          <pc:sldMk cId="395703236" sldId="284"/>
        </pc:sldMkLst>
        <pc:spChg chg="del">
          <ac:chgData name="Christian Castro" userId="a9937f86877348e7" providerId="LiveId" clId="{A7F3FE7C-0D60-41F7-8CFD-C454D6F1E9A8}" dt="2021-10-26T15:15:47.296" v="125" actId="478"/>
          <ac:spMkLst>
            <pc:docMk/>
            <pc:sldMk cId="395703236" sldId="284"/>
            <ac:spMk id="2" creationId="{AD7B9F15-1377-4E02-8384-19B05C64F917}"/>
          </ac:spMkLst>
        </pc:spChg>
        <pc:spChg chg="add del mod">
          <ac:chgData name="Christian Castro" userId="a9937f86877348e7" providerId="LiveId" clId="{A7F3FE7C-0D60-41F7-8CFD-C454D6F1E9A8}" dt="2021-10-26T15:15:51.712" v="126" actId="478"/>
          <ac:spMkLst>
            <pc:docMk/>
            <pc:sldMk cId="395703236" sldId="284"/>
            <ac:spMk id="4" creationId="{33D38849-6E4D-40D7-B8DC-197883BF8907}"/>
          </ac:spMkLst>
        </pc:spChg>
        <pc:picChg chg="add del">
          <ac:chgData name="Christian Castro" userId="a9937f86877348e7" providerId="LiveId" clId="{A7F3FE7C-0D60-41F7-8CFD-C454D6F1E9A8}" dt="2021-10-26T15:20:38.473" v="137" actId="478"/>
          <ac:picMkLst>
            <pc:docMk/>
            <pc:sldMk cId="395703236" sldId="284"/>
            <ac:picMk id="6" creationId="{48A36636-AF13-4C8B-8776-463CA4409E7C}"/>
          </ac:picMkLst>
        </pc:picChg>
        <pc:picChg chg="add mod">
          <ac:chgData name="Christian Castro" userId="a9937f86877348e7" providerId="LiveId" clId="{A7F3FE7C-0D60-41F7-8CFD-C454D6F1E9A8}" dt="2021-10-26T15:21:04.173" v="140" actId="26606"/>
          <ac:picMkLst>
            <pc:docMk/>
            <pc:sldMk cId="395703236" sldId="284"/>
            <ac:picMk id="8" creationId="{923E4B05-8951-4E68-BBF3-0F3589F80829}"/>
          </ac:picMkLst>
        </pc:picChg>
      </pc:sldChg>
      <pc:sldChg chg="addSp delSp modSp del mod addCm">
        <pc:chgData name="Christian Castro" userId="a9937f86877348e7" providerId="LiveId" clId="{A7F3FE7C-0D60-41F7-8CFD-C454D6F1E9A8}" dt="2021-10-26T16:41:25.139" v="410" actId="2696"/>
        <pc:sldMkLst>
          <pc:docMk/>
          <pc:sldMk cId="1553158123" sldId="285"/>
        </pc:sldMkLst>
        <pc:spChg chg="del">
          <ac:chgData name="Christian Castro" userId="a9937f86877348e7" providerId="LiveId" clId="{A7F3FE7C-0D60-41F7-8CFD-C454D6F1E9A8}" dt="2021-10-26T15:17:11.457" v="128" actId="478"/>
          <ac:spMkLst>
            <pc:docMk/>
            <pc:sldMk cId="1553158123" sldId="285"/>
            <ac:spMk id="2" creationId="{AD7B9F15-1377-4E02-8384-19B05C64F917}"/>
          </ac:spMkLst>
        </pc:spChg>
        <pc:spChg chg="add del mod">
          <ac:chgData name="Christian Castro" userId="a9937f86877348e7" providerId="LiveId" clId="{A7F3FE7C-0D60-41F7-8CFD-C454D6F1E9A8}" dt="2021-10-26T15:17:13.266" v="129" actId="478"/>
          <ac:spMkLst>
            <pc:docMk/>
            <pc:sldMk cId="1553158123" sldId="285"/>
            <ac:spMk id="4" creationId="{D0F65D9E-178C-43D6-8279-0F0CC7000EAA}"/>
          </ac:spMkLst>
        </pc:spChg>
        <pc:spChg chg="add mod">
          <ac:chgData name="Christian Castro" userId="a9937f86877348e7" providerId="LiveId" clId="{A7F3FE7C-0D60-41F7-8CFD-C454D6F1E9A8}" dt="2021-10-26T15:17:58.382" v="136" actId="1076"/>
          <ac:spMkLst>
            <pc:docMk/>
            <pc:sldMk cId="1553158123" sldId="285"/>
            <ac:spMk id="7" creationId="{0699E5B2-87DD-435C-82E3-643B629F1C7A}"/>
          </ac:spMkLst>
        </pc:spChg>
        <pc:spChg chg="add del mod">
          <ac:chgData name="Christian Castro" userId="a9937f86877348e7" providerId="LiveId" clId="{A7F3FE7C-0D60-41F7-8CFD-C454D6F1E9A8}" dt="2021-10-26T16:27:00.286" v="238" actId="478"/>
          <ac:spMkLst>
            <pc:docMk/>
            <pc:sldMk cId="1553158123" sldId="285"/>
            <ac:spMk id="12" creationId="{BE3129DC-9BF3-43E2-8F90-CF858C51B343}"/>
          </ac:spMkLst>
        </pc:spChg>
        <pc:spChg chg="add mod">
          <ac:chgData name="Christian Castro" userId="a9937f86877348e7" providerId="LiveId" clId="{A7F3FE7C-0D60-41F7-8CFD-C454D6F1E9A8}" dt="2021-10-26T16:32:59.318" v="275" actId="1076"/>
          <ac:spMkLst>
            <pc:docMk/>
            <pc:sldMk cId="1553158123" sldId="285"/>
            <ac:spMk id="14" creationId="{605E8688-EFE5-4C03-9D9F-95ED54D9F84D}"/>
          </ac:spMkLst>
        </pc:spChg>
        <pc:picChg chg="add del mod">
          <ac:chgData name="Christian Castro" userId="a9937f86877348e7" providerId="LiveId" clId="{A7F3FE7C-0D60-41F7-8CFD-C454D6F1E9A8}" dt="2021-10-26T15:21:12.542" v="141" actId="478"/>
          <ac:picMkLst>
            <pc:docMk/>
            <pc:sldMk cId="1553158123" sldId="285"/>
            <ac:picMk id="6" creationId="{6C66318F-5897-49E5-AB9D-4049964F3288}"/>
          </ac:picMkLst>
        </pc:picChg>
        <pc:picChg chg="add mod">
          <ac:chgData name="Christian Castro" userId="a9937f86877348e7" providerId="LiveId" clId="{A7F3FE7C-0D60-41F7-8CFD-C454D6F1E9A8}" dt="2021-10-26T16:27:08.730" v="241" actId="14100"/>
          <ac:picMkLst>
            <pc:docMk/>
            <pc:sldMk cId="1553158123" sldId="285"/>
            <ac:picMk id="9" creationId="{C2B510A4-6936-46FF-B704-71B7A7AF88E5}"/>
          </ac:picMkLst>
        </pc:picChg>
        <pc:picChg chg="add mod">
          <ac:chgData name="Christian Castro" userId="a9937f86877348e7" providerId="LiveId" clId="{A7F3FE7C-0D60-41F7-8CFD-C454D6F1E9A8}" dt="2021-10-26T16:32:53.381" v="274" actId="1076"/>
          <ac:picMkLst>
            <pc:docMk/>
            <pc:sldMk cId="1553158123" sldId="285"/>
            <ac:picMk id="11" creationId="{D53ACFAD-CC72-429C-B9EF-86DB451A705B}"/>
          </ac:picMkLst>
        </pc:picChg>
      </pc:sldChg>
      <pc:sldChg chg="delCm">
        <pc:chgData name="Christian Castro" userId="a9937f86877348e7" providerId="LiveId" clId="{A7F3FE7C-0D60-41F7-8CFD-C454D6F1E9A8}" dt="2021-10-26T17:18:31.627" v="904" actId="1592"/>
        <pc:sldMkLst>
          <pc:docMk/>
          <pc:sldMk cId="4060505108" sldId="285"/>
        </pc:sldMkLst>
      </pc:sldChg>
      <pc:sldChg chg="delSp modSp new mod ord">
        <pc:chgData name="Christian Castro" userId="a9937f86877348e7" providerId="LiveId" clId="{A7F3FE7C-0D60-41F7-8CFD-C454D6F1E9A8}" dt="2021-10-26T19:03:12.317" v="958"/>
        <pc:sldMkLst>
          <pc:docMk/>
          <pc:sldMk cId="487863704" sldId="286"/>
        </pc:sldMkLst>
        <pc:spChg chg="del">
          <ac:chgData name="Christian Castro" userId="a9937f86877348e7" providerId="LiveId" clId="{A7F3FE7C-0D60-41F7-8CFD-C454D6F1E9A8}" dt="2021-10-26T15:27:43.903" v="150" actId="478"/>
          <ac:spMkLst>
            <pc:docMk/>
            <pc:sldMk cId="487863704" sldId="286"/>
            <ac:spMk id="2" creationId="{C211BE2F-4770-4E1F-B7E7-03DF86A4D86B}"/>
          </ac:spMkLst>
        </pc:spChg>
        <pc:spChg chg="mod">
          <ac:chgData name="Christian Castro" userId="a9937f86877348e7" providerId="LiveId" clId="{A7F3FE7C-0D60-41F7-8CFD-C454D6F1E9A8}" dt="2021-10-26T19:03:12.317" v="958"/>
          <ac:spMkLst>
            <pc:docMk/>
            <pc:sldMk cId="487863704" sldId="286"/>
            <ac:spMk id="3" creationId="{5A4008EA-9550-43E4-AB80-89418F5889AE}"/>
          </ac:spMkLst>
        </pc:spChg>
      </pc:sldChg>
      <pc:sldChg chg="addSp delSp modSp new mod">
        <pc:chgData name="Christian Castro" userId="a9937f86877348e7" providerId="LiveId" clId="{A7F3FE7C-0D60-41F7-8CFD-C454D6F1E9A8}" dt="2021-10-26T16:37:37.856" v="318" actId="1076"/>
        <pc:sldMkLst>
          <pc:docMk/>
          <pc:sldMk cId="4154918297" sldId="287"/>
        </pc:sldMkLst>
        <pc:spChg chg="del">
          <ac:chgData name="Christian Castro" userId="a9937f86877348e7" providerId="LiveId" clId="{A7F3FE7C-0D60-41F7-8CFD-C454D6F1E9A8}" dt="2021-10-26T16:36:46.956" v="282" actId="478"/>
          <ac:spMkLst>
            <pc:docMk/>
            <pc:sldMk cId="4154918297" sldId="287"/>
            <ac:spMk id="2" creationId="{2501D804-0D90-49BA-AD4A-B1F40A4DB2E0}"/>
          </ac:spMkLst>
        </pc:spChg>
        <pc:spChg chg="del">
          <ac:chgData name="Christian Castro" userId="a9937f86877348e7" providerId="LiveId" clId="{A7F3FE7C-0D60-41F7-8CFD-C454D6F1E9A8}" dt="2021-10-26T16:36:45.487" v="281" actId="478"/>
          <ac:spMkLst>
            <pc:docMk/>
            <pc:sldMk cId="4154918297" sldId="287"/>
            <ac:spMk id="3" creationId="{85074F5E-6986-43F5-AB27-D4C7BAC2DE30}"/>
          </ac:spMkLst>
        </pc:spChg>
        <pc:spChg chg="add mod">
          <ac:chgData name="Christian Castro" userId="a9937f86877348e7" providerId="LiveId" clId="{A7F3FE7C-0D60-41F7-8CFD-C454D6F1E9A8}" dt="2021-10-26T16:37:08.680" v="315" actId="1076"/>
          <ac:spMkLst>
            <pc:docMk/>
            <pc:sldMk cId="4154918297" sldId="287"/>
            <ac:spMk id="6" creationId="{721AE5DD-C823-4391-A827-0FC78BA58A3B}"/>
          </ac:spMkLst>
        </pc:spChg>
        <pc:picChg chg="add mod">
          <ac:chgData name="Christian Castro" userId="a9937f86877348e7" providerId="LiveId" clId="{A7F3FE7C-0D60-41F7-8CFD-C454D6F1E9A8}" dt="2021-10-26T16:37:37.856" v="318" actId="1076"/>
          <ac:picMkLst>
            <pc:docMk/>
            <pc:sldMk cId="4154918297" sldId="287"/>
            <ac:picMk id="5" creationId="{29C1CE92-B820-4630-BE04-C8C1D3DA9DDF}"/>
          </ac:picMkLst>
        </pc:picChg>
      </pc:sldChg>
      <pc:sldChg chg="addSp delSp modSp new mod ord">
        <pc:chgData name="Christian Castro" userId="a9937f86877348e7" providerId="LiveId" clId="{A7F3FE7C-0D60-41F7-8CFD-C454D6F1E9A8}" dt="2021-10-26T19:08:55.811" v="1037"/>
        <pc:sldMkLst>
          <pc:docMk/>
          <pc:sldMk cId="1277105229" sldId="288"/>
        </pc:sldMkLst>
        <pc:spChg chg="mod">
          <ac:chgData name="Christian Castro" userId="a9937f86877348e7" providerId="LiveId" clId="{A7F3FE7C-0D60-41F7-8CFD-C454D6F1E9A8}" dt="2021-10-26T19:03:12.317" v="958"/>
          <ac:spMkLst>
            <pc:docMk/>
            <pc:sldMk cId="1277105229" sldId="288"/>
            <ac:spMk id="2" creationId="{CE646286-AAA2-4795-9AF6-009B7A476933}"/>
          </ac:spMkLst>
        </pc:spChg>
        <pc:spChg chg="mod">
          <ac:chgData name="Christian Castro" userId="a9937f86877348e7" providerId="LiveId" clId="{A7F3FE7C-0D60-41F7-8CFD-C454D6F1E9A8}" dt="2021-10-26T19:03:12.317" v="958"/>
          <ac:spMkLst>
            <pc:docMk/>
            <pc:sldMk cId="1277105229" sldId="288"/>
            <ac:spMk id="3" creationId="{F2F88AE6-0B96-4344-B627-0613D2F4A5BF}"/>
          </ac:spMkLst>
        </pc:spChg>
        <pc:picChg chg="add del">
          <ac:chgData name="Christian Castro" userId="a9937f86877348e7" providerId="LiveId" clId="{A7F3FE7C-0D60-41F7-8CFD-C454D6F1E9A8}" dt="2021-10-26T16:37:52.639" v="321" actId="22"/>
          <ac:picMkLst>
            <pc:docMk/>
            <pc:sldMk cId="1277105229" sldId="288"/>
            <ac:picMk id="5" creationId="{08A3CD68-EDBB-4ED6-9390-274BE6563837}"/>
          </ac:picMkLst>
        </pc:picChg>
      </pc:sldChg>
      <pc:sldChg chg="addSp modSp new mod">
        <pc:chgData name="Christian Castro" userId="a9937f86877348e7" providerId="LiveId" clId="{A7F3FE7C-0D60-41F7-8CFD-C454D6F1E9A8}" dt="2021-10-26T19:03:12.317" v="958"/>
        <pc:sldMkLst>
          <pc:docMk/>
          <pc:sldMk cId="156290320" sldId="289"/>
        </pc:sldMkLst>
        <pc:spChg chg="mod">
          <ac:chgData name="Christian Castro" userId="a9937f86877348e7" providerId="LiveId" clId="{A7F3FE7C-0D60-41F7-8CFD-C454D6F1E9A8}" dt="2021-10-26T19:03:12.317" v="958"/>
          <ac:spMkLst>
            <pc:docMk/>
            <pc:sldMk cId="156290320" sldId="289"/>
            <ac:spMk id="2" creationId="{FE236879-C5E1-4ACC-8890-86F1FFFD3797}"/>
          </ac:spMkLst>
        </pc:spChg>
        <pc:spChg chg="mod">
          <ac:chgData name="Christian Castro" userId="a9937f86877348e7" providerId="LiveId" clId="{A7F3FE7C-0D60-41F7-8CFD-C454D6F1E9A8}" dt="2021-10-26T19:03:12.317" v="958"/>
          <ac:spMkLst>
            <pc:docMk/>
            <pc:sldMk cId="156290320" sldId="289"/>
            <ac:spMk id="3" creationId="{ED49757E-5152-42EC-A565-757B4BC9CF7D}"/>
          </ac:spMkLst>
        </pc:spChg>
        <pc:spChg chg="add mod">
          <ac:chgData name="Christian Castro" userId="a9937f86877348e7" providerId="LiveId" clId="{A7F3FE7C-0D60-41F7-8CFD-C454D6F1E9A8}" dt="2021-10-26T17:30:23.953" v="906"/>
          <ac:spMkLst>
            <pc:docMk/>
            <pc:sldMk cId="156290320" sldId="289"/>
            <ac:spMk id="6" creationId="{A55A7F60-C389-4B1C-842C-CFC520A6E51C}"/>
          </ac:spMkLst>
        </pc:spChg>
        <pc:picChg chg="add mod">
          <ac:chgData name="Christian Castro" userId="a9937f86877348e7" providerId="LiveId" clId="{A7F3FE7C-0D60-41F7-8CFD-C454D6F1E9A8}" dt="2021-10-26T17:16:41.991" v="903" actId="1076"/>
          <ac:picMkLst>
            <pc:docMk/>
            <pc:sldMk cId="156290320" sldId="289"/>
            <ac:picMk id="5" creationId="{9BB03686-D1BD-4EFA-B1DC-1610D5919532}"/>
          </ac:picMkLst>
        </pc:picChg>
      </pc:sldChg>
      <pc:sldChg chg="new del">
        <pc:chgData name="Christian Castro" userId="a9937f86877348e7" providerId="LiveId" clId="{A7F3FE7C-0D60-41F7-8CFD-C454D6F1E9A8}" dt="2021-10-26T16:41:43.679" v="411" actId="2696"/>
        <pc:sldMkLst>
          <pc:docMk/>
          <pc:sldMk cId="770718500" sldId="289"/>
        </pc:sldMkLst>
      </pc:sldChg>
      <pc:sldChg chg="new del">
        <pc:chgData name="Christian Castro" userId="a9937f86877348e7" providerId="LiveId" clId="{A7F3FE7C-0D60-41F7-8CFD-C454D6F1E9A8}" dt="2021-10-26T16:41:50.261" v="412" actId="2696"/>
        <pc:sldMkLst>
          <pc:docMk/>
          <pc:sldMk cId="1067259169" sldId="290"/>
        </pc:sldMkLst>
      </pc:sldChg>
      <pc:sldChg chg="addSp delSp modSp new mod">
        <pc:chgData name="Christian Castro" userId="a9937f86877348e7" providerId="LiveId" clId="{A7F3FE7C-0D60-41F7-8CFD-C454D6F1E9A8}" dt="2021-10-26T19:03:12.317" v="958"/>
        <pc:sldMkLst>
          <pc:docMk/>
          <pc:sldMk cId="3161477629" sldId="290"/>
        </pc:sldMkLst>
        <pc:spChg chg="mod">
          <ac:chgData name="Christian Castro" userId="a9937f86877348e7" providerId="LiveId" clId="{A7F3FE7C-0D60-41F7-8CFD-C454D6F1E9A8}" dt="2021-10-26T19:03:12.317" v="958"/>
          <ac:spMkLst>
            <pc:docMk/>
            <pc:sldMk cId="3161477629" sldId="290"/>
            <ac:spMk id="2" creationId="{38EEED45-73A3-4EE0-AAFE-A639F67BF962}"/>
          </ac:spMkLst>
        </pc:spChg>
        <pc:spChg chg="del">
          <ac:chgData name="Christian Castro" userId="a9937f86877348e7" providerId="LiveId" clId="{A7F3FE7C-0D60-41F7-8CFD-C454D6F1E9A8}" dt="2021-10-26T16:52:57.078" v="700" actId="22"/>
          <ac:spMkLst>
            <pc:docMk/>
            <pc:sldMk cId="3161477629" sldId="290"/>
            <ac:spMk id="3" creationId="{0225553F-A61E-4FEC-842C-15F01C8AD513}"/>
          </ac:spMkLst>
        </pc:spChg>
        <pc:picChg chg="add mod ord">
          <ac:chgData name="Christian Castro" userId="a9937f86877348e7" providerId="LiveId" clId="{A7F3FE7C-0D60-41F7-8CFD-C454D6F1E9A8}" dt="2021-10-26T19:03:12.317" v="958"/>
          <ac:picMkLst>
            <pc:docMk/>
            <pc:sldMk cId="3161477629" sldId="290"/>
            <ac:picMk id="5" creationId="{8F8FDB8D-E0FA-4A32-91D9-19DEC9DAA3AD}"/>
          </ac:picMkLst>
        </pc:picChg>
      </pc:sldChg>
      <pc:sldChg chg="addSp delSp modSp mod">
        <pc:chgData name="Christian Castro" userId="a9937f86877348e7" providerId="LiveId" clId="{A7F3FE7C-0D60-41F7-8CFD-C454D6F1E9A8}" dt="2021-10-26T16:58:39.999" v="843" actId="20577"/>
        <pc:sldMkLst>
          <pc:docMk/>
          <pc:sldMk cId="1267818341" sldId="291"/>
        </pc:sldMkLst>
        <pc:spChg chg="mod">
          <ac:chgData name="Christian Castro" userId="a9937f86877348e7" providerId="LiveId" clId="{A7F3FE7C-0D60-41F7-8CFD-C454D6F1E9A8}" dt="2021-10-26T16:53:23.207" v="743" actId="207"/>
          <ac:spMkLst>
            <pc:docMk/>
            <pc:sldMk cId="1267818341" sldId="291"/>
            <ac:spMk id="3" creationId="{67693FCA-4F4D-487B-AA4F-AD23B901676C}"/>
          </ac:spMkLst>
        </pc:spChg>
        <pc:spChg chg="mod">
          <ac:chgData name="Christian Castro" userId="a9937f86877348e7" providerId="LiveId" clId="{A7F3FE7C-0D60-41F7-8CFD-C454D6F1E9A8}" dt="2021-10-26T16:47:22.444" v="652" actId="1076"/>
          <ac:spMkLst>
            <pc:docMk/>
            <pc:sldMk cId="1267818341" sldId="291"/>
            <ac:spMk id="6" creationId="{9E0B73BF-7FDF-4A48-9E52-840817B99971}"/>
          </ac:spMkLst>
        </pc:spChg>
        <pc:spChg chg="mod">
          <ac:chgData name="Christian Castro" userId="a9937f86877348e7" providerId="LiveId" clId="{A7F3FE7C-0D60-41F7-8CFD-C454D6F1E9A8}" dt="2021-10-26T16:58:39.999" v="843" actId="20577"/>
          <ac:spMkLst>
            <pc:docMk/>
            <pc:sldMk cId="1267818341" sldId="291"/>
            <ac:spMk id="8" creationId="{DBB73518-D2F2-45A1-A13C-34921D558A7E}"/>
          </ac:spMkLst>
        </pc:spChg>
        <pc:spChg chg="mod">
          <ac:chgData name="Christian Castro" userId="a9937f86877348e7" providerId="LiveId" clId="{A7F3FE7C-0D60-41F7-8CFD-C454D6F1E9A8}" dt="2021-10-26T16:47:18.670" v="651" actId="1076"/>
          <ac:spMkLst>
            <pc:docMk/>
            <pc:sldMk cId="1267818341" sldId="291"/>
            <ac:spMk id="13" creationId="{975AE5A5-489C-4EE9-9407-9F564668ECC9}"/>
          </ac:spMkLst>
        </pc:spChg>
        <pc:spChg chg="mod">
          <ac:chgData name="Christian Castro" userId="a9937f86877348e7" providerId="LiveId" clId="{A7F3FE7C-0D60-41F7-8CFD-C454D6F1E9A8}" dt="2021-10-26T16:47:28.101" v="654" actId="1076"/>
          <ac:spMkLst>
            <pc:docMk/>
            <pc:sldMk cId="1267818341" sldId="291"/>
            <ac:spMk id="14" creationId="{AAA96983-365F-4382-BCF7-7A2C25A9847C}"/>
          </ac:spMkLst>
        </pc:spChg>
        <pc:spChg chg="mod">
          <ac:chgData name="Christian Castro" userId="a9937f86877348e7" providerId="LiveId" clId="{A7F3FE7C-0D60-41F7-8CFD-C454D6F1E9A8}" dt="2021-10-26T16:47:31.625" v="655" actId="1076"/>
          <ac:spMkLst>
            <pc:docMk/>
            <pc:sldMk cId="1267818341" sldId="291"/>
            <ac:spMk id="15" creationId="{C8B4029D-0A65-4ECA-AAA0-BA035544D223}"/>
          </ac:spMkLst>
        </pc:spChg>
        <pc:spChg chg="add mod">
          <ac:chgData name="Christian Castro" userId="a9937f86877348e7" providerId="LiveId" clId="{A7F3FE7C-0D60-41F7-8CFD-C454D6F1E9A8}" dt="2021-10-26T16:48:22.861" v="662" actId="20577"/>
          <ac:spMkLst>
            <pc:docMk/>
            <pc:sldMk cId="1267818341" sldId="291"/>
            <ac:spMk id="23" creationId="{ECE804AF-2D5D-4D62-997E-EF2E7EF63F72}"/>
          </ac:spMkLst>
        </pc:spChg>
        <pc:spChg chg="add mod">
          <ac:chgData name="Christian Castro" userId="a9937f86877348e7" providerId="LiveId" clId="{A7F3FE7C-0D60-41F7-8CFD-C454D6F1E9A8}" dt="2021-10-26T16:48:53.716" v="697" actId="1076"/>
          <ac:spMkLst>
            <pc:docMk/>
            <pc:sldMk cId="1267818341" sldId="291"/>
            <ac:spMk id="25" creationId="{B2CCE0D0-24EE-4955-8768-7162609BE68A}"/>
          </ac:spMkLst>
        </pc:spChg>
        <pc:picChg chg="add del mod">
          <ac:chgData name="Christian Castro" userId="a9937f86877348e7" providerId="LiveId" clId="{A7F3FE7C-0D60-41F7-8CFD-C454D6F1E9A8}" dt="2021-10-26T16:48:26.400" v="663" actId="478"/>
          <ac:picMkLst>
            <pc:docMk/>
            <pc:sldMk cId="1267818341" sldId="291"/>
            <ac:picMk id="4" creationId="{C5420A29-55CE-4756-9180-FC8E8571D0E6}"/>
          </ac:picMkLst>
        </pc:picChg>
        <pc:picChg chg="add del mod">
          <ac:chgData name="Christian Castro" userId="a9937f86877348e7" providerId="LiveId" clId="{A7F3FE7C-0D60-41F7-8CFD-C454D6F1E9A8}" dt="2021-10-26T16:48:30.094" v="665" actId="478"/>
          <ac:picMkLst>
            <pc:docMk/>
            <pc:sldMk cId="1267818341" sldId="291"/>
            <ac:picMk id="5" creationId="{39806791-A0B8-4DD5-9267-269ACDAF2E63}"/>
          </ac:picMkLst>
        </pc:picChg>
        <pc:cxnChg chg="mod">
          <ac:chgData name="Christian Castro" userId="a9937f86877348e7" providerId="LiveId" clId="{A7F3FE7C-0D60-41F7-8CFD-C454D6F1E9A8}" dt="2021-10-26T16:47:18.670" v="651" actId="1076"/>
          <ac:cxnSpMkLst>
            <pc:docMk/>
            <pc:sldMk cId="1267818341" sldId="291"/>
            <ac:cxnSpMk id="16" creationId="{E20B0834-F7DC-4B5E-848F-F51442AB4681}"/>
          </ac:cxnSpMkLst>
        </pc:cxnChg>
        <pc:cxnChg chg="add mod">
          <ac:chgData name="Christian Castro" userId="a9937f86877348e7" providerId="LiveId" clId="{A7F3FE7C-0D60-41F7-8CFD-C454D6F1E9A8}" dt="2021-10-26T16:48:57.704" v="699" actId="14100"/>
          <ac:cxnSpMkLst>
            <pc:docMk/>
            <pc:sldMk cId="1267818341" sldId="291"/>
            <ac:cxnSpMk id="17" creationId="{662151FC-7F69-4BCE-8962-2364568D9F8E}"/>
          </ac:cxnSpMkLst>
        </pc:cxnChg>
        <pc:cxnChg chg="mod">
          <ac:chgData name="Christian Castro" userId="a9937f86877348e7" providerId="LiveId" clId="{A7F3FE7C-0D60-41F7-8CFD-C454D6F1E9A8}" dt="2021-10-26T16:47:22.444" v="652" actId="1076"/>
          <ac:cxnSpMkLst>
            <pc:docMk/>
            <pc:sldMk cId="1267818341" sldId="291"/>
            <ac:cxnSpMk id="18" creationId="{B33F955C-3240-4CF9-BD04-53C91797A764}"/>
          </ac:cxnSpMkLst>
        </pc:cxnChg>
        <pc:cxnChg chg="mod">
          <ac:chgData name="Christian Castro" userId="a9937f86877348e7" providerId="LiveId" clId="{A7F3FE7C-0D60-41F7-8CFD-C454D6F1E9A8}" dt="2021-10-26T16:47:28.101" v="654" actId="1076"/>
          <ac:cxnSpMkLst>
            <pc:docMk/>
            <pc:sldMk cId="1267818341" sldId="291"/>
            <ac:cxnSpMk id="20" creationId="{5458EB06-ABC8-454B-93A4-60F6DD6BEB2A}"/>
          </ac:cxnSpMkLst>
        </pc:cxnChg>
        <pc:cxnChg chg="mod">
          <ac:chgData name="Christian Castro" userId="a9937f86877348e7" providerId="LiveId" clId="{A7F3FE7C-0D60-41F7-8CFD-C454D6F1E9A8}" dt="2021-10-26T16:47:31.625" v="655" actId="1076"/>
          <ac:cxnSpMkLst>
            <pc:docMk/>
            <pc:sldMk cId="1267818341" sldId="291"/>
            <ac:cxnSpMk id="22" creationId="{3474A243-BA45-46C8-AA06-E0F5FB8FB4D1}"/>
          </ac:cxnSpMkLst>
        </pc:cxnChg>
        <pc:cxnChg chg="add">
          <ac:chgData name="Christian Castro" userId="a9937f86877348e7" providerId="LiveId" clId="{A7F3FE7C-0D60-41F7-8CFD-C454D6F1E9A8}" dt="2021-10-26T16:53:33.646" v="744" actId="11529"/>
          <ac:cxnSpMkLst>
            <pc:docMk/>
            <pc:sldMk cId="1267818341" sldId="291"/>
            <ac:cxnSpMk id="29" creationId="{0D762F95-16E4-4F8B-8029-078BE2B45095}"/>
          </ac:cxnSpMkLst>
        </pc:cxnChg>
      </pc:sldChg>
      <pc:sldChg chg="modSp mod">
        <pc:chgData name="Christian Castro" userId="a9937f86877348e7" providerId="LiveId" clId="{A7F3FE7C-0D60-41F7-8CFD-C454D6F1E9A8}" dt="2021-10-26T16:56:52.849" v="819" actId="20577"/>
        <pc:sldMkLst>
          <pc:docMk/>
          <pc:sldMk cId="930529269" sldId="292"/>
        </pc:sldMkLst>
        <pc:spChg chg="mod">
          <ac:chgData name="Christian Castro" userId="a9937f86877348e7" providerId="LiveId" clId="{A7F3FE7C-0D60-41F7-8CFD-C454D6F1E9A8}" dt="2021-10-26T16:56:52.849" v="819" actId="20577"/>
          <ac:spMkLst>
            <pc:docMk/>
            <pc:sldMk cId="930529269" sldId="292"/>
            <ac:spMk id="15" creationId="{C8B4029D-0A65-4ECA-AAA0-BA035544D223}"/>
          </ac:spMkLst>
        </pc:spChg>
      </pc:sldChg>
      <pc:sldChg chg="addSp delSp modSp new mod">
        <pc:chgData name="Christian Castro" userId="a9937f86877348e7" providerId="LiveId" clId="{A7F3FE7C-0D60-41F7-8CFD-C454D6F1E9A8}" dt="2021-10-26T17:08:08.674" v="893" actId="1076"/>
        <pc:sldMkLst>
          <pc:docMk/>
          <pc:sldMk cId="2861963682" sldId="293"/>
        </pc:sldMkLst>
        <pc:spChg chg="del">
          <ac:chgData name="Christian Castro" userId="a9937f86877348e7" providerId="LiveId" clId="{A7F3FE7C-0D60-41F7-8CFD-C454D6F1E9A8}" dt="2021-10-26T17:07:46.487" v="890" actId="478"/>
          <ac:spMkLst>
            <pc:docMk/>
            <pc:sldMk cId="2861963682" sldId="293"/>
            <ac:spMk id="2" creationId="{4E676501-B2B4-426E-8ACE-D5427C0C3298}"/>
          </ac:spMkLst>
        </pc:spChg>
        <pc:spChg chg="del">
          <ac:chgData name="Christian Castro" userId="a9937f86877348e7" providerId="LiveId" clId="{A7F3FE7C-0D60-41F7-8CFD-C454D6F1E9A8}" dt="2021-10-26T17:07:44.845" v="889" actId="478"/>
          <ac:spMkLst>
            <pc:docMk/>
            <pc:sldMk cId="2861963682" sldId="293"/>
            <ac:spMk id="3" creationId="{D3E3D1CC-628A-460D-BD95-4F87EB344159}"/>
          </ac:spMkLst>
        </pc:spChg>
        <pc:picChg chg="add mod">
          <ac:chgData name="Christian Castro" userId="a9937f86877348e7" providerId="LiveId" clId="{A7F3FE7C-0D60-41F7-8CFD-C454D6F1E9A8}" dt="2021-10-26T17:08:08.674" v="893" actId="1076"/>
          <ac:picMkLst>
            <pc:docMk/>
            <pc:sldMk cId="2861963682" sldId="293"/>
            <ac:picMk id="5" creationId="{F57C3023-9984-43BB-96FE-E3EA5BC0E650}"/>
          </ac:picMkLst>
        </pc:picChg>
      </pc:sldChg>
      <pc:sldChg chg="addSp delSp modSp new mod">
        <pc:chgData name="Christian Castro" userId="a9937f86877348e7" providerId="LiveId" clId="{A7F3FE7C-0D60-41F7-8CFD-C454D6F1E9A8}" dt="2021-10-26T17:09:21.239" v="899" actId="1076"/>
        <pc:sldMkLst>
          <pc:docMk/>
          <pc:sldMk cId="1831242378" sldId="294"/>
        </pc:sldMkLst>
        <pc:spChg chg="del">
          <ac:chgData name="Christian Castro" userId="a9937f86877348e7" providerId="LiveId" clId="{A7F3FE7C-0D60-41F7-8CFD-C454D6F1E9A8}" dt="2021-10-26T17:09:16.352" v="896" actId="478"/>
          <ac:spMkLst>
            <pc:docMk/>
            <pc:sldMk cId="1831242378" sldId="294"/>
            <ac:spMk id="2" creationId="{F3EBC7E0-FE0C-48CA-82C8-49DC43D9958B}"/>
          </ac:spMkLst>
        </pc:spChg>
        <pc:spChg chg="del">
          <ac:chgData name="Christian Castro" userId="a9937f86877348e7" providerId="LiveId" clId="{A7F3FE7C-0D60-41F7-8CFD-C454D6F1E9A8}" dt="2021-10-26T17:09:15.159" v="895" actId="478"/>
          <ac:spMkLst>
            <pc:docMk/>
            <pc:sldMk cId="1831242378" sldId="294"/>
            <ac:spMk id="3" creationId="{ABF7FACD-9FE1-4807-BE02-16E002D8520B}"/>
          </ac:spMkLst>
        </pc:spChg>
        <pc:picChg chg="add mod">
          <ac:chgData name="Christian Castro" userId="a9937f86877348e7" providerId="LiveId" clId="{A7F3FE7C-0D60-41F7-8CFD-C454D6F1E9A8}" dt="2021-10-26T17:09:21.239" v="899" actId="1076"/>
          <ac:picMkLst>
            <pc:docMk/>
            <pc:sldMk cId="1831242378" sldId="294"/>
            <ac:picMk id="5" creationId="{2E92B296-753F-4DA2-BB34-EBA5B6918A0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smtClean="0"/>
              <a:t>10/26/2021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489248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B80C674-7DFC-42FE-B9CD-82963CDB1557}" type="datetimeFigureOut">
              <a:rPr lang="en-US" smtClean="0"/>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94915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076456F-F47D-4F25-8053-2A695DA0CA7D}" type="datetimeFigureOut">
              <a:rPr lang="en-US" smtClean="0"/>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90622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D6C7379-69CC-4837-9905-BEBA22830C8A}" type="datetimeFigureOut">
              <a:rPr lang="en-US" smtClean="0"/>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61745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9EB8B7E-8AEE-4F10-BFEE-C999AD004D36}" type="datetimeFigureOut">
              <a:rPr lang="en-US" smtClean="0"/>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41139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8668F3F9-58BC-440B-B37B-805B9055EF92}" type="datetimeFigureOut">
              <a:rPr lang="en-US" smtClean="0"/>
              <a:t>10/26/2021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75573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0D5A53AF-48EA-489D-8260-9DCAB666386A}" type="datetimeFigureOut">
              <a:rPr lang="en-US" smtClean="0"/>
              <a:t>10/26/2021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279306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93255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583157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072277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smtClean="0"/>
              <a:t>10/26/2021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596374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33422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20000" y="2505075"/>
            <a:ext cx="5025216"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6" name="Content Placeholder 5"/>
          <p:cNvSpPr>
            <a:spLocks noGrp="1"/>
          </p:cNvSpPr>
          <p:nvPr>
            <p:ph sz="quarter" idx="4"/>
          </p:nvPr>
        </p:nvSpPr>
        <p:spPr>
          <a:xfrm>
            <a:off x="6319840" y="2505075"/>
            <a:ext cx="503554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10/26/2021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208533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10/26/2021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040521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10/26/2021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917772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7D1BD23-6E54-4D9D-AD88-A2813C73CC25}" type="datetimeFigureOut">
              <a:rPr lang="en-US" smtClean="0"/>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56553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471A834-4F3C-4AF9-9C74-05EC35A0F292}" type="datetimeFigureOut">
              <a:rPr lang="en-US" smtClean="0"/>
              <a:t>10/26/2021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77291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smtClean="0"/>
              <a:t>10/26/2021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660720081"/>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google.com/imgres?imgurl=https%3A%2F%2Fupload.wikimedia.org%2Fwikipedia%2Fcommons%2F6%2F64%2FCountries_by_Human_Development_Index_category_%25282020%2529.png&amp;imgrefurl=https%3A%2F%2Fes.wikipedia.org%2Fwiki%2F%25C3%258Dndice_de_desarrollo_humano&amp;tbnid=loWduRI9jSaVJM&amp;vet=12ahUKEwiMg7jb-ejzAhVvHbkGHa8mAZ0QMygAegUIARDSAQ..i&amp;docid=wSSUB6Yl4eoT7M&amp;w=6936&amp;h=3087&amp;q=IDH&amp;client=firefox-b-d&amp;ved=2ahUKEwiMg7jb-ejzAhVvHbkGHa8mAZ0QMygAegUIARDSAQ"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438368" y="1221321"/>
            <a:ext cx="10984523" cy="1171684"/>
          </a:xfrm>
        </p:spPr>
        <p:txBody>
          <a:bodyPr>
            <a:normAutofit fontScale="90000"/>
          </a:bodyPr>
          <a:lstStyle/>
          <a:p>
            <a:pPr algn="ctr"/>
            <a:r>
              <a:rPr lang="es-CL" sz="80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80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 e indicadores</a:t>
            </a:r>
            <a:br>
              <a:rPr lang="es-CL" b="1" dirty="0"/>
            </a:br>
            <a:endParaRPr lang="es-CL" dirty="0"/>
          </a:p>
        </p:txBody>
      </p:sp>
    </p:spTree>
    <p:extLst>
      <p:ext uri="{BB962C8B-B14F-4D97-AF65-F5344CB8AC3E}">
        <p14:creationId xmlns:p14="http://schemas.microsoft.com/office/powerpoint/2010/main" val="425739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518746" y="333719"/>
            <a:ext cx="10849708" cy="389325"/>
          </a:xfrm>
        </p:spPr>
        <p:txBody>
          <a:bodyPr>
            <a:noAutofit/>
          </a:bodyPr>
          <a:lstStyle/>
          <a:p>
            <a:pPr algn="l"/>
            <a:r>
              <a:rPr lang="es-CL" sz="2800" dirty="0">
                <a:effectLst>
                  <a:outerShdw blurRad="38100" dist="38100" dir="2700000" algn="tl">
                    <a:srgbClr val="000000">
                      <a:alpha val="43137"/>
                    </a:srgbClr>
                  </a:outerShdw>
                </a:effectLst>
                <a:latin typeface="Consolas" panose="020B0609020204030204" pitchFamily="49" charset="0"/>
                <a:ea typeface="Batang" panose="02030600000101010101" pitchFamily="18" charset="-127"/>
                <a:cs typeface="Quire Sans" panose="020B0502040204020203" pitchFamily="34" charset="0"/>
              </a:rPr>
              <a:t>Construcció</a:t>
            </a:r>
            <a:r>
              <a:rPr lang="ang-Latn-001" sz="2800" dirty="0">
                <a:effectLst>
                  <a:outerShdw blurRad="38100" dist="38100" dir="2700000" algn="tl">
                    <a:srgbClr val="000000">
                      <a:alpha val="43137"/>
                    </a:srgbClr>
                  </a:outerShdw>
                </a:effectLst>
                <a:latin typeface="Consolas" panose="020B0609020204030204" pitchFamily="49" charset="0"/>
                <a:ea typeface="Batang" panose="02030600000101010101" pitchFamily="18" charset="-127"/>
                <a:cs typeface="Quire Sans" panose="020B0502040204020203" pitchFamily="34" charset="0"/>
              </a:rPr>
              <a:t>n de </a:t>
            </a:r>
            <a:r>
              <a:rPr lang="es-CL" sz="2800" dirty="0">
                <a:effectLst>
                  <a:outerShdw blurRad="38100" dist="38100" dir="2700000" algn="tl">
                    <a:srgbClr val="000000">
                      <a:alpha val="43137"/>
                    </a:srgbClr>
                  </a:outerShdw>
                </a:effectLst>
                <a:latin typeface="Consolas" panose="020B0609020204030204" pitchFamily="49" charset="0"/>
                <a:ea typeface="Batang" panose="02030600000101010101" pitchFamily="18" charset="-127"/>
                <a:cs typeface="Quire Sans" panose="020B0502040204020203" pitchFamily="34" charset="0"/>
              </a:rPr>
              <a:t>í</a:t>
            </a:r>
            <a:r>
              <a:rPr lang="ang-Latn-001" sz="2800" dirty="0">
                <a:effectLst>
                  <a:outerShdw blurRad="38100" dist="38100" dir="2700000" algn="tl">
                    <a:srgbClr val="000000">
                      <a:alpha val="43137"/>
                    </a:srgbClr>
                  </a:outerShdw>
                </a:effectLst>
                <a:latin typeface="Consolas" panose="020B0609020204030204" pitchFamily="49" charset="0"/>
                <a:ea typeface="Batang" panose="02030600000101010101" pitchFamily="18" charset="-127"/>
                <a:cs typeface="Quire Sans" panose="020B0502040204020203" pitchFamily="34" charset="0"/>
              </a:rPr>
              <a:t>ndices</a:t>
            </a:r>
            <a:endParaRPr lang="es-CL" sz="2800" dirty="0">
              <a:latin typeface="Consolas" panose="020B0609020204030204" pitchFamily="49" charset="0"/>
            </a:endParaRPr>
          </a:p>
        </p:txBody>
      </p:sp>
      <p:sp>
        <p:nvSpPr>
          <p:cNvPr id="8" name="CuadroTexto 7">
            <a:extLst>
              <a:ext uri="{FF2B5EF4-FFF2-40B4-BE49-F238E27FC236}">
                <a16:creationId xmlns:a16="http://schemas.microsoft.com/office/drawing/2014/main" id="{DBB73518-D2F2-45A1-A13C-34921D558A7E}"/>
              </a:ext>
            </a:extLst>
          </p:cNvPr>
          <p:cNvSpPr txBox="1"/>
          <p:nvPr/>
        </p:nvSpPr>
        <p:spPr>
          <a:xfrm>
            <a:off x="355054" y="957526"/>
            <a:ext cx="6189785" cy="141577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CL"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Índice de </a:t>
            </a:r>
            <a:r>
              <a:rPr lang="ang-Latn-001" dirty="0">
                <a:solidFill>
                  <a:srgbClr val="73CBB2">
                    <a:lumMod val="75000"/>
                  </a:srgbClr>
                </a:solidFill>
                <a:latin typeface="Corbel" panose="020B0503020204020204"/>
              </a:rPr>
              <a:t>vulnerabilidad</a:t>
            </a:r>
            <a:r>
              <a:rPr kumimoji="0" lang="es-CL"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 human</a:t>
            </a:r>
            <a:r>
              <a:rPr kumimoji="0" lang="ang-Latn-001"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a asociado a un evento de riesgo clim</a:t>
            </a:r>
            <a:r>
              <a:rPr kumimoji="0" lang="es-CL"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á</a:t>
            </a:r>
            <a:r>
              <a:rPr kumimoji="0" lang="ang-Latn-001"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tico. </a:t>
            </a:r>
            <a:r>
              <a:rPr kumimoji="0" lang="es-MX"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Se encuentra a nivel de comunas y se extrae de la Casen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32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endParaRPr>
          </a:p>
        </p:txBody>
      </p:sp>
      <p:sp>
        <p:nvSpPr>
          <p:cNvPr id="3" name="Elipse 2">
            <a:extLst>
              <a:ext uri="{FF2B5EF4-FFF2-40B4-BE49-F238E27FC236}">
                <a16:creationId xmlns:a16="http://schemas.microsoft.com/office/drawing/2014/main" id="{67693FCA-4F4D-487B-AA4F-AD23B901676C}"/>
              </a:ext>
            </a:extLst>
          </p:cNvPr>
          <p:cNvSpPr/>
          <p:nvPr/>
        </p:nvSpPr>
        <p:spPr>
          <a:xfrm>
            <a:off x="1417739" y="2625754"/>
            <a:ext cx="2961314" cy="211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4800" dirty="0">
                <a:solidFill>
                  <a:srgbClr val="FF0000"/>
                </a:solidFill>
              </a:rPr>
              <a:t>IVHCC</a:t>
            </a:r>
          </a:p>
        </p:txBody>
      </p:sp>
      <p:sp>
        <p:nvSpPr>
          <p:cNvPr id="6" name="Elipse 5">
            <a:extLst>
              <a:ext uri="{FF2B5EF4-FFF2-40B4-BE49-F238E27FC236}">
                <a16:creationId xmlns:a16="http://schemas.microsoft.com/office/drawing/2014/main" id="{9E0B73BF-7FDF-4A48-9E52-840817B99971}"/>
              </a:ext>
            </a:extLst>
          </p:cNvPr>
          <p:cNvSpPr/>
          <p:nvPr/>
        </p:nvSpPr>
        <p:spPr>
          <a:xfrm>
            <a:off x="6865546" y="2431232"/>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001" sz="1400" dirty="0">
                <a:solidFill>
                  <a:srgbClr val="FFFF00"/>
                </a:solidFill>
              </a:rPr>
              <a:t>Exposici</a:t>
            </a:r>
            <a:r>
              <a:rPr lang="es-CL" sz="1400" dirty="0" err="1">
                <a:solidFill>
                  <a:srgbClr val="FFFF00"/>
                </a:solidFill>
              </a:rPr>
              <a:t>ón</a:t>
            </a:r>
            <a:endParaRPr lang="ang-Latn-001" sz="1400" dirty="0">
              <a:solidFill>
                <a:srgbClr val="FFFF00"/>
              </a:solidFill>
            </a:endParaRPr>
          </a:p>
        </p:txBody>
      </p:sp>
      <p:sp>
        <p:nvSpPr>
          <p:cNvPr id="13" name="Elipse 12">
            <a:extLst>
              <a:ext uri="{FF2B5EF4-FFF2-40B4-BE49-F238E27FC236}">
                <a16:creationId xmlns:a16="http://schemas.microsoft.com/office/drawing/2014/main" id="{975AE5A5-489C-4EE9-9407-9F564668ECC9}"/>
              </a:ext>
            </a:extLst>
          </p:cNvPr>
          <p:cNvSpPr/>
          <p:nvPr/>
        </p:nvSpPr>
        <p:spPr>
          <a:xfrm>
            <a:off x="6475440" y="1026625"/>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001" sz="1400" dirty="0">
                <a:solidFill>
                  <a:srgbClr val="FFFF00"/>
                </a:solidFill>
              </a:rPr>
              <a:t>Amenaza</a:t>
            </a:r>
            <a:endParaRPr lang="es-CL" sz="1400" dirty="0">
              <a:solidFill>
                <a:srgbClr val="FFFF00"/>
              </a:solidFill>
            </a:endParaRPr>
          </a:p>
        </p:txBody>
      </p:sp>
      <p:sp>
        <p:nvSpPr>
          <p:cNvPr id="14" name="Elipse 13">
            <a:extLst>
              <a:ext uri="{FF2B5EF4-FFF2-40B4-BE49-F238E27FC236}">
                <a16:creationId xmlns:a16="http://schemas.microsoft.com/office/drawing/2014/main" id="{AAA96983-365F-4382-BCF7-7A2C25A9847C}"/>
              </a:ext>
            </a:extLst>
          </p:cNvPr>
          <p:cNvSpPr/>
          <p:nvPr/>
        </p:nvSpPr>
        <p:spPr>
          <a:xfrm>
            <a:off x="6649647" y="3835840"/>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Vulnerabilidad</a:t>
            </a:r>
          </a:p>
        </p:txBody>
      </p:sp>
      <p:sp>
        <p:nvSpPr>
          <p:cNvPr id="15" name="Elipse 14">
            <a:extLst>
              <a:ext uri="{FF2B5EF4-FFF2-40B4-BE49-F238E27FC236}">
                <a16:creationId xmlns:a16="http://schemas.microsoft.com/office/drawing/2014/main" id="{C8B4029D-0A65-4ECA-AAA0-BA035544D223}"/>
              </a:ext>
            </a:extLst>
          </p:cNvPr>
          <p:cNvSpPr/>
          <p:nvPr/>
        </p:nvSpPr>
        <p:spPr>
          <a:xfrm>
            <a:off x="5542355" y="5346689"/>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Resiliencia</a:t>
            </a:r>
          </a:p>
        </p:txBody>
      </p:sp>
      <p:cxnSp>
        <p:nvCxnSpPr>
          <p:cNvPr id="16" name="Conector recto de flecha 15">
            <a:extLst>
              <a:ext uri="{FF2B5EF4-FFF2-40B4-BE49-F238E27FC236}">
                <a16:creationId xmlns:a16="http://schemas.microsoft.com/office/drawing/2014/main" id="{E20B0834-F7DC-4B5E-848F-F51442AB4681}"/>
              </a:ext>
            </a:extLst>
          </p:cNvPr>
          <p:cNvCxnSpPr>
            <a:stCxn id="3" idx="7"/>
            <a:endCxn id="13" idx="2"/>
          </p:cNvCxnSpPr>
          <p:nvPr/>
        </p:nvCxnSpPr>
        <p:spPr>
          <a:xfrm flipV="1">
            <a:off x="3945379" y="1546743"/>
            <a:ext cx="2530061" cy="1388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B33F955C-3240-4CF9-BD04-53C91797A764}"/>
              </a:ext>
            </a:extLst>
          </p:cNvPr>
          <p:cNvCxnSpPr>
            <a:stCxn id="3" idx="6"/>
            <a:endCxn id="6" idx="2"/>
          </p:cNvCxnSpPr>
          <p:nvPr/>
        </p:nvCxnSpPr>
        <p:spPr>
          <a:xfrm flipV="1">
            <a:off x="4379053" y="2951350"/>
            <a:ext cx="2486493" cy="731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5458EB06-ABC8-454B-93A4-60F6DD6BEB2A}"/>
              </a:ext>
            </a:extLst>
          </p:cNvPr>
          <p:cNvCxnSpPr>
            <a:stCxn id="3" idx="6"/>
            <a:endCxn id="14" idx="2"/>
          </p:cNvCxnSpPr>
          <p:nvPr/>
        </p:nvCxnSpPr>
        <p:spPr>
          <a:xfrm>
            <a:off x="4379053" y="3682767"/>
            <a:ext cx="2270594" cy="673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3474A243-BA45-46C8-AA06-E0F5FB8FB4D1}"/>
              </a:ext>
            </a:extLst>
          </p:cNvPr>
          <p:cNvCxnSpPr>
            <a:stCxn id="3" idx="5"/>
            <a:endCxn id="15" idx="2"/>
          </p:cNvCxnSpPr>
          <p:nvPr/>
        </p:nvCxnSpPr>
        <p:spPr>
          <a:xfrm>
            <a:off x="3945379" y="4430188"/>
            <a:ext cx="1596976" cy="1436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Elipse 23">
            <a:extLst>
              <a:ext uri="{FF2B5EF4-FFF2-40B4-BE49-F238E27FC236}">
                <a16:creationId xmlns:a16="http://schemas.microsoft.com/office/drawing/2014/main" id="{9174E6D6-744E-41BD-B950-0FF55C685DFC}"/>
              </a:ext>
            </a:extLst>
          </p:cNvPr>
          <p:cNvSpPr/>
          <p:nvPr/>
        </p:nvSpPr>
        <p:spPr>
          <a:xfrm>
            <a:off x="9116841" y="4665641"/>
            <a:ext cx="1402154"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000" dirty="0">
                <a:solidFill>
                  <a:srgbClr val="FF0000"/>
                </a:solidFill>
              </a:rPr>
              <a:t>IDH</a:t>
            </a:r>
            <a:endParaRPr lang="ang-Latn-001" sz="2000" dirty="0">
              <a:solidFill>
                <a:srgbClr val="FF0000"/>
              </a:solidFill>
            </a:endParaRPr>
          </a:p>
        </p:txBody>
      </p:sp>
      <p:sp>
        <p:nvSpPr>
          <p:cNvPr id="26" name="Elipse 25">
            <a:extLst>
              <a:ext uri="{FF2B5EF4-FFF2-40B4-BE49-F238E27FC236}">
                <a16:creationId xmlns:a16="http://schemas.microsoft.com/office/drawing/2014/main" id="{81CEA19E-FE06-4471-9491-588D9005F106}"/>
              </a:ext>
            </a:extLst>
          </p:cNvPr>
          <p:cNvSpPr/>
          <p:nvPr/>
        </p:nvSpPr>
        <p:spPr>
          <a:xfrm>
            <a:off x="8572501" y="5705876"/>
            <a:ext cx="1472790"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200" dirty="0">
                <a:solidFill>
                  <a:srgbClr val="FFFF00"/>
                </a:solidFill>
              </a:rPr>
              <a:t>% Participación comunitaria</a:t>
            </a:r>
            <a:endParaRPr lang="ang-Latn-001" sz="1200" dirty="0">
              <a:solidFill>
                <a:srgbClr val="FFFF00"/>
              </a:solidFill>
            </a:endParaRPr>
          </a:p>
        </p:txBody>
      </p:sp>
      <p:sp>
        <p:nvSpPr>
          <p:cNvPr id="27" name="Elipse 26">
            <a:extLst>
              <a:ext uri="{FF2B5EF4-FFF2-40B4-BE49-F238E27FC236}">
                <a16:creationId xmlns:a16="http://schemas.microsoft.com/office/drawing/2014/main" id="{4D0E690A-CC86-4751-BDBD-F0EE73D99471}"/>
              </a:ext>
            </a:extLst>
          </p:cNvPr>
          <p:cNvSpPr/>
          <p:nvPr/>
        </p:nvSpPr>
        <p:spPr>
          <a:xfrm>
            <a:off x="9509621" y="2451928"/>
            <a:ext cx="138084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 Pobreza</a:t>
            </a:r>
            <a:endParaRPr lang="ang-Latn-001" sz="1400" dirty="0">
              <a:solidFill>
                <a:srgbClr val="FFFF00"/>
              </a:solidFill>
            </a:endParaRPr>
          </a:p>
        </p:txBody>
      </p:sp>
      <p:sp>
        <p:nvSpPr>
          <p:cNvPr id="28" name="Elipse 27">
            <a:extLst>
              <a:ext uri="{FF2B5EF4-FFF2-40B4-BE49-F238E27FC236}">
                <a16:creationId xmlns:a16="http://schemas.microsoft.com/office/drawing/2014/main" id="{F19D47E6-4075-41AA-ACEF-D1DA7179642D}"/>
              </a:ext>
            </a:extLst>
          </p:cNvPr>
          <p:cNvSpPr/>
          <p:nvPr/>
        </p:nvSpPr>
        <p:spPr>
          <a:xfrm>
            <a:off x="10013823" y="3625406"/>
            <a:ext cx="1863852"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 Enfermedades respiratorias</a:t>
            </a:r>
            <a:endParaRPr lang="ang-Latn-001" sz="1400" dirty="0">
              <a:solidFill>
                <a:srgbClr val="FFFF00"/>
              </a:solidFill>
            </a:endParaRPr>
          </a:p>
        </p:txBody>
      </p:sp>
      <p:cxnSp>
        <p:nvCxnSpPr>
          <p:cNvPr id="19" name="Conector recto de flecha 18">
            <a:extLst>
              <a:ext uri="{FF2B5EF4-FFF2-40B4-BE49-F238E27FC236}">
                <a16:creationId xmlns:a16="http://schemas.microsoft.com/office/drawing/2014/main" id="{27A0F278-4D9B-4EBA-A122-CC209E49828B}"/>
              </a:ext>
            </a:extLst>
          </p:cNvPr>
          <p:cNvCxnSpPr>
            <a:stCxn id="14" idx="6"/>
            <a:endCxn id="27" idx="2"/>
          </p:cNvCxnSpPr>
          <p:nvPr/>
        </p:nvCxnSpPr>
        <p:spPr>
          <a:xfrm flipV="1">
            <a:off x="8654616" y="2972046"/>
            <a:ext cx="855005" cy="1383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83B11C93-855F-40AF-B642-609A5425049C}"/>
              </a:ext>
            </a:extLst>
          </p:cNvPr>
          <p:cNvCxnSpPr>
            <a:cxnSpLocks/>
            <a:stCxn id="14" idx="6"/>
            <a:endCxn id="28" idx="2"/>
          </p:cNvCxnSpPr>
          <p:nvPr/>
        </p:nvCxnSpPr>
        <p:spPr>
          <a:xfrm flipV="1">
            <a:off x="8654616" y="4145524"/>
            <a:ext cx="1359207" cy="210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C9B58F61-2C9A-41EE-99C6-5E5194E52464}"/>
              </a:ext>
            </a:extLst>
          </p:cNvPr>
          <p:cNvCxnSpPr>
            <a:stCxn id="15" idx="6"/>
            <a:endCxn id="24" idx="2"/>
          </p:cNvCxnSpPr>
          <p:nvPr/>
        </p:nvCxnSpPr>
        <p:spPr>
          <a:xfrm flipV="1">
            <a:off x="7547324" y="5185759"/>
            <a:ext cx="1569517" cy="681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a:extLst>
              <a:ext uri="{FF2B5EF4-FFF2-40B4-BE49-F238E27FC236}">
                <a16:creationId xmlns:a16="http://schemas.microsoft.com/office/drawing/2014/main" id="{3FC0BB3C-E355-43C4-9479-F2BC1C96ED58}"/>
              </a:ext>
            </a:extLst>
          </p:cNvPr>
          <p:cNvCxnSpPr>
            <a:cxnSpLocks/>
            <a:stCxn id="15" idx="6"/>
            <a:endCxn id="26" idx="2"/>
          </p:cNvCxnSpPr>
          <p:nvPr/>
        </p:nvCxnSpPr>
        <p:spPr>
          <a:xfrm>
            <a:off x="7547324" y="5866807"/>
            <a:ext cx="1025177" cy="359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818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D79773-A281-4716-BA2B-292D32DD3800}"/>
              </a:ext>
            </a:extLst>
          </p:cNvPr>
          <p:cNvSpPr>
            <a:spLocks noGrp="1"/>
          </p:cNvSpPr>
          <p:nvPr>
            <p:ph type="title"/>
          </p:nvPr>
        </p:nvSpPr>
        <p:spPr>
          <a:xfrm>
            <a:off x="838200" y="365126"/>
            <a:ext cx="5734050" cy="750277"/>
          </a:xfrm>
        </p:spPr>
        <p:txBody>
          <a:bodyPr>
            <a:normAutofit/>
          </a:bodyPr>
          <a:lstStyle/>
          <a:p>
            <a:r>
              <a:rPr lang="es-CL" sz="2800" dirty="0">
                <a:latin typeface="Consolas" panose="020B0609020204030204" pitchFamily="49" charset="0"/>
              </a:rPr>
              <a:t>Índice de desarrollo humano</a:t>
            </a:r>
          </a:p>
        </p:txBody>
      </p:sp>
      <p:sp>
        <p:nvSpPr>
          <p:cNvPr id="3" name="Marcador de contenido 2">
            <a:extLst>
              <a:ext uri="{FF2B5EF4-FFF2-40B4-BE49-F238E27FC236}">
                <a16:creationId xmlns:a16="http://schemas.microsoft.com/office/drawing/2014/main" id="{9402129F-A250-441C-9D6C-673B56331F28}"/>
              </a:ext>
            </a:extLst>
          </p:cNvPr>
          <p:cNvSpPr>
            <a:spLocks noGrp="1"/>
          </p:cNvSpPr>
          <p:nvPr>
            <p:ph idx="1"/>
          </p:nvPr>
        </p:nvSpPr>
        <p:spPr>
          <a:xfrm>
            <a:off x="838200" y="1389063"/>
            <a:ext cx="4337825" cy="603250"/>
          </a:xfrm>
        </p:spPr>
        <p:txBody>
          <a:bodyPr>
            <a:normAutofit fontScale="77500" lnSpcReduction="20000"/>
          </a:bodyPr>
          <a:lstStyle/>
          <a:p>
            <a:pPr marL="0" indent="0">
              <a:buNone/>
            </a:pPr>
            <a:r>
              <a:rPr lang="ang-Latn-001" dirty="0">
                <a:latin typeface="Consolas" panose="020B0609020204030204" pitchFamily="49" charset="0"/>
              </a:rPr>
              <a:t>Prestemos atenci</a:t>
            </a:r>
            <a:r>
              <a:rPr lang="es-CL" dirty="0" err="1">
                <a:latin typeface="Consolas" panose="020B0609020204030204" pitchFamily="49" charset="0"/>
              </a:rPr>
              <a:t>ón</a:t>
            </a:r>
            <a:r>
              <a:rPr lang="es-CL" dirty="0">
                <a:latin typeface="Consolas" panose="020B0609020204030204" pitchFamily="49" charset="0"/>
              </a:rPr>
              <a:t> al IDH</a:t>
            </a:r>
          </a:p>
        </p:txBody>
      </p:sp>
      <p:pic>
        <p:nvPicPr>
          <p:cNvPr id="1026" name="Picture 2" descr="Índice de desarrollo humano - Wikipedia, la enciclopedia libre">
            <a:hlinkClick r:id="rId2"/>
            <a:extLst>
              <a:ext uri="{FF2B5EF4-FFF2-40B4-BE49-F238E27FC236}">
                <a16:creationId xmlns:a16="http://schemas.microsoft.com/office/drawing/2014/main" id="{7FF9622C-333B-4413-A1B2-4F063725A1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2829" y="2337776"/>
            <a:ext cx="7649498" cy="3404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289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D0D22227-2AE1-4EC4-9D50-4FFD45777A43}"/>
              </a:ext>
            </a:extLst>
          </p:cNvPr>
          <p:cNvSpPr txBox="1"/>
          <p:nvPr/>
        </p:nvSpPr>
        <p:spPr>
          <a:xfrm>
            <a:off x="326617" y="1683205"/>
            <a:ext cx="5641564" cy="2954655"/>
          </a:xfrm>
          <a:prstGeom prst="rect">
            <a:avLst/>
          </a:prstGeom>
          <a:noFill/>
        </p:spPr>
        <p:txBody>
          <a:bodyPr wrap="square" rtlCol="0">
            <a:spAutoFit/>
          </a:bodyPr>
          <a:lstStyle/>
          <a:p>
            <a:r>
              <a:rPr lang="es-CL" sz="2800" dirty="0">
                <a:latin typeface="Consolas" panose="020B0609020204030204" pitchFamily="49" charset="0"/>
              </a:rPr>
              <a:t>El índice social más importante, e</a:t>
            </a:r>
            <a:r>
              <a:rPr lang="ang-Latn-001" sz="2800" dirty="0">
                <a:latin typeface="Consolas" panose="020B0609020204030204" pitchFamily="49" charset="0"/>
              </a:rPr>
              <a:t>l </a:t>
            </a:r>
            <a:r>
              <a:rPr lang="es-CL" sz="2800" dirty="0">
                <a:latin typeface="Consolas" panose="020B0609020204030204" pitchFamily="49" charset="0"/>
              </a:rPr>
              <a:t>í</a:t>
            </a:r>
            <a:r>
              <a:rPr lang="ang-Latn-001" sz="2800" dirty="0">
                <a:latin typeface="Consolas" panose="020B0609020204030204" pitchFamily="49" charset="0"/>
              </a:rPr>
              <a:t>ndice de desarrollo humano por comuna en </a:t>
            </a:r>
            <a:r>
              <a:rPr lang="es-CL" sz="2800" dirty="0">
                <a:latin typeface="Consolas" panose="020B0609020204030204" pitchFamily="49" charset="0"/>
              </a:rPr>
              <a:t>C</a:t>
            </a:r>
            <a:r>
              <a:rPr lang="ang-Latn-001" sz="2800" dirty="0">
                <a:latin typeface="Consolas" panose="020B0609020204030204" pitchFamily="49" charset="0"/>
              </a:rPr>
              <a:t>hile no</a:t>
            </a:r>
            <a:r>
              <a:rPr lang="es-CL" sz="2800" dirty="0">
                <a:latin typeface="Consolas" panose="020B0609020204030204" pitchFamily="49" charset="0"/>
              </a:rPr>
              <a:t> </a:t>
            </a:r>
            <a:r>
              <a:rPr lang="ang-Latn-001" sz="2800" dirty="0">
                <a:latin typeface="Consolas" panose="020B0609020204030204" pitchFamily="49" charset="0"/>
              </a:rPr>
              <a:t>se realiza desde 2005, hace m</a:t>
            </a:r>
            <a:r>
              <a:rPr lang="es-CL" sz="2800" dirty="0">
                <a:latin typeface="Consolas" panose="020B0609020204030204" pitchFamily="49" charset="0"/>
              </a:rPr>
              <a:t>á</a:t>
            </a:r>
            <a:r>
              <a:rPr lang="ang-Latn-001" sz="2800" dirty="0">
                <a:latin typeface="Consolas" panose="020B0609020204030204" pitchFamily="49" charset="0"/>
              </a:rPr>
              <a:t>s de 15 a</a:t>
            </a:r>
            <a:r>
              <a:rPr lang="es-CL" sz="2800" dirty="0" err="1">
                <a:latin typeface="Consolas" panose="020B0609020204030204" pitchFamily="49" charset="0"/>
              </a:rPr>
              <a:t>ños</a:t>
            </a:r>
            <a:r>
              <a:rPr lang="es-CL" sz="2800" dirty="0">
                <a:latin typeface="Consolas" panose="020B0609020204030204" pitchFamily="49" charset="0"/>
              </a:rPr>
              <a:t>.</a:t>
            </a:r>
          </a:p>
          <a:p>
            <a:endParaRPr lang="es-CL" dirty="0"/>
          </a:p>
        </p:txBody>
      </p:sp>
      <p:pic>
        <p:nvPicPr>
          <p:cNvPr id="9" name="Imagen 8" descr="Mapa&#10;&#10;Descripción generada automáticamente">
            <a:extLst>
              <a:ext uri="{FF2B5EF4-FFF2-40B4-BE49-F238E27FC236}">
                <a16:creationId xmlns:a16="http://schemas.microsoft.com/office/drawing/2014/main" id="{50A659F4-E21D-4160-A215-9295DAFB672F}"/>
              </a:ext>
            </a:extLst>
          </p:cNvPr>
          <p:cNvPicPr>
            <a:picLocks noChangeAspect="1"/>
          </p:cNvPicPr>
          <p:nvPr/>
        </p:nvPicPr>
        <p:blipFill>
          <a:blip r:embed="rId2"/>
          <a:stretch>
            <a:fillRect/>
          </a:stretch>
        </p:blipFill>
        <p:spPr>
          <a:xfrm>
            <a:off x="6223820" y="1371027"/>
            <a:ext cx="5455674" cy="3896910"/>
          </a:xfrm>
          <a:prstGeom prst="rect">
            <a:avLst/>
          </a:prstGeom>
        </p:spPr>
      </p:pic>
      <p:sp>
        <p:nvSpPr>
          <p:cNvPr id="12" name="Título 1">
            <a:extLst>
              <a:ext uri="{FF2B5EF4-FFF2-40B4-BE49-F238E27FC236}">
                <a16:creationId xmlns:a16="http://schemas.microsoft.com/office/drawing/2014/main" id="{0573DF33-A4BC-4266-B365-5C400B26B3D3}"/>
              </a:ext>
            </a:extLst>
          </p:cNvPr>
          <p:cNvSpPr>
            <a:spLocks noGrp="1"/>
          </p:cNvSpPr>
          <p:nvPr>
            <p:ph type="title"/>
          </p:nvPr>
        </p:nvSpPr>
        <p:spPr>
          <a:xfrm>
            <a:off x="838200" y="365126"/>
            <a:ext cx="5734050" cy="750277"/>
          </a:xfrm>
        </p:spPr>
        <p:txBody>
          <a:bodyPr>
            <a:normAutofit/>
          </a:bodyPr>
          <a:lstStyle/>
          <a:p>
            <a:r>
              <a:rPr lang="es-CL" sz="2800" dirty="0">
                <a:latin typeface="Consolas" panose="020B0609020204030204" pitchFamily="49" charset="0"/>
              </a:rPr>
              <a:t>Índice de desarrollo humano</a:t>
            </a:r>
          </a:p>
        </p:txBody>
      </p:sp>
    </p:spTree>
    <p:extLst>
      <p:ext uri="{BB962C8B-B14F-4D97-AF65-F5344CB8AC3E}">
        <p14:creationId xmlns:p14="http://schemas.microsoft.com/office/powerpoint/2010/main" val="1029767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BFF74897-7A2A-4058-BBD5-AE044A36884D}"/>
              </a:ext>
            </a:extLst>
          </p:cNvPr>
          <p:cNvSpPr txBox="1"/>
          <p:nvPr/>
        </p:nvSpPr>
        <p:spPr>
          <a:xfrm>
            <a:off x="615460" y="1595711"/>
            <a:ext cx="11201401" cy="4801314"/>
          </a:xfrm>
          <a:prstGeom prst="rect">
            <a:avLst/>
          </a:prstGeom>
          <a:noFill/>
        </p:spPr>
        <p:txBody>
          <a:bodyPr wrap="square" rtlCol="0">
            <a:spAutoFit/>
          </a:bodyPr>
          <a:lstStyle/>
          <a:p>
            <a:br>
              <a:rPr lang="es-MX" sz="1400" dirty="0">
                <a:latin typeface="Quire Sans" panose="020B0502040400020003" pitchFamily="34" charset="0"/>
                <a:ea typeface="Batang" panose="02030600000101010101" pitchFamily="18" charset="-127"/>
                <a:cs typeface="Quire Sans" panose="020B0502040400020003" pitchFamily="34" charset="0"/>
              </a:rPr>
            </a:br>
            <a:r>
              <a:rPr lang="es-CL" sz="2000" dirty="0">
                <a:effectLst/>
                <a:latin typeface="Consolas" panose="020B0609020204030204" pitchFamily="49" charset="0"/>
                <a:ea typeface="Batang" panose="02030600000101010101" pitchFamily="18" charset="-127"/>
                <a:cs typeface="Quire Sans" panose="020B0502040400020003" pitchFamily="34" charset="0"/>
              </a:rPr>
              <a:t>Si deseamos un marco de referencia a la hora de construir índices de bienestar humano es ineludible </a:t>
            </a:r>
            <a:r>
              <a:rPr lang="es-CL" sz="2000" dirty="0" err="1">
                <a:effectLst/>
                <a:latin typeface="Consolas" panose="020B0609020204030204" pitchFamily="49" charset="0"/>
                <a:ea typeface="Batang" panose="02030600000101010101" pitchFamily="18" charset="-127"/>
                <a:cs typeface="Quire Sans" panose="020B0502040400020003" pitchFamily="34" charset="0"/>
              </a:rPr>
              <a:t>co</a:t>
            </a:r>
            <a:r>
              <a:rPr lang="ang-Latn-001" sz="2000" dirty="0">
                <a:effectLst/>
                <a:latin typeface="Consolas" panose="020B0609020204030204" pitchFamily="49" charset="0"/>
                <a:ea typeface="Batang" panose="02030600000101010101" pitchFamily="18" charset="-127"/>
                <a:cs typeface="Quire Sans" panose="020B0502040400020003" pitchFamily="34" charset="0"/>
              </a:rPr>
              <a:t>nsiderar </a:t>
            </a:r>
            <a:r>
              <a:rPr lang="es-CL" sz="2000" dirty="0">
                <a:effectLst/>
                <a:latin typeface="Consolas" panose="020B0609020204030204" pitchFamily="49" charset="0"/>
                <a:ea typeface="Batang" panose="02030600000101010101" pitchFamily="18" charset="-127"/>
                <a:cs typeface="Quire Sans" panose="020B0502040400020003" pitchFamily="34" charset="0"/>
              </a:rPr>
              <a:t>el índice de desarrollo humano</a:t>
            </a:r>
            <a:r>
              <a:rPr lang="ang-Latn-001" sz="2000" dirty="0">
                <a:effectLst/>
                <a:latin typeface="Consolas" panose="020B0609020204030204" pitchFamily="49" charset="0"/>
                <a:ea typeface="Batang" panose="02030600000101010101" pitchFamily="18" charset="-127"/>
                <a:cs typeface="Quire Sans" panose="020B0502040400020003" pitchFamily="34" charset="0"/>
              </a:rPr>
              <a:t> (IDH)</a:t>
            </a:r>
            <a:r>
              <a:rPr lang="es-MX" sz="2000" dirty="0">
                <a:latin typeface="Consolas" panose="020B0609020204030204" pitchFamily="49" charset="0"/>
              </a:rPr>
              <a:t>, </a:t>
            </a:r>
            <a:r>
              <a:rPr lang="ang-Latn-001" sz="2000" dirty="0">
                <a:latin typeface="Consolas" panose="020B0609020204030204" pitchFamily="49" charset="0"/>
              </a:rPr>
              <a:t>utilizado </a:t>
            </a:r>
            <a:r>
              <a:rPr lang="es-MX" sz="2000" dirty="0">
                <a:latin typeface="Consolas" panose="020B0609020204030204" pitchFamily="49" charset="0"/>
              </a:rPr>
              <a:t>para clasificar a los países en cuatro niveles. El índice está compuesto por la</a:t>
            </a:r>
            <a:r>
              <a:rPr lang="ang-Latn" sz="2000" dirty="0">
                <a:latin typeface="Consolas" panose="020B0609020204030204" pitchFamily="49" charset="0"/>
              </a:rPr>
              <a:t> </a:t>
            </a:r>
            <a:r>
              <a:rPr lang="es-MX" sz="2000" dirty="0">
                <a:solidFill>
                  <a:srgbClr val="FFFF00"/>
                </a:solidFill>
                <a:latin typeface="Consolas" panose="020B0609020204030204" pitchFamily="49" charset="0"/>
              </a:rPr>
              <a:t>esperanza de vida</a:t>
            </a:r>
            <a:r>
              <a:rPr lang="es-MX" sz="2000" dirty="0">
                <a:latin typeface="Consolas" panose="020B0609020204030204" pitchFamily="49" charset="0"/>
              </a:rPr>
              <a:t> </a:t>
            </a:r>
            <a:r>
              <a:rPr lang="ang-Latn-001" sz="2000" dirty="0">
                <a:latin typeface="Consolas" panose="020B0609020204030204" pitchFamily="49" charset="0"/>
              </a:rPr>
              <a:t>e </a:t>
            </a:r>
            <a:r>
              <a:rPr lang="ang-Latn-001" sz="2000" dirty="0">
                <a:solidFill>
                  <a:srgbClr val="FFFF00"/>
                </a:solidFill>
                <a:latin typeface="Consolas" panose="020B0609020204030204" pitchFamily="49" charset="0"/>
              </a:rPr>
              <a:t>indicadores de</a:t>
            </a:r>
            <a:r>
              <a:rPr lang="es-MX" sz="2000" dirty="0">
                <a:solidFill>
                  <a:srgbClr val="FFFF00"/>
                </a:solidFill>
                <a:latin typeface="Consolas" panose="020B0609020204030204" pitchFamily="49" charset="0"/>
              </a:rPr>
              <a:t> educación </a:t>
            </a:r>
            <a:r>
              <a:rPr lang="es-MX" sz="2000" dirty="0">
                <a:latin typeface="Consolas" panose="020B0609020204030204" pitchFamily="49" charset="0"/>
              </a:rPr>
              <a:t>e </a:t>
            </a:r>
            <a:r>
              <a:rPr lang="es-MX" sz="2000" dirty="0">
                <a:solidFill>
                  <a:srgbClr val="FFFF00"/>
                </a:solidFill>
                <a:latin typeface="Consolas" panose="020B0609020204030204" pitchFamily="49" charset="0"/>
              </a:rPr>
              <a:t>ingreso per cápita</a:t>
            </a:r>
            <a:r>
              <a:rPr lang="es-MX" sz="2000" dirty="0">
                <a:latin typeface="Consolas" panose="020B0609020204030204" pitchFamily="49" charset="0"/>
              </a:rPr>
              <a:t>. Un país obtiene un IDH más alto cuando la esperanza de vida es mayor, el nivel de educación es mayor y el ingreso nacional bruto INB (PPA) per cápita es mayor. Fue desarrollado por </a:t>
            </a:r>
            <a:r>
              <a:rPr lang="ang-Latn-001" sz="2000" dirty="0">
                <a:latin typeface="Consolas" panose="020B0609020204030204" pitchFamily="49" charset="0"/>
              </a:rPr>
              <a:t>un</a:t>
            </a:r>
            <a:r>
              <a:rPr lang="es-MX" sz="2000" dirty="0">
                <a:latin typeface="Consolas" panose="020B0609020204030204" pitchFamily="49" charset="0"/>
              </a:rPr>
              <a:t> economista</a:t>
            </a:r>
            <a:r>
              <a:rPr lang="ang-Latn-001" sz="2000" dirty="0">
                <a:latin typeface="Consolas" panose="020B0609020204030204" pitchFamily="49" charset="0"/>
              </a:rPr>
              <a:t>.</a:t>
            </a:r>
            <a:r>
              <a:rPr lang="es-CL" sz="2000" dirty="0">
                <a:latin typeface="Consolas" panose="020B0609020204030204" pitchFamily="49" charset="0"/>
              </a:rPr>
              <a:t> Países con una intensa desigualdad pueden tener índice de desarrollo humano altos. </a:t>
            </a:r>
            <a:endParaRPr lang="ang-Latn-001" sz="2000" dirty="0">
              <a:latin typeface="Consolas" panose="020B0609020204030204" pitchFamily="49" charset="0"/>
            </a:endParaRPr>
          </a:p>
          <a:p>
            <a:endParaRPr lang="es-MX" sz="2000" dirty="0">
              <a:latin typeface="Consolas" panose="020B0609020204030204" pitchFamily="49" charset="0"/>
            </a:endParaRPr>
          </a:p>
          <a:p>
            <a:r>
              <a:rPr lang="es-MX" sz="2000" dirty="0">
                <a:latin typeface="Consolas" panose="020B0609020204030204" pitchFamily="49" charset="0"/>
              </a:rPr>
              <a:t>El IDH busca medir dichas variables a través de un índice compuesto, por medio de indicadores que se relacionan en los tres aspectos mencionados en forma sinóptica, es decir,</a:t>
            </a:r>
            <a:r>
              <a:rPr lang="ang-Latn-001" sz="2000" dirty="0">
                <a:latin typeface="Consolas" panose="020B0609020204030204" pitchFamily="49" charset="0"/>
              </a:rPr>
              <a:t> q</a:t>
            </a:r>
            <a:r>
              <a:rPr lang="es-MX" sz="2000" dirty="0" err="1">
                <a:latin typeface="Consolas" panose="020B0609020204030204" pitchFamily="49" charset="0"/>
              </a:rPr>
              <a:t>ue</a:t>
            </a:r>
            <a:r>
              <a:rPr lang="es-MX" sz="2000" dirty="0">
                <a:latin typeface="Consolas" panose="020B0609020204030204" pitchFamily="49" charset="0"/>
              </a:rPr>
              <a:t> presenta las partes principales de</a:t>
            </a:r>
            <a:r>
              <a:rPr lang="ang-Latn-001" sz="2000" dirty="0">
                <a:latin typeface="Consolas" panose="020B0609020204030204" pitchFamily="49" charset="0"/>
              </a:rPr>
              <a:t>l </a:t>
            </a:r>
            <a:r>
              <a:rPr lang="es-MX" sz="2000" dirty="0">
                <a:latin typeface="Consolas" panose="020B0609020204030204" pitchFamily="49" charset="0"/>
              </a:rPr>
              <a:t>asunto de manera clara, rápida y resumida</a:t>
            </a:r>
            <a:r>
              <a:rPr lang="ang-Latn-001" sz="2000" dirty="0">
                <a:latin typeface="Consolas" panose="020B0609020204030204" pitchFamily="49" charset="0"/>
              </a:rPr>
              <a:t>.</a:t>
            </a:r>
            <a:endParaRPr lang="es-CL" sz="2000" dirty="0">
              <a:latin typeface="Consolas" panose="020B0609020204030204" pitchFamily="49" charset="0"/>
              <a:ea typeface="Batang" panose="02030600000101010101" pitchFamily="18" charset="-127"/>
              <a:cs typeface="Quire Sans" panose="020B0502040400020003" pitchFamily="34" charset="0"/>
            </a:endParaRPr>
          </a:p>
          <a:p>
            <a:endParaRPr lang="es-CL" sz="1600" dirty="0">
              <a:latin typeface="Quire Sans" panose="020B0502040400020003" pitchFamily="34" charset="0"/>
              <a:ea typeface="Batang" panose="02030600000101010101" pitchFamily="18" charset="-127"/>
              <a:cs typeface="Quire Sans" panose="020B0502040400020003" pitchFamily="34" charset="0"/>
            </a:endParaRPr>
          </a:p>
          <a:p>
            <a:endParaRPr lang="es-CL" sz="1600" dirty="0">
              <a:latin typeface="Quire Sans" panose="020B0502040400020003" pitchFamily="34" charset="0"/>
              <a:ea typeface="Batang" panose="02030600000101010101" pitchFamily="18" charset="-127"/>
              <a:cs typeface="Quire Sans" panose="020B0502040400020003" pitchFamily="34" charset="0"/>
            </a:endParaRPr>
          </a:p>
        </p:txBody>
      </p:sp>
      <p:sp>
        <p:nvSpPr>
          <p:cNvPr id="8" name="CuadroTexto 7">
            <a:extLst>
              <a:ext uri="{FF2B5EF4-FFF2-40B4-BE49-F238E27FC236}">
                <a16:creationId xmlns:a16="http://schemas.microsoft.com/office/drawing/2014/main" id="{DBB73518-D2F2-45A1-A13C-34921D558A7E}"/>
              </a:ext>
            </a:extLst>
          </p:cNvPr>
          <p:cNvSpPr txBox="1"/>
          <p:nvPr/>
        </p:nvSpPr>
        <p:spPr>
          <a:xfrm>
            <a:off x="724632" y="1010936"/>
            <a:ext cx="6189785" cy="584775"/>
          </a:xfrm>
          <a:prstGeom prst="rect">
            <a:avLst/>
          </a:prstGeom>
          <a:noFill/>
        </p:spPr>
        <p:txBody>
          <a:bodyPr wrap="square" rtlCol="0">
            <a:spAutoFit/>
          </a:bodyPr>
          <a:lstStyle/>
          <a:p>
            <a:r>
              <a:rPr lang="ang-Latn-001" sz="3200" dirty="0"/>
              <a:t>El </a:t>
            </a:r>
            <a:r>
              <a:rPr lang="es-CL" sz="3200" dirty="0"/>
              <a:t>índice social más famoso</a:t>
            </a:r>
          </a:p>
        </p:txBody>
      </p:sp>
      <p:sp>
        <p:nvSpPr>
          <p:cNvPr id="10" name="Título 1">
            <a:extLst>
              <a:ext uri="{FF2B5EF4-FFF2-40B4-BE49-F238E27FC236}">
                <a16:creationId xmlns:a16="http://schemas.microsoft.com/office/drawing/2014/main" id="{ACF99CC7-C2AE-437A-AB9B-13E6DAC350F2}"/>
              </a:ext>
            </a:extLst>
          </p:cNvPr>
          <p:cNvSpPr txBox="1">
            <a:spLocks/>
          </p:cNvSpPr>
          <p:nvPr/>
        </p:nvSpPr>
        <p:spPr>
          <a:xfrm>
            <a:off x="724632" y="450851"/>
            <a:ext cx="5734050" cy="56008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800" dirty="0">
                <a:latin typeface="Consolas" panose="020B0609020204030204" pitchFamily="49" charset="0"/>
              </a:rPr>
              <a:t>Índice de desarrollo humano</a:t>
            </a:r>
          </a:p>
        </p:txBody>
      </p:sp>
    </p:spTree>
    <p:extLst>
      <p:ext uri="{BB962C8B-B14F-4D97-AF65-F5344CB8AC3E}">
        <p14:creationId xmlns:p14="http://schemas.microsoft.com/office/powerpoint/2010/main" val="2907072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DBB73518-D2F2-45A1-A13C-34921D558A7E}"/>
              </a:ext>
            </a:extLst>
          </p:cNvPr>
          <p:cNvSpPr txBox="1"/>
          <p:nvPr/>
        </p:nvSpPr>
        <p:spPr>
          <a:xfrm>
            <a:off x="759277" y="1028400"/>
            <a:ext cx="6189785" cy="584775"/>
          </a:xfrm>
          <a:prstGeom prst="rect">
            <a:avLst/>
          </a:prstGeom>
          <a:noFill/>
        </p:spPr>
        <p:txBody>
          <a:bodyPr wrap="square" rtlCol="0">
            <a:spAutoFit/>
          </a:bodyPr>
          <a:lstStyle/>
          <a:p>
            <a:r>
              <a:rPr lang="ang-Latn-001" sz="3200" dirty="0"/>
              <a:t>El </a:t>
            </a:r>
            <a:r>
              <a:rPr lang="es-CL" sz="3200" dirty="0"/>
              <a:t>índice social más famoso</a:t>
            </a:r>
          </a:p>
        </p:txBody>
      </p:sp>
      <p:pic>
        <p:nvPicPr>
          <p:cNvPr id="12" name="Imagen 11">
            <a:extLst>
              <a:ext uri="{FF2B5EF4-FFF2-40B4-BE49-F238E27FC236}">
                <a16:creationId xmlns:a16="http://schemas.microsoft.com/office/drawing/2014/main" id="{A807736E-D856-4B4B-BF09-8718106ECD0C}"/>
              </a:ext>
            </a:extLst>
          </p:cNvPr>
          <p:cNvPicPr>
            <a:picLocks noChangeAspect="1"/>
          </p:cNvPicPr>
          <p:nvPr/>
        </p:nvPicPr>
        <p:blipFill>
          <a:blip r:embed="rId2"/>
          <a:stretch>
            <a:fillRect/>
          </a:stretch>
        </p:blipFill>
        <p:spPr>
          <a:xfrm>
            <a:off x="7265269" y="202359"/>
            <a:ext cx="4741985" cy="4781968"/>
          </a:xfrm>
          <a:prstGeom prst="rect">
            <a:avLst/>
          </a:prstGeom>
        </p:spPr>
      </p:pic>
      <p:pic>
        <p:nvPicPr>
          <p:cNvPr id="14" name="Imagen 13">
            <a:extLst>
              <a:ext uri="{FF2B5EF4-FFF2-40B4-BE49-F238E27FC236}">
                <a16:creationId xmlns:a16="http://schemas.microsoft.com/office/drawing/2014/main" id="{1481A238-97AF-4312-AF10-BFB6A1357A82}"/>
              </a:ext>
            </a:extLst>
          </p:cNvPr>
          <p:cNvPicPr>
            <a:picLocks noChangeAspect="1"/>
          </p:cNvPicPr>
          <p:nvPr/>
        </p:nvPicPr>
        <p:blipFill>
          <a:blip r:embed="rId3"/>
          <a:stretch>
            <a:fillRect/>
          </a:stretch>
        </p:blipFill>
        <p:spPr>
          <a:xfrm>
            <a:off x="732867" y="4588223"/>
            <a:ext cx="5483294" cy="1166463"/>
          </a:xfrm>
          <a:prstGeom prst="rect">
            <a:avLst/>
          </a:prstGeom>
        </p:spPr>
      </p:pic>
      <p:sp>
        <p:nvSpPr>
          <p:cNvPr id="15" name="CuadroTexto 14">
            <a:extLst>
              <a:ext uri="{FF2B5EF4-FFF2-40B4-BE49-F238E27FC236}">
                <a16:creationId xmlns:a16="http://schemas.microsoft.com/office/drawing/2014/main" id="{7EF94C64-2317-416D-924E-04E1D8768AA4}"/>
              </a:ext>
            </a:extLst>
          </p:cNvPr>
          <p:cNvSpPr txBox="1"/>
          <p:nvPr/>
        </p:nvSpPr>
        <p:spPr>
          <a:xfrm>
            <a:off x="759277" y="1670522"/>
            <a:ext cx="5635694" cy="2308324"/>
          </a:xfrm>
          <a:prstGeom prst="rect">
            <a:avLst/>
          </a:prstGeom>
          <a:noFill/>
        </p:spPr>
        <p:txBody>
          <a:bodyPr wrap="square" rtlCol="0">
            <a:spAutoFit/>
          </a:bodyPr>
          <a:lstStyle/>
          <a:p>
            <a:r>
              <a:rPr lang="es-MX" dirty="0"/>
              <a:t>El </a:t>
            </a:r>
            <a:r>
              <a:rPr lang="es-MX" b="1" dirty="0"/>
              <a:t>desarrollo humano</a:t>
            </a:r>
            <a:r>
              <a:rPr lang="es-MX" dirty="0"/>
              <a:t>, según el Programa de las Naciones Unidas para el Desarrollo (PNUD), es aquel que sitúa a las personas en el centro del desarrollo. Trata de la promoción del desarrollo potencial de las personas, del aumento de sus posibilidades, y del disfrute de la libertad para vivir la vida que valoran. La publicación más importante sobre desarrollo humano es el Informe Anual Mundial sobre el Desarrollo Humano del PNUD</a:t>
            </a:r>
            <a:endParaRPr lang="es-CL" dirty="0"/>
          </a:p>
        </p:txBody>
      </p:sp>
      <p:pic>
        <p:nvPicPr>
          <p:cNvPr id="17" name="Imagen 16">
            <a:extLst>
              <a:ext uri="{FF2B5EF4-FFF2-40B4-BE49-F238E27FC236}">
                <a16:creationId xmlns:a16="http://schemas.microsoft.com/office/drawing/2014/main" id="{785DD86C-D5DA-45E4-81E2-4EE7F8AABECF}"/>
              </a:ext>
            </a:extLst>
          </p:cNvPr>
          <p:cNvPicPr>
            <a:picLocks noChangeAspect="1"/>
          </p:cNvPicPr>
          <p:nvPr/>
        </p:nvPicPr>
        <p:blipFill>
          <a:blip r:embed="rId4"/>
          <a:stretch>
            <a:fillRect/>
          </a:stretch>
        </p:blipFill>
        <p:spPr>
          <a:xfrm>
            <a:off x="7624195" y="5089104"/>
            <a:ext cx="4024132" cy="1670522"/>
          </a:xfrm>
          <a:prstGeom prst="rect">
            <a:avLst/>
          </a:prstGeom>
        </p:spPr>
      </p:pic>
      <p:sp>
        <p:nvSpPr>
          <p:cNvPr id="10" name="Título 1">
            <a:extLst>
              <a:ext uri="{FF2B5EF4-FFF2-40B4-BE49-F238E27FC236}">
                <a16:creationId xmlns:a16="http://schemas.microsoft.com/office/drawing/2014/main" id="{171D3BC8-9EBB-4599-BBE4-101E5C0C24C2}"/>
              </a:ext>
            </a:extLst>
          </p:cNvPr>
          <p:cNvSpPr txBox="1">
            <a:spLocks/>
          </p:cNvSpPr>
          <p:nvPr/>
        </p:nvSpPr>
        <p:spPr>
          <a:xfrm>
            <a:off x="724632" y="450851"/>
            <a:ext cx="5734050" cy="560085"/>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800" dirty="0">
                <a:latin typeface="Consolas" panose="020B0609020204030204" pitchFamily="49" charset="0"/>
              </a:rPr>
              <a:t>Índice de desarrollo humano</a:t>
            </a:r>
          </a:p>
        </p:txBody>
      </p:sp>
    </p:spTree>
    <p:extLst>
      <p:ext uri="{BB962C8B-B14F-4D97-AF65-F5344CB8AC3E}">
        <p14:creationId xmlns:p14="http://schemas.microsoft.com/office/powerpoint/2010/main" val="454843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236879-C5E1-4ACC-8890-86F1FFFD3797}"/>
              </a:ext>
            </a:extLst>
          </p:cNvPr>
          <p:cNvSpPr>
            <a:spLocks noGrp="1"/>
          </p:cNvSpPr>
          <p:nvPr>
            <p:ph type="title"/>
          </p:nvPr>
        </p:nvSpPr>
        <p:spPr/>
        <p:txBody>
          <a:bodyPr/>
          <a:lstStyle/>
          <a:p>
            <a:r>
              <a:rPr lang="es-CL" dirty="0"/>
              <a:t>P</a:t>
            </a:r>
            <a:r>
              <a:rPr lang="ang-Latn-001" dirty="0"/>
              <a:t>ropuesta</a:t>
            </a:r>
            <a:endParaRPr lang="es-CL" dirty="0"/>
          </a:p>
        </p:txBody>
      </p:sp>
      <p:sp>
        <p:nvSpPr>
          <p:cNvPr id="3" name="Marcador de contenido 2">
            <a:extLst>
              <a:ext uri="{FF2B5EF4-FFF2-40B4-BE49-F238E27FC236}">
                <a16:creationId xmlns:a16="http://schemas.microsoft.com/office/drawing/2014/main" id="{ED49757E-5152-42EC-A565-757B4BC9CF7D}"/>
              </a:ext>
            </a:extLst>
          </p:cNvPr>
          <p:cNvSpPr>
            <a:spLocks noGrp="1"/>
          </p:cNvSpPr>
          <p:nvPr>
            <p:ph idx="1"/>
          </p:nvPr>
        </p:nvSpPr>
        <p:spPr/>
        <p:txBody>
          <a:bodyPr/>
          <a:lstStyle/>
          <a:p>
            <a:r>
              <a:rPr lang="es-CL" dirty="0"/>
              <a:t>T</a:t>
            </a:r>
            <a:r>
              <a:rPr lang="ang-Latn-001" dirty="0"/>
              <a:t>enemos la capacidad de construir de construir a nivel comunal el IDH desde el 2006 al 2020?</a:t>
            </a:r>
            <a:endParaRPr lang="es-CL" dirty="0"/>
          </a:p>
        </p:txBody>
      </p:sp>
      <p:pic>
        <p:nvPicPr>
          <p:cNvPr id="5" name="Imagen 4">
            <a:extLst>
              <a:ext uri="{FF2B5EF4-FFF2-40B4-BE49-F238E27FC236}">
                <a16:creationId xmlns:a16="http://schemas.microsoft.com/office/drawing/2014/main" id="{9BB03686-D1BD-4EFA-B1DC-1610D5919532}"/>
              </a:ext>
            </a:extLst>
          </p:cNvPr>
          <p:cNvPicPr>
            <a:picLocks noChangeAspect="1"/>
          </p:cNvPicPr>
          <p:nvPr/>
        </p:nvPicPr>
        <p:blipFill>
          <a:blip r:embed="rId2"/>
          <a:stretch>
            <a:fillRect/>
          </a:stretch>
        </p:blipFill>
        <p:spPr>
          <a:xfrm>
            <a:off x="1380990" y="2978753"/>
            <a:ext cx="4165433" cy="3008632"/>
          </a:xfrm>
          <a:prstGeom prst="rect">
            <a:avLst/>
          </a:prstGeom>
        </p:spPr>
      </p:pic>
      <p:sp>
        <p:nvSpPr>
          <p:cNvPr id="6" name="CuadroTexto 5">
            <a:extLst>
              <a:ext uri="{FF2B5EF4-FFF2-40B4-BE49-F238E27FC236}">
                <a16:creationId xmlns:a16="http://schemas.microsoft.com/office/drawing/2014/main" id="{A55A7F60-C389-4B1C-842C-CFC520A6E51C}"/>
              </a:ext>
            </a:extLst>
          </p:cNvPr>
          <p:cNvSpPr txBox="1"/>
          <p:nvPr/>
        </p:nvSpPr>
        <p:spPr>
          <a:xfrm>
            <a:off x="5807413" y="2978753"/>
            <a:ext cx="5894961" cy="646331"/>
          </a:xfrm>
          <a:prstGeom prst="rect">
            <a:avLst/>
          </a:prstGeom>
          <a:noFill/>
        </p:spPr>
        <p:txBody>
          <a:bodyPr wrap="square" rtlCol="0">
            <a:spAutoFit/>
          </a:bodyPr>
          <a:lstStyle/>
          <a:p>
            <a:r>
              <a:rPr lang="es-CL"/>
              <a:t>https://blogs.worldbank.org/es/opendata/qu-significa-en-realidad-esperanza-de-vida-al-nacer</a:t>
            </a:r>
            <a:endParaRPr lang="es-CL" dirty="0"/>
          </a:p>
        </p:txBody>
      </p:sp>
    </p:spTree>
    <p:extLst>
      <p:ext uri="{BB962C8B-B14F-4D97-AF65-F5344CB8AC3E}">
        <p14:creationId xmlns:p14="http://schemas.microsoft.com/office/powerpoint/2010/main" val="156290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EEED45-73A3-4EE0-AAFE-A639F67BF962}"/>
              </a:ext>
            </a:extLst>
          </p:cNvPr>
          <p:cNvSpPr>
            <a:spLocks noGrp="1"/>
          </p:cNvSpPr>
          <p:nvPr>
            <p:ph type="title"/>
          </p:nvPr>
        </p:nvSpPr>
        <p:spPr/>
        <p:txBody>
          <a:bodyPr>
            <a:normAutofit fontScale="90000"/>
          </a:bodyPr>
          <a:lstStyle/>
          <a:p>
            <a:r>
              <a:rPr lang="ang-Latn-001" dirty="0"/>
              <a:t>Casen 2017: modulo participacion y redes</a:t>
            </a:r>
            <a:endParaRPr lang="es-CL" dirty="0"/>
          </a:p>
        </p:txBody>
      </p:sp>
      <p:pic>
        <p:nvPicPr>
          <p:cNvPr id="5" name="Marcador de contenido 4">
            <a:extLst>
              <a:ext uri="{FF2B5EF4-FFF2-40B4-BE49-F238E27FC236}">
                <a16:creationId xmlns:a16="http://schemas.microsoft.com/office/drawing/2014/main" id="{8F8FDB8D-E0FA-4A32-91D9-19DEC9DAA3AD}"/>
              </a:ext>
            </a:extLst>
          </p:cNvPr>
          <p:cNvPicPr>
            <a:picLocks noGrp="1" noChangeAspect="1"/>
          </p:cNvPicPr>
          <p:nvPr>
            <p:ph idx="1"/>
          </p:nvPr>
        </p:nvPicPr>
        <p:blipFill>
          <a:blip r:embed="rId2"/>
          <a:stretch>
            <a:fillRect/>
          </a:stretch>
        </p:blipFill>
        <p:spPr>
          <a:xfrm>
            <a:off x="3379693" y="1825625"/>
            <a:ext cx="5715189" cy="4351338"/>
          </a:xfrm>
        </p:spPr>
      </p:pic>
    </p:spTree>
    <p:extLst>
      <p:ext uri="{BB962C8B-B14F-4D97-AF65-F5344CB8AC3E}">
        <p14:creationId xmlns:p14="http://schemas.microsoft.com/office/powerpoint/2010/main" val="3161477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646286-AAA2-4795-9AF6-009B7A476933}"/>
              </a:ext>
            </a:extLst>
          </p:cNvPr>
          <p:cNvSpPr>
            <a:spLocks noGrp="1"/>
          </p:cNvSpPr>
          <p:nvPr>
            <p:ph type="title"/>
          </p:nvPr>
        </p:nvSpPr>
        <p:spPr>
          <a:xfrm>
            <a:off x="838200" y="584201"/>
            <a:ext cx="10515600" cy="787400"/>
          </a:xfrm>
        </p:spPr>
        <p:txBody>
          <a:bodyPr>
            <a:normAutofit fontScale="90000"/>
          </a:bodyPr>
          <a:lstStyle/>
          <a:p>
            <a:r>
              <a:rPr lang="es-CL" dirty="0"/>
              <a:t>N</a:t>
            </a:r>
            <a:r>
              <a:rPr lang="ang-Latn-001" dirty="0"/>
              <a:t>otredame</a:t>
            </a:r>
            <a:endParaRPr lang="es-CL" dirty="0"/>
          </a:p>
        </p:txBody>
      </p:sp>
      <p:sp>
        <p:nvSpPr>
          <p:cNvPr id="3" name="Marcador de contenido 2">
            <a:extLst>
              <a:ext uri="{FF2B5EF4-FFF2-40B4-BE49-F238E27FC236}">
                <a16:creationId xmlns:a16="http://schemas.microsoft.com/office/drawing/2014/main" id="{F2F88AE6-0B96-4344-B627-0613D2F4A5BF}"/>
              </a:ext>
            </a:extLst>
          </p:cNvPr>
          <p:cNvSpPr>
            <a:spLocks noGrp="1"/>
          </p:cNvSpPr>
          <p:nvPr>
            <p:ph idx="1"/>
          </p:nvPr>
        </p:nvSpPr>
        <p:spPr>
          <a:xfrm>
            <a:off x="838200" y="1728788"/>
            <a:ext cx="10233800" cy="4351338"/>
          </a:xfrm>
        </p:spPr>
        <p:txBody>
          <a:bodyPr/>
          <a:lstStyle/>
          <a:p>
            <a:pPr marL="0" indent="0">
              <a:buNone/>
            </a:pPr>
            <a:r>
              <a:rPr lang="es-CL" dirty="0"/>
              <a:t>El 2015, la </a:t>
            </a:r>
            <a:r>
              <a:rPr lang="en-US" dirty="0">
                <a:effectLst/>
                <a:latin typeface="Arial" panose="020B0604020202020204" pitchFamily="34" charset="0"/>
              </a:rPr>
              <a:t>University de Notre Dame construyó un índice de adaptación global al cambio climático. </a:t>
            </a:r>
            <a:r>
              <a:rPr lang="es-MX" dirty="0">
                <a:effectLst/>
                <a:latin typeface="Arial" panose="020B0604020202020204" pitchFamily="34" charset="0"/>
              </a:rPr>
              <a:t>El Índice de adaptación global de Notre Dame (ND-GAIN) es un índice que muestra la vulnerabilidad de un país a las alteraciones climáticas.</a:t>
            </a:r>
          </a:p>
          <a:p>
            <a:pPr marL="0" indent="0">
              <a:buNone/>
            </a:pPr>
            <a:endParaRPr lang="es-MX" dirty="0">
              <a:latin typeface="Arial" panose="020B0604020202020204" pitchFamily="34" charset="0"/>
            </a:endParaRPr>
          </a:p>
          <a:p>
            <a:pPr marL="0" indent="0">
              <a:buNone/>
            </a:pPr>
            <a:r>
              <a:rPr lang="es-MX" dirty="0">
                <a:effectLst/>
                <a:latin typeface="Arial" panose="020B0604020202020204" pitchFamily="34" charset="0"/>
              </a:rPr>
              <a:t>Como vemos, es lo que buscamos en el </a:t>
            </a:r>
            <a:r>
              <a:rPr lang="es-MX" dirty="0">
                <a:solidFill>
                  <a:srgbClr val="FF0000"/>
                </a:solidFill>
                <a:effectLst/>
                <a:latin typeface="Arial" panose="020B0604020202020204" pitchFamily="34" charset="0"/>
              </a:rPr>
              <a:t>IVHCC</a:t>
            </a:r>
            <a:endParaRPr lang="en-US" dirty="0">
              <a:solidFill>
                <a:srgbClr val="FF0000"/>
              </a:solidFill>
              <a:effectLst/>
              <a:latin typeface="Arial" panose="020B0604020202020204" pitchFamily="34" charset="0"/>
            </a:endParaRPr>
          </a:p>
          <a:p>
            <a:pPr marL="0" indent="0">
              <a:buNone/>
            </a:pPr>
            <a:endParaRPr lang="en-US" dirty="0">
              <a:latin typeface="Arial" panose="020B0604020202020204" pitchFamily="34" charset="0"/>
            </a:endParaRPr>
          </a:p>
          <a:p>
            <a:pPr marL="0" indent="0">
              <a:buNone/>
            </a:pPr>
            <a:endParaRPr lang="es-CL" dirty="0"/>
          </a:p>
        </p:txBody>
      </p:sp>
    </p:spTree>
    <p:extLst>
      <p:ext uri="{BB962C8B-B14F-4D97-AF65-F5344CB8AC3E}">
        <p14:creationId xmlns:p14="http://schemas.microsoft.com/office/powerpoint/2010/main" val="1277105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9C1CE92-B820-4630-BE04-C8C1D3DA9DDF}"/>
              </a:ext>
            </a:extLst>
          </p:cNvPr>
          <p:cNvPicPr>
            <a:picLocks noChangeAspect="1"/>
          </p:cNvPicPr>
          <p:nvPr/>
        </p:nvPicPr>
        <p:blipFill>
          <a:blip r:embed="rId2"/>
          <a:stretch>
            <a:fillRect/>
          </a:stretch>
        </p:blipFill>
        <p:spPr>
          <a:xfrm>
            <a:off x="2346039" y="1504747"/>
            <a:ext cx="9557297" cy="4769052"/>
          </a:xfrm>
          <a:prstGeom prst="rect">
            <a:avLst/>
          </a:prstGeom>
        </p:spPr>
      </p:pic>
      <p:sp>
        <p:nvSpPr>
          <p:cNvPr id="6" name="CuadroTexto 5">
            <a:extLst>
              <a:ext uri="{FF2B5EF4-FFF2-40B4-BE49-F238E27FC236}">
                <a16:creationId xmlns:a16="http://schemas.microsoft.com/office/drawing/2014/main" id="{721AE5DD-C823-4391-A827-0FC78BA58A3B}"/>
              </a:ext>
            </a:extLst>
          </p:cNvPr>
          <p:cNvSpPr txBox="1"/>
          <p:nvPr/>
        </p:nvSpPr>
        <p:spPr>
          <a:xfrm>
            <a:off x="394608" y="2952750"/>
            <a:ext cx="1796142" cy="646331"/>
          </a:xfrm>
          <a:prstGeom prst="rect">
            <a:avLst/>
          </a:prstGeom>
          <a:noFill/>
        </p:spPr>
        <p:txBody>
          <a:bodyPr wrap="square" rtlCol="0">
            <a:spAutoFit/>
          </a:bodyPr>
          <a:lstStyle/>
          <a:p>
            <a:r>
              <a:rPr lang="es-CL" dirty="0"/>
              <a:t>V</a:t>
            </a:r>
            <a:r>
              <a:rPr lang="ang-Latn-001" dirty="0"/>
              <a:t>ulnerabilidad</a:t>
            </a:r>
            <a:endParaRPr lang="es-CL" dirty="0"/>
          </a:p>
          <a:p>
            <a:r>
              <a:rPr lang="ang-Latn-001" dirty="0"/>
              <a:t> y preparacion</a:t>
            </a:r>
            <a:endParaRPr lang="es-CL" dirty="0"/>
          </a:p>
        </p:txBody>
      </p:sp>
      <p:sp>
        <p:nvSpPr>
          <p:cNvPr id="7" name="Título 1">
            <a:extLst>
              <a:ext uri="{FF2B5EF4-FFF2-40B4-BE49-F238E27FC236}">
                <a16:creationId xmlns:a16="http://schemas.microsoft.com/office/drawing/2014/main" id="{043BB955-07AA-4FD0-982C-87C0926704EA}"/>
              </a:ext>
            </a:extLst>
          </p:cNvPr>
          <p:cNvSpPr>
            <a:spLocks noGrp="1"/>
          </p:cNvSpPr>
          <p:nvPr>
            <p:ph type="title"/>
          </p:nvPr>
        </p:nvSpPr>
        <p:spPr>
          <a:xfrm>
            <a:off x="838200" y="584201"/>
            <a:ext cx="10515600" cy="787400"/>
          </a:xfrm>
        </p:spPr>
        <p:txBody>
          <a:bodyPr>
            <a:normAutofit fontScale="90000"/>
          </a:bodyPr>
          <a:lstStyle/>
          <a:p>
            <a:r>
              <a:rPr lang="es-CL" dirty="0"/>
              <a:t>N</a:t>
            </a:r>
            <a:r>
              <a:rPr lang="ang-Latn-001" dirty="0"/>
              <a:t>otredame</a:t>
            </a:r>
            <a:endParaRPr lang="es-CL" dirty="0"/>
          </a:p>
        </p:txBody>
      </p:sp>
    </p:spTree>
    <p:extLst>
      <p:ext uri="{BB962C8B-B14F-4D97-AF65-F5344CB8AC3E}">
        <p14:creationId xmlns:p14="http://schemas.microsoft.com/office/powerpoint/2010/main" val="4154918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0699E5B2-87DD-435C-82E3-643B629F1C7A}"/>
              </a:ext>
            </a:extLst>
          </p:cNvPr>
          <p:cNvSpPr txBox="1"/>
          <p:nvPr/>
        </p:nvSpPr>
        <p:spPr>
          <a:xfrm>
            <a:off x="305150" y="6280049"/>
            <a:ext cx="7204216" cy="369332"/>
          </a:xfrm>
          <a:prstGeom prst="rect">
            <a:avLst/>
          </a:prstGeom>
          <a:noFill/>
        </p:spPr>
        <p:txBody>
          <a:bodyPr wrap="none" rtlCol="0">
            <a:spAutoFit/>
          </a:bodyPr>
          <a:lstStyle/>
          <a:p>
            <a:pPr algn="just"/>
            <a:r>
              <a:rPr lang="es-CL" dirty="0"/>
              <a:t>https://gain.nd.edu/assets/254377/nd_gain_technical_document_2015.pdf</a:t>
            </a:r>
          </a:p>
        </p:txBody>
      </p:sp>
      <p:pic>
        <p:nvPicPr>
          <p:cNvPr id="9" name="Imagen 8">
            <a:extLst>
              <a:ext uri="{FF2B5EF4-FFF2-40B4-BE49-F238E27FC236}">
                <a16:creationId xmlns:a16="http://schemas.microsoft.com/office/drawing/2014/main" id="{C2B510A4-6936-46FF-B704-71B7A7AF88E5}"/>
              </a:ext>
            </a:extLst>
          </p:cNvPr>
          <p:cNvPicPr>
            <a:picLocks noChangeAspect="1"/>
          </p:cNvPicPr>
          <p:nvPr/>
        </p:nvPicPr>
        <p:blipFill>
          <a:blip r:embed="rId2"/>
          <a:stretch>
            <a:fillRect/>
          </a:stretch>
        </p:blipFill>
        <p:spPr>
          <a:xfrm>
            <a:off x="790925" y="393285"/>
            <a:ext cx="3990625" cy="5873526"/>
          </a:xfrm>
          <a:prstGeom prst="rect">
            <a:avLst/>
          </a:prstGeom>
        </p:spPr>
      </p:pic>
      <p:pic>
        <p:nvPicPr>
          <p:cNvPr id="11" name="Imagen 10">
            <a:extLst>
              <a:ext uri="{FF2B5EF4-FFF2-40B4-BE49-F238E27FC236}">
                <a16:creationId xmlns:a16="http://schemas.microsoft.com/office/drawing/2014/main" id="{D53ACFAD-CC72-429C-B9EF-86DB451A705B}"/>
              </a:ext>
            </a:extLst>
          </p:cNvPr>
          <p:cNvPicPr>
            <a:picLocks noChangeAspect="1"/>
          </p:cNvPicPr>
          <p:nvPr/>
        </p:nvPicPr>
        <p:blipFill>
          <a:blip r:embed="rId3"/>
          <a:stretch>
            <a:fillRect/>
          </a:stretch>
        </p:blipFill>
        <p:spPr>
          <a:xfrm>
            <a:off x="5345098" y="396825"/>
            <a:ext cx="6485853" cy="1096200"/>
          </a:xfrm>
          <a:prstGeom prst="rect">
            <a:avLst/>
          </a:prstGeom>
        </p:spPr>
      </p:pic>
      <p:pic>
        <p:nvPicPr>
          <p:cNvPr id="6" name="Imagen 5">
            <a:extLst>
              <a:ext uri="{FF2B5EF4-FFF2-40B4-BE49-F238E27FC236}">
                <a16:creationId xmlns:a16="http://schemas.microsoft.com/office/drawing/2014/main" id="{EECBAE4F-F45B-4319-A898-3D9D6ADC833D}"/>
              </a:ext>
            </a:extLst>
          </p:cNvPr>
          <p:cNvPicPr>
            <a:picLocks noChangeAspect="1"/>
          </p:cNvPicPr>
          <p:nvPr/>
        </p:nvPicPr>
        <p:blipFill>
          <a:blip r:embed="rId4"/>
          <a:stretch>
            <a:fillRect/>
          </a:stretch>
        </p:blipFill>
        <p:spPr>
          <a:xfrm>
            <a:off x="5558340" y="2029499"/>
            <a:ext cx="6081209" cy="4117684"/>
          </a:xfrm>
          <a:prstGeom prst="rect">
            <a:avLst/>
          </a:prstGeom>
          <a:ln w="190500" cap="flat" cmpd="thinThick">
            <a:solidFill>
              <a:srgbClr val="FFFFFF"/>
            </a:solidFill>
            <a:prstDash val="solid"/>
            <a:round/>
          </a:ln>
        </p:spPr>
      </p:pic>
    </p:spTree>
    <p:extLst>
      <p:ext uri="{BB962C8B-B14F-4D97-AF65-F5344CB8AC3E}">
        <p14:creationId xmlns:p14="http://schemas.microsoft.com/office/powerpoint/2010/main" val="4060505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46801"/>
            <a:ext cx="10849708" cy="389325"/>
          </a:xfrm>
        </p:spPr>
        <p:txBody>
          <a:bodyPr>
            <a:normAutofit fontScale="90000"/>
          </a:bodyPr>
          <a:lstStyle/>
          <a:p>
            <a:pPr algn="l"/>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Construcció</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 de </a:t>
            </a:r>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a:t>
            </a:r>
            <a:endParaRPr lang="es-CL" sz="3100" dirty="0"/>
          </a:p>
        </p:txBody>
      </p:sp>
      <p:sp>
        <p:nvSpPr>
          <p:cNvPr id="6" name="CuadroTexto 5">
            <a:extLst>
              <a:ext uri="{FF2B5EF4-FFF2-40B4-BE49-F238E27FC236}">
                <a16:creationId xmlns:a16="http://schemas.microsoft.com/office/drawing/2014/main" id="{B8FA67B5-D856-4860-AC1C-4B50BADE7676}"/>
              </a:ext>
            </a:extLst>
          </p:cNvPr>
          <p:cNvSpPr txBox="1"/>
          <p:nvPr/>
        </p:nvSpPr>
        <p:spPr>
          <a:xfrm>
            <a:off x="252045" y="6286033"/>
            <a:ext cx="11260016" cy="276999"/>
          </a:xfrm>
          <a:prstGeom prst="rect">
            <a:avLst/>
          </a:prstGeom>
          <a:noFill/>
        </p:spPr>
        <p:txBody>
          <a:bodyPr wrap="square" rtlCol="0">
            <a:spAutoFit/>
          </a:bodyPr>
          <a:lstStyle/>
          <a:p>
            <a:r>
              <a:rPr lang="ang-Latn" sz="1200" dirty="0">
                <a:latin typeface="Batang" panose="02030600000101010101" pitchFamily="18" charset="-127"/>
                <a:ea typeface="Batang" panose="02030600000101010101" pitchFamily="18" charset="-127"/>
              </a:rPr>
              <a:t>(1) </a:t>
            </a:r>
            <a:r>
              <a:rPr lang="es-CL" sz="1200" dirty="0">
                <a:latin typeface="Batang" panose="02030600000101010101" pitchFamily="18" charset="-127"/>
                <a:ea typeface="Batang" panose="02030600000101010101" pitchFamily="18" charset="-127"/>
              </a:rPr>
              <a:t>http://www.etpcba.com.ar/Documentos/Sitios/Evaluacion_Intitucional/17_INDICADORES_E_%C3%8DNDICES.pdf</a:t>
            </a:r>
          </a:p>
        </p:txBody>
      </p:sp>
      <p:sp>
        <p:nvSpPr>
          <p:cNvPr id="7" name="CuadroTexto 6">
            <a:extLst>
              <a:ext uri="{FF2B5EF4-FFF2-40B4-BE49-F238E27FC236}">
                <a16:creationId xmlns:a16="http://schemas.microsoft.com/office/drawing/2014/main" id="{BFF74897-7A2A-4058-BBD5-AE044A36884D}"/>
              </a:ext>
            </a:extLst>
          </p:cNvPr>
          <p:cNvSpPr txBox="1"/>
          <p:nvPr/>
        </p:nvSpPr>
        <p:spPr>
          <a:xfrm>
            <a:off x="791307" y="2247536"/>
            <a:ext cx="7203831" cy="2769989"/>
          </a:xfrm>
          <a:prstGeom prst="rect">
            <a:avLst/>
          </a:prstGeom>
          <a:noFill/>
        </p:spPr>
        <p:txBody>
          <a:bodyPr wrap="square" rtlCol="0">
            <a:spAutoFit/>
          </a:bodyPr>
          <a:lstStyle/>
          <a:p>
            <a:r>
              <a:rPr lang="es-MX" sz="1600" dirty="0">
                <a:effectLst/>
                <a:latin typeface="Quire Sans" panose="020B0502040400020003" pitchFamily="34" charset="0"/>
                <a:ea typeface="Batang" panose="02030600000101010101" pitchFamily="18" charset="-127"/>
                <a:cs typeface="Quire Sans" panose="020B0502040400020003" pitchFamily="34" charset="0"/>
              </a:rPr>
              <a:t>Supongamos que se desee evaluar el comportamiento de una variable para la cual, una</a:t>
            </a:r>
            <a:r>
              <a:rPr lang="ang-Latn-001" sz="1600" dirty="0">
                <a:effectLst/>
                <a:latin typeface="Quire Sans" panose="020B0502040400020003" pitchFamily="34" charset="0"/>
                <a:ea typeface="Batang" panose="02030600000101010101" pitchFamily="18" charset="-127"/>
                <a:cs typeface="Quire Sans" panose="020B0502040400020003" pitchFamily="34" charset="0"/>
              </a:rPr>
              <a:t> </a:t>
            </a:r>
            <a:r>
              <a:rPr lang="es-MX" sz="1600" dirty="0">
                <a:effectLst/>
                <a:latin typeface="Quire Sans" panose="020B0502040400020003" pitchFamily="34" charset="0"/>
                <a:ea typeface="Batang" panose="02030600000101010101" pitchFamily="18" charset="-127"/>
                <a:cs typeface="Quire Sans" panose="020B0502040400020003" pitchFamily="34" charset="0"/>
              </a:rPr>
              <a:t>vez elaboradas las definiciones correspondientes, se hayan encontrado </a:t>
            </a:r>
            <a:r>
              <a:rPr lang="ang-Latn-001" sz="1600" dirty="0">
                <a:effectLst/>
                <a:latin typeface="Quire Sans" panose="020B0502040400020003" pitchFamily="34" charset="0"/>
                <a:ea typeface="Batang" panose="02030600000101010101" pitchFamily="18" charset="-127"/>
                <a:cs typeface="Quire Sans" panose="020B0502040400020003" pitchFamily="34" charset="0"/>
              </a:rPr>
              <a:t>loa </a:t>
            </a:r>
            <a:r>
              <a:rPr lang="es-MX" sz="1600" dirty="0">
                <a:effectLst/>
                <a:latin typeface="Quire Sans" panose="020B0502040400020003" pitchFamily="34" charset="0"/>
                <a:ea typeface="Batang" panose="02030600000101010101" pitchFamily="18" charset="-127"/>
                <a:cs typeface="Quire Sans" panose="020B0502040400020003" pitchFamily="34" charset="0"/>
              </a:rPr>
              <a:t>diversos indicadores capaces de expresar los valores que asume en distintos objetos. A través de cada indicador, se podrán obtener los datos pertinentes, que deberán ser llevados a escalas adecuadas para </a:t>
            </a:r>
            <a:r>
              <a:rPr lang="ang-Latn-001" sz="1600" dirty="0">
                <a:latin typeface="Quire Sans" panose="020B0502040400020003" pitchFamily="34" charset="0"/>
                <a:ea typeface="Batang" panose="02030600000101010101" pitchFamily="18" charset="-127"/>
                <a:cs typeface="Quire Sans" panose="020B0502040400020003" pitchFamily="34" charset="0"/>
              </a:rPr>
              <a:t>medirlos</a:t>
            </a:r>
            <a:r>
              <a:rPr lang="es-MX" sz="1600" dirty="0">
                <a:effectLst/>
                <a:latin typeface="Quire Sans" panose="020B0502040400020003" pitchFamily="34" charset="0"/>
                <a:ea typeface="Batang" panose="02030600000101010101" pitchFamily="18" charset="-127"/>
                <a:cs typeface="Quire Sans" panose="020B0502040400020003" pitchFamily="34" charset="0"/>
              </a:rPr>
              <a:t>. Para cada indicador que utilicemos, será necesario</a:t>
            </a:r>
            <a:r>
              <a:rPr lang="ang-Latn-001" sz="1600" dirty="0">
                <a:effectLst/>
                <a:latin typeface="Quire Sans" panose="020B0502040400020003" pitchFamily="34" charset="0"/>
                <a:ea typeface="Batang" panose="02030600000101010101" pitchFamily="18" charset="-127"/>
                <a:cs typeface="Quire Sans" panose="020B0502040400020003" pitchFamily="34" charset="0"/>
              </a:rPr>
              <a:t> </a:t>
            </a:r>
            <a:r>
              <a:rPr lang="es-MX" sz="1600" dirty="0">
                <a:effectLst/>
                <a:latin typeface="Quire Sans" panose="020B0502040400020003" pitchFamily="34" charset="0"/>
                <a:ea typeface="Batang" panose="02030600000101010101" pitchFamily="18" charset="-127"/>
                <a:cs typeface="Quire Sans" panose="020B0502040400020003" pitchFamily="34" charset="0"/>
              </a:rPr>
              <a:t>adoptar o construir una escala que cuantifique las observaciones realizadas. Ésta podrá ser del tipo más simple – como la escala dicotómica "si/no", "0/1", de dos valores solamente – o más compleja, con varias </a:t>
            </a:r>
            <a:r>
              <a:rPr lang="ang-Latn-001" sz="1600" dirty="0">
                <a:effectLst/>
                <a:latin typeface="Quire Sans" panose="020B0502040400020003" pitchFamily="34" charset="0"/>
                <a:ea typeface="Batang" panose="02030600000101010101" pitchFamily="18" charset="-127"/>
                <a:cs typeface="Quire Sans" panose="020B0502040400020003" pitchFamily="34" charset="0"/>
              </a:rPr>
              <a:t>caregor</a:t>
            </a:r>
            <a:r>
              <a:rPr lang="es-CL" sz="1600" dirty="0">
                <a:effectLst/>
                <a:latin typeface="Quire Sans" panose="020B0502040400020003" pitchFamily="34" charset="0"/>
                <a:ea typeface="Batang" panose="02030600000101010101" pitchFamily="18" charset="-127"/>
                <a:cs typeface="Quire Sans" panose="020B0502040400020003" pitchFamily="34" charset="0"/>
              </a:rPr>
              <a:t>í</a:t>
            </a:r>
            <a:r>
              <a:rPr lang="ang-Latn-001" sz="1600" dirty="0">
                <a:effectLst/>
                <a:latin typeface="Quire Sans" panose="020B0502040400020003" pitchFamily="34" charset="0"/>
                <a:ea typeface="Batang" panose="02030600000101010101" pitchFamily="18" charset="-127"/>
                <a:cs typeface="Quire Sans" panose="020B0502040400020003" pitchFamily="34" charset="0"/>
              </a:rPr>
              <a:t>as</a:t>
            </a:r>
            <a:r>
              <a:rPr lang="es-MX" sz="1600" dirty="0">
                <a:effectLst/>
                <a:latin typeface="Quire Sans" panose="020B0502040400020003" pitchFamily="34" charset="0"/>
                <a:ea typeface="Batang" panose="02030600000101010101" pitchFamily="18" charset="-127"/>
                <a:cs typeface="Quire Sans" panose="020B0502040400020003" pitchFamily="34" charset="0"/>
              </a:rPr>
              <a:t> posibles, lo que aumenta su sensibilidad o grado de discriminación frente a los fenómenos medidos</a:t>
            </a:r>
            <a:r>
              <a:rPr lang="ang-Latn-001" sz="1600" dirty="0">
                <a:effectLst/>
                <a:latin typeface="Quire Sans" panose="020B0502040400020003" pitchFamily="34" charset="0"/>
                <a:ea typeface="Batang" panose="02030600000101010101" pitchFamily="18" charset="-127"/>
                <a:cs typeface="Quire Sans" panose="020B0502040400020003" pitchFamily="34" charset="0"/>
              </a:rPr>
              <a:t>(1)</a:t>
            </a:r>
            <a:r>
              <a:rPr lang="es-MX" sz="1600" dirty="0">
                <a:effectLst/>
                <a:latin typeface="Quire Sans" panose="020B0502040400020003" pitchFamily="34" charset="0"/>
                <a:ea typeface="Batang" panose="02030600000101010101" pitchFamily="18" charset="-127"/>
                <a:cs typeface="Quire Sans" panose="020B0502040400020003" pitchFamily="34" charset="0"/>
              </a:rPr>
              <a:t>. </a:t>
            </a:r>
            <a:br>
              <a:rPr lang="es-MX" sz="1400" dirty="0">
                <a:latin typeface="Quire Sans" panose="020B0502040400020003" pitchFamily="34" charset="0"/>
                <a:ea typeface="Batang" panose="02030600000101010101" pitchFamily="18" charset="-127"/>
                <a:cs typeface="Quire Sans" panose="020B0502040400020003" pitchFamily="34" charset="0"/>
              </a:rPr>
            </a:br>
            <a:endParaRPr lang="es-CL" sz="1400" dirty="0">
              <a:latin typeface="Quire Sans" panose="020B0502040400020003" pitchFamily="34" charset="0"/>
              <a:ea typeface="Batang" panose="02030600000101010101" pitchFamily="18" charset="-127"/>
              <a:cs typeface="Quire Sans" panose="020B0502040400020003" pitchFamily="34" charset="0"/>
            </a:endParaRPr>
          </a:p>
        </p:txBody>
      </p:sp>
      <p:sp>
        <p:nvSpPr>
          <p:cNvPr id="8" name="CuadroTexto 7">
            <a:extLst>
              <a:ext uri="{FF2B5EF4-FFF2-40B4-BE49-F238E27FC236}">
                <a16:creationId xmlns:a16="http://schemas.microsoft.com/office/drawing/2014/main" id="{DBB73518-D2F2-45A1-A13C-34921D558A7E}"/>
              </a:ext>
            </a:extLst>
          </p:cNvPr>
          <p:cNvSpPr txBox="1"/>
          <p:nvPr/>
        </p:nvSpPr>
        <p:spPr>
          <a:xfrm>
            <a:off x="791307" y="1324537"/>
            <a:ext cx="6189785" cy="584775"/>
          </a:xfrm>
          <a:prstGeom prst="rect">
            <a:avLst/>
          </a:prstGeom>
          <a:noFill/>
        </p:spPr>
        <p:txBody>
          <a:bodyPr wrap="square" rtlCol="0">
            <a:spAutoFit/>
          </a:bodyPr>
          <a:lstStyle/>
          <a:p>
            <a:r>
              <a:rPr lang="es-CL" sz="3200" dirty="0"/>
              <a:t>Relación entre índice e indicador</a:t>
            </a:r>
          </a:p>
        </p:txBody>
      </p:sp>
      <p:pic>
        <p:nvPicPr>
          <p:cNvPr id="9" name="Imagen 8" descr="Un dibujo de una persona&#10;&#10;Descripción generada automáticamente con confianza baja">
            <a:extLst>
              <a:ext uri="{FF2B5EF4-FFF2-40B4-BE49-F238E27FC236}">
                <a16:creationId xmlns:a16="http://schemas.microsoft.com/office/drawing/2014/main" id="{5F4F50CF-4B56-4C08-A2A7-DE19FC3797BB}"/>
              </a:ext>
            </a:extLst>
          </p:cNvPr>
          <p:cNvPicPr>
            <a:picLocks noChangeAspect="1"/>
          </p:cNvPicPr>
          <p:nvPr/>
        </p:nvPicPr>
        <p:blipFill>
          <a:blip r:embed="rId2"/>
          <a:stretch>
            <a:fillRect/>
          </a:stretch>
        </p:blipFill>
        <p:spPr>
          <a:xfrm>
            <a:off x="8430525" y="1811478"/>
            <a:ext cx="3081536" cy="3081536"/>
          </a:xfrm>
          <a:prstGeom prst="rect">
            <a:avLst/>
          </a:prstGeom>
        </p:spPr>
      </p:pic>
    </p:spTree>
    <p:extLst>
      <p:ext uri="{BB962C8B-B14F-4D97-AF65-F5344CB8AC3E}">
        <p14:creationId xmlns:p14="http://schemas.microsoft.com/office/powerpoint/2010/main" val="1903503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46801"/>
            <a:ext cx="10849708" cy="389325"/>
          </a:xfrm>
        </p:spPr>
        <p:txBody>
          <a:bodyPr>
            <a:normAutofit fontScale="90000"/>
          </a:bodyPr>
          <a:lstStyle/>
          <a:p>
            <a:pPr algn="l"/>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Construcció</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 de </a:t>
            </a:r>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a:t>
            </a:r>
            <a:endParaRPr lang="es-CL" sz="3100" dirty="0"/>
          </a:p>
        </p:txBody>
      </p:sp>
      <p:sp>
        <p:nvSpPr>
          <p:cNvPr id="8" name="CuadroTexto 7">
            <a:extLst>
              <a:ext uri="{FF2B5EF4-FFF2-40B4-BE49-F238E27FC236}">
                <a16:creationId xmlns:a16="http://schemas.microsoft.com/office/drawing/2014/main" id="{DBB73518-D2F2-45A1-A13C-34921D558A7E}"/>
              </a:ext>
            </a:extLst>
          </p:cNvPr>
          <p:cNvSpPr txBox="1"/>
          <p:nvPr/>
        </p:nvSpPr>
        <p:spPr>
          <a:xfrm>
            <a:off x="791307" y="1085747"/>
            <a:ext cx="618978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CL" sz="3200" b="0" i="0" u="none" strike="noStrike" kern="1200" cap="none" spc="0" normalizeH="0" baseline="0" noProof="0" dirty="0" err="1">
                <a:ln>
                  <a:noFill/>
                </a:ln>
                <a:solidFill>
                  <a:srgbClr val="73CBB2">
                    <a:lumMod val="75000"/>
                  </a:srgbClr>
                </a:solidFill>
                <a:effectLst/>
                <a:uLnTx/>
                <a:uFillTx/>
                <a:latin typeface="Corbel" panose="020B0503020204020204"/>
                <a:ea typeface="+mn-ea"/>
                <a:cs typeface="+mn-cs"/>
              </a:rPr>
              <a:t>Notredame</a:t>
            </a:r>
            <a:endParaRPr kumimoji="0" lang="es-CL" sz="32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endParaRPr>
          </a:p>
        </p:txBody>
      </p:sp>
      <p:sp>
        <p:nvSpPr>
          <p:cNvPr id="3" name="Elipse 2">
            <a:extLst>
              <a:ext uri="{FF2B5EF4-FFF2-40B4-BE49-F238E27FC236}">
                <a16:creationId xmlns:a16="http://schemas.microsoft.com/office/drawing/2014/main" id="{67693FCA-4F4D-487B-AA4F-AD23B901676C}"/>
              </a:ext>
            </a:extLst>
          </p:cNvPr>
          <p:cNvSpPr/>
          <p:nvPr/>
        </p:nvSpPr>
        <p:spPr>
          <a:xfrm>
            <a:off x="1417739" y="2625754"/>
            <a:ext cx="2961314" cy="211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400" dirty="0">
                <a:solidFill>
                  <a:srgbClr val="FFFF00"/>
                </a:solidFill>
              </a:rPr>
              <a:t>Preparación a un evento asociado al cambio climático</a:t>
            </a:r>
          </a:p>
        </p:txBody>
      </p:sp>
      <p:sp>
        <p:nvSpPr>
          <p:cNvPr id="6" name="Elipse 5">
            <a:extLst>
              <a:ext uri="{FF2B5EF4-FFF2-40B4-BE49-F238E27FC236}">
                <a16:creationId xmlns:a16="http://schemas.microsoft.com/office/drawing/2014/main" id="{9E0B73BF-7FDF-4A48-9E52-840817B99971}"/>
              </a:ext>
            </a:extLst>
          </p:cNvPr>
          <p:cNvSpPr/>
          <p:nvPr/>
        </p:nvSpPr>
        <p:spPr>
          <a:xfrm>
            <a:off x="5530932" y="3016243"/>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Economía</a:t>
            </a:r>
            <a:endParaRPr lang="ang-Latn-001" sz="1400" dirty="0">
              <a:solidFill>
                <a:srgbClr val="FFFF00"/>
              </a:solidFill>
            </a:endParaRPr>
          </a:p>
        </p:txBody>
      </p:sp>
      <p:sp>
        <p:nvSpPr>
          <p:cNvPr id="13" name="Elipse 12">
            <a:extLst>
              <a:ext uri="{FF2B5EF4-FFF2-40B4-BE49-F238E27FC236}">
                <a16:creationId xmlns:a16="http://schemas.microsoft.com/office/drawing/2014/main" id="{975AE5A5-489C-4EE9-9407-9F564668ECC9}"/>
              </a:ext>
            </a:extLst>
          </p:cNvPr>
          <p:cNvSpPr/>
          <p:nvPr/>
        </p:nvSpPr>
        <p:spPr>
          <a:xfrm>
            <a:off x="5701078" y="1274417"/>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Gobierno</a:t>
            </a:r>
          </a:p>
        </p:txBody>
      </p:sp>
      <p:sp>
        <p:nvSpPr>
          <p:cNvPr id="14" name="Elipse 13">
            <a:extLst>
              <a:ext uri="{FF2B5EF4-FFF2-40B4-BE49-F238E27FC236}">
                <a16:creationId xmlns:a16="http://schemas.microsoft.com/office/drawing/2014/main" id="{AAA96983-365F-4382-BCF7-7A2C25A9847C}"/>
              </a:ext>
            </a:extLst>
          </p:cNvPr>
          <p:cNvSpPr/>
          <p:nvPr/>
        </p:nvSpPr>
        <p:spPr>
          <a:xfrm>
            <a:off x="5895975" y="4950306"/>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Sociedad</a:t>
            </a:r>
          </a:p>
        </p:txBody>
      </p:sp>
      <p:cxnSp>
        <p:nvCxnSpPr>
          <p:cNvPr id="16" name="Conector recto de flecha 15">
            <a:extLst>
              <a:ext uri="{FF2B5EF4-FFF2-40B4-BE49-F238E27FC236}">
                <a16:creationId xmlns:a16="http://schemas.microsoft.com/office/drawing/2014/main" id="{E20B0834-F7DC-4B5E-848F-F51442AB4681}"/>
              </a:ext>
            </a:extLst>
          </p:cNvPr>
          <p:cNvCxnSpPr>
            <a:stCxn id="3" idx="7"/>
            <a:endCxn id="13" idx="2"/>
          </p:cNvCxnSpPr>
          <p:nvPr/>
        </p:nvCxnSpPr>
        <p:spPr>
          <a:xfrm flipV="1">
            <a:off x="3945379" y="1794535"/>
            <a:ext cx="1755699" cy="1140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B33F955C-3240-4CF9-BD04-53C91797A764}"/>
              </a:ext>
            </a:extLst>
          </p:cNvPr>
          <p:cNvCxnSpPr>
            <a:stCxn id="3" idx="6"/>
            <a:endCxn id="6" idx="2"/>
          </p:cNvCxnSpPr>
          <p:nvPr/>
        </p:nvCxnSpPr>
        <p:spPr>
          <a:xfrm flipV="1">
            <a:off x="4379053" y="3536361"/>
            <a:ext cx="1151879" cy="146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5458EB06-ABC8-454B-93A4-60F6DD6BEB2A}"/>
              </a:ext>
            </a:extLst>
          </p:cNvPr>
          <p:cNvCxnSpPr>
            <a:stCxn id="3" idx="6"/>
            <a:endCxn id="14" idx="2"/>
          </p:cNvCxnSpPr>
          <p:nvPr/>
        </p:nvCxnSpPr>
        <p:spPr>
          <a:xfrm>
            <a:off x="4379053" y="3682767"/>
            <a:ext cx="1516922" cy="1787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Elipse 18">
            <a:extLst>
              <a:ext uri="{FF2B5EF4-FFF2-40B4-BE49-F238E27FC236}">
                <a16:creationId xmlns:a16="http://schemas.microsoft.com/office/drawing/2014/main" id="{70B88FD9-1909-4183-A876-4C020E0ABD59}"/>
              </a:ext>
            </a:extLst>
          </p:cNvPr>
          <p:cNvSpPr/>
          <p:nvPr/>
        </p:nvSpPr>
        <p:spPr>
          <a:xfrm>
            <a:off x="8072394" y="165658"/>
            <a:ext cx="1700256" cy="9319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Estabilidad política y no violencia</a:t>
            </a:r>
          </a:p>
        </p:txBody>
      </p:sp>
      <p:sp>
        <p:nvSpPr>
          <p:cNvPr id="21" name="Elipse 20">
            <a:extLst>
              <a:ext uri="{FF2B5EF4-FFF2-40B4-BE49-F238E27FC236}">
                <a16:creationId xmlns:a16="http://schemas.microsoft.com/office/drawing/2014/main" id="{8B1DE2F2-E1AF-42EB-8B0B-5B702EA241DB}"/>
              </a:ext>
            </a:extLst>
          </p:cNvPr>
          <p:cNvSpPr/>
          <p:nvPr/>
        </p:nvSpPr>
        <p:spPr>
          <a:xfrm>
            <a:off x="9186375" y="936126"/>
            <a:ext cx="1407992"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Control de la corrupción</a:t>
            </a:r>
          </a:p>
        </p:txBody>
      </p:sp>
      <p:sp>
        <p:nvSpPr>
          <p:cNvPr id="23" name="Elipse 22">
            <a:extLst>
              <a:ext uri="{FF2B5EF4-FFF2-40B4-BE49-F238E27FC236}">
                <a16:creationId xmlns:a16="http://schemas.microsoft.com/office/drawing/2014/main" id="{3496E8E9-A0B9-437B-AFE8-334C71A91098}"/>
              </a:ext>
            </a:extLst>
          </p:cNvPr>
          <p:cNvSpPr/>
          <p:nvPr/>
        </p:nvSpPr>
        <p:spPr>
          <a:xfrm>
            <a:off x="8228718" y="2559927"/>
            <a:ext cx="1407992"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Imperio de la ley</a:t>
            </a:r>
          </a:p>
        </p:txBody>
      </p:sp>
      <p:sp>
        <p:nvSpPr>
          <p:cNvPr id="24" name="Elipse 23">
            <a:extLst>
              <a:ext uri="{FF2B5EF4-FFF2-40B4-BE49-F238E27FC236}">
                <a16:creationId xmlns:a16="http://schemas.microsoft.com/office/drawing/2014/main" id="{9D202C37-8853-4C6D-965D-61B663A2F07A}"/>
              </a:ext>
            </a:extLst>
          </p:cNvPr>
          <p:cNvSpPr/>
          <p:nvPr/>
        </p:nvSpPr>
        <p:spPr>
          <a:xfrm>
            <a:off x="8932714" y="1782506"/>
            <a:ext cx="1407992"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Calidad de la regulación</a:t>
            </a:r>
          </a:p>
        </p:txBody>
      </p:sp>
      <p:sp>
        <p:nvSpPr>
          <p:cNvPr id="25" name="Elipse 24">
            <a:extLst>
              <a:ext uri="{FF2B5EF4-FFF2-40B4-BE49-F238E27FC236}">
                <a16:creationId xmlns:a16="http://schemas.microsoft.com/office/drawing/2014/main" id="{2F4814A4-54D2-4C7D-ADBB-0DBFEE4BDDFF}"/>
              </a:ext>
            </a:extLst>
          </p:cNvPr>
          <p:cNvSpPr/>
          <p:nvPr/>
        </p:nvSpPr>
        <p:spPr>
          <a:xfrm>
            <a:off x="8687780" y="3429000"/>
            <a:ext cx="1407992"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Capacidad de hacer negocios</a:t>
            </a:r>
          </a:p>
        </p:txBody>
      </p:sp>
      <p:cxnSp>
        <p:nvCxnSpPr>
          <p:cNvPr id="17" name="Conector recto de flecha 16">
            <a:extLst>
              <a:ext uri="{FF2B5EF4-FFF2-40B4-BE49-F238E27FC236}">
                <a16:creationId xmlns:a16="http://schemas.microsoft.com/office/drawing/2014/main" id="{D5B52D79-0447-4173-9FDA-0137945D1130}"/>
              </a:ext>
            </a:extLst>
          </p:cNvPr>
          <p:cNvCxnSpPr>
            <a:stCxn id="6" idx="6"/>
            <a:endCxn id="25" idx="2"/>
          </p:cNvCxnSpPr>
          <p:nvPr/>
        </p:nvCxnSpPr>
        <p:spPr>
          <a:xfrm>
            <a:off x="7535901" y="3536361"/>
            <a:ext cx="1151879" cy="268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Elipse 25">
            <a:extLst>
              <a:ext uri="{FF2B5EF4-FFF2-40B4-BE49-F238E27FC236}">
                <a16:creationId xmlns:a16="http://schemas.microsoft.com/office/drawing/2014/main" id="{4E5BCD92-6112-4B30-BFDC-31F2A01E8E01}"/>
              </a:ext>
            </a:extLst>
          </p:cNvPr>
          <p:cNvSpPr/>
          <p:nvPr/>
        </p:nvSpPr>
        <p:spPr>
          <a:xfrm>
            <a:off x="8489072" y="4377362"/>
            <a:ext cx="1851634"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Infraestructura</a:t>
            </a:r>
          </a:p>
        </p:txBody>
      </p:sp>
      <p:sp>
        <p:nvSpPr>
          <p:cNvPr id="27" name="Elipse 26">
            <a:extLst>
              <a:ext uri="{FF2B5EF4-FFF2-40B4-BE49-F238E27FC236}">
                <a16:creationId xmlns:a16="http://schemas.microsoft.com/office/drawing/2014/main" id="{6E91E126-508D-45BB-94BD-D9E0C8F5D02B}"/>
              </a:ext>
            </a:extLst>
          </p:cNvPr>
          <p:cNvSpPr/>
          <p:nvPr/>
        </p:nvSpPr>
        <p:spPr>
          <a:xfrm>
            <a:off x="9595777" y="5075494"/>
            <a:ext cx="1672297"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Desigualdad</a:t>
            </a:r>
          </a:p>
        </p:txBody>
      </p:sp>
      <p:sp>
        <p:nvSpPr>
          <p:cNvPr id="28" name="Elipse 27">
            <a:extLst>
              <a:ext uri="{FF2B5EF4-FFF2-40B4-BE49-F238E27FC236}">
                <a16:creationId xmlns:a16="http://schemas.microsoft.com/office/drawing/2014/main" id="{E799F66D-BDD7-4415-9B21-534E90C118EF}"/>
              </a:ext>
            </a:extLst>
          </p:cNvPr>
          <p:cNvSpPr/>
          <p:nvPr/>
        </p:nvSpPr>
        <p:spPr>
          <a:xfrm>
            <a:off x="8932714" y="5790597"/>
            <a:ext cx="1407992"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Educación</a:t>
            </a:r>
          </a:p>
        </p:txBody>
      </p:sp>
      <p:sp>
        <p:nvSpPr>
          <p:cNvPr id="29" name="Elipse 28">
            <a:extLst>
              <a:ext uri="{FF2B5EF4-FFF2-40B4-BE49-F238E27FC236}">
                <a16:creationId xmlns:a16="http://schemas.microsoft.com/office/drawing/2014/main" id="{038919F4-075D-4255-ADF9-02C471B198D5}"/>
              </a:ext>
            </a:extLst>
          </p:cNvPr>
          <p:cNvSpPr/>
          <p:nvPr/>
        </p:nvSpPr>
        <p:spPr>
          <a:xfrm>
            <a:off x="7368398" y="5935780"/>
            <a:ext cx="1407992" cy="750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Innovación</a:t>
            </a:r>
          </a:p>
        </p:txBody>
      </p:sp>
      <p:cxnSp>
        <p:nvCxnSpPr>
          <p:cNvPr id="31" name="Conector recto de flecha 30">
            <a:extLst>
              <a:ext uri="{FF2B5EF4-FFF2-40B4-BE49-F238E27FC236}">
                <a16:creationId xmlns:a16="http://schemas.microsoft.com/office/drawing/2014/main" id="{74261FE1-5B8D-48E7-B4DA-378972CE7DE1}"/>
              </a:ext>
            </a:extLst>
          </p:cNvPr>
          <p:cNvCxnSpPr>
            <a:cxnSpLocks/>
            <a:stCxn id="13" idx="6"/>
            <a:endCxn id="19" idx="3"/>
          </p:cNvCxnSpPr>
          <p:nvPr/>
        </p:nvCxnSpPr>
        <p:spPr>
          <a:xfrm flipV="1">
            <a:off x="7706047" y="961119"/>
            <a:ext cx="615344" cy="833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503252FA-6E2F-4EA5-970B-227F8164A020}"/>
              </a:ext>
            </a:extLst>
          </p:cNvPr>
          <p:cNvCxnSpPr>
            <a:stCxn id="13" idx="6"/>
            <a:endCxn id="21" idx="2"/>
          </p:cNvCxnSpPr>
          <p:nvPr/>
        </p:nvCxnSpPr>
        <p:spPr>
          <a:xfrm flipV="1">
            <a:off x="7706047" y="1311545"/>
            <a:ext cx="1480328" cy="482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a:extLst>
              <a:ext uri="{FF2B5EF4-FFF2-40B4-BE49-F238E27FC236}">
                <a16:creationId xmlns:a16="http://schemas.microsoft.com/office/drawing/2014/main" id="{807FBE7C-D10E-4DE8-94EA-6DEC3E2E2D97}"/>
              </a:ext>
            </a:extLst>
          </p:cNvPr>
          <p:cNvCxnSpPr>
            <a:cxnSpLocks/>
            <a:stCxn id="13" idx="6"/>
            <a:endCxn id="23" idx="1"/>
          </p:cNvCxnSpPr>
          <p:nvPr/>
        </p:nvCxnSpPr>
        <p:spPr>
          <a:xfrm>
            <a:off x="7706047" y="1794535"/>
            <a:ext cx="728867" cy="875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a:extLst>
              <a:ext uri="{FF2B5EF4-FFF2-40B4-BE49-F238E27FC236}">
                <a16:creationId xmlns:a16="http://schemas.microsoft.com/office/drawing/2014/main" id="{D04355FF-EDF5-495E-8BE6-CCD0086D89E7}"/>
              </a:ext>
            </a:extLst>
          </p:cNvPr>
          <p:cNvCxnSpPr>
            <a:stCxn id="13" idx="6"/>
            <a:endCxn id="24" idx="2"/>
          </p:cNvCxnSpPr>
          <p:nvPr/>
        </p:nvCxnSpPr>
        <p:spPr>
          <a:xfrm>
            <a:off x="7706047" y="1794535"/>
            <a:ext cx="1226667" cy="363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a:extLst>
              <a:ext uri="{FF2B5EF4-FFF2-40B4-BE49-F238E27FC236}">
                <a16:creationId xmlns:a16="http://schemas.microsoft.com/office/drawing/2014/main" id="{174AB8DE-6F3C-44BD-AB44-185309FF5B95}"/>
              </a:ext>
            </a:extLst>
          </p:cNvPr>
          <p:cNvCxnSpPr>
            <a:cxnSpLocks/>
            <a:stCxn id="14" idx="6"/>
            <a:endCxn id="26" idx="2"/>
          </p:cNvCxnSpPr>
          <p:nvPr/>
        </p:nvCxnSpPr>
        <p:spPr>
          <a:xfrm flipV="1">
            <a:off x="7900944" y="4752781"/>
            <a:ext cx="588128" cy="717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6387014A-938D-45FE-9753-B72921E2DF5F}"/>
              </a:ext>
            </a:extLst>
          </p:cNvPr>
          <p:cNvCxnSpPr>
            <a:cxnSpLocks/>
            <a:stCxn id="14" idx="6"/>
            <a:endCxn id="27" idx="2"/>
          </p:cNvCxnSpPr>
          <p:nvPr/>
        </p:nvCxnSpPr>
        <p:spPr>
          <a:xfrm flipV="1">
            <a:off x="7900944" y="5450913"/>
            <a:ext cx="1694833" cy="19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ector recto de flecha 43">
            <a:extLst>
              <a:ext uri="{FF2B5EF4-FFF2-40B4-BE49-F238E27FC236}">
                <a16:creationId xmlns:a16="http://schemas.microsoft.com/office/drawing/2014/main" id="{93F1DE2E-0BC3-4751-9613-E0C3E68DF8E9}"/>
              </a:ext>
            </a:extLst>
          </p:cNvPr>
          <p:cNvCxnSpPr>
            <a:stCxn id="14" idx="6"/>
            <a:endCxn id="28" idx="1"/>
          </p:cNvCxnSpPr>
          <p:nvPr/>
        </p:nvCxnSpPr>
        <p:spPr>
          <a:xfrm>
            <a:off x="7900944" y="5470424"/>
            <a:ext cx="1237966" cy="430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ector recto de flecha 45">
            <a:extLst>
              <a:ext uri="{FF2B5EF4-FFF2-40B4-BE49-F238E27FC236}">
                <a16:creationId xmlns:a16="http://schemas.microsoft.com/office/drawing/2014/main" id="{02D770C0-04C4-40AD-8504-BCCA4C311275}"/>
              </a:ext>
            </a:extLst>
          </p:cNvPr>
          <p:cNvCxnSpPr>
            <a:stCxn id="14" idx="6"/>
            <a:endCxn id="29" idx="0"/>
          </p:cNvCxnSpPr>
          <p:nvPr/>
        </p:nvCxnSpPr>
        <p:spPr>
          <a:xfrm>
            <a:off x="7900944" y="5470424"/>
            <a:ext cx="171450" cy="465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038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2E65473-1B74-4F8D-AFB4-5DFDFDC72F3E}"/>
              </a:ext>
            </a:extLst>
          </p:cNvPr>
          <p:cNvSpPr txBox="1"/>
          <p:nvPr/>
        </p:nvSpPr>
        <p:spPr>
          <a:xfrm>
            <a:off x="2095500" y="2590800"/>
            <a:ext cx="8734425" cy="1015663"/>
          </a:xfrm>
          <a:prstGeom prst="rect">
            <a:avLst/>
          </a:prstGeom>
          <a:noFill/>
        </p:spPr>
        <p:txBody>
          <a:bodyPr wrap="square" rtlCol="0">
            <a:spAutoFit/>
          </a:bodyPr>
          <a:lstStyle/>
          <a:p>
            <a:r>
              <a:rPr lang="es-CL" sz="6000" dirty="0"/>
              <a:t>Construcción de índices</a:t>
            </a:r>
          </a:p>
        </p:txBody>
      </p:sp>
    </p:spTree>
    <p:extLst>
      <p:ext uri="{BB962C8B-B14F-4D97-AF65-F5344CB8AC3E}">
        <p14:creationId xmlns:p14="http://schemas.microsoft.com/office/powerpoint/2010/main" val="2768989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71966"/>
            <a:ext cx="9144000" cy="1221665"/>
          </a:xfrm>
        </p:spPr>
        <p:txBody>
          <a:bodyPr>
            <a:normAutofit fontScale="90000"/>
          </a:bodyPr>
          <a:lstStyle/>
          <a:p>
            <a:pPr algn="l"/>
            <a:r>
              <a:rPr lang="es-CL" b="1" dirty="0"/>
              <a:t>IBH</a:t>
            </a:r>
            <a:br>
              <a:rPr lang="es-CL" b="1" dirty="0"/>
            </a:br>
            <a:endParaRPr lang="es-CL" dirty="0"/>
          </a:p>
        </p:txBody>
      </p:sp>
      <p:sp>
        <p:nvSpPr>
          <p:cNvPr id="3" name="Subtítulo 2">
            <a:extLst>
              <a:ext uri="{FF2B5EF4-FFF2-40B4-BE49-F238E27FC236}">
                <a16:creationId xmlns:a16="http://schemas.microsoft.com/office/drawing/2014/main" id="{449EEAB2-375A-44AD-B789-2D80515B37FC}"/>
              </a:ext>
            </a:extLst>
          </p:cNvPr>
          <p:cNvSpPr>
            <a:spLocks noGrp="1"/>
          </p:cNvSpPr>
          <p:nvPr>
            <p:ph type="subTitle" idx="1"/>
          </p:nvPr>
        </p:nvSpPr>
        <p:spPr>
          <a:xfrm>
            <a:off x="873369" y="1828800"/>
            <a:ext cx="9144000" cy="754025"/>
          </a:xfrm>
        </p:spPr>
        <p:txBody>
          <a:bodyPr/>
          <a:lstStyle/>
          <a:p>
            <a:pPr algn="l"/>
            <a:r>
              <a:rPr lang="es-MX" dirty="0">
                <a:solidFill>
                  <a:schemeClr val="bg2">
                    <a:lumMod val="40000"/>
                    <a:lumOff val="60000"/>
                  </a:schemeClr>
                </a:solidFill>
              </a:rPr>
              <a:t>Índice de bienestar humano</a:t>
            </a:r>
            <a:endParaRPr lang="es-CL" dirty="0">
              <a:solidFill>
                <a:schemeClr val="bg2">
                  <a:lumMod val="40000"/>
                  <a:lumOff val="60000"/>
                </a:schemeClr>
              </a:solidFill>
            </a:endParaRPr>
          </a:p>
        </p:txBody>
      </p:sp>
      <p:sp>
        <p:nvSpPr>
          <p:cNvPr id="4" name="CuadroTexto 3">
            <a:extLst>
              <a:ext uri="{FF2B5EF4-FFF2-40B4-BE49-F238E27FC236}">
                <a16:creationId xmlns:a16="http://schemas.microsoft.com/office/drawing/2014/main" id="{3CED4302-1C7B-4A07-878B-CD22B2211A38}"/>
              </a:ext>
            </a:extLst>
          </p:cNvPr>
          <p:cNvSpPr txBox="1"/>
          <p:nvPr/>
        </p:nvSpPr>
        <p:spPr>
          <a:xfrm>
            <a:off x="873369" y="2582825"/>
            <a:ext cx="3783215"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IBU esta dentro de colección ciudades</a:t>
            </a:r>
          </a:p>
        </p:txBody>
      </p:sp>
    </p:spTree>
    <p:extLst>
      <p:ext uri="{BB962C8B-B14F-4D97-AF65-F5344CB8AC3E}">
        <p14:creationId xmlns:p14="http://schemas.microsoft.com/office/powerpoint/2010/main" val="3354563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46801"/>
            <a:ext cx="10849708" cy="389325"/>
          </a:xfrm>
        </p:spPr>
        <p:txBody>
          <a:bodyPr>
            <a:normAutofit fontScale="90000"/>
          </a:bodyPr>
          <a:lstStyle/>
          <a:p>
            <a:pPr algn="l"/>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Construcció</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 de </a:t>
            </a:r>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a:t>
            </a:r>
            <a:endParaRPr lang="es-CL" sz="3100" dirty="0"/>
          </a:p>
        </p:txBody>
      </p:sp>
      <p:sp>
        <p:nvSpPr>
          <p:cNvPr id="7" name="CuadroTexto 6">
            <a:extLst>
              <a:ext uri="{FF2B5EF4-FFF2-40B4-BE49-F238E27FC236}">
                <a16:creationId xmlns:a16="http://schemas.microsoft.com/office/drawing/2014/main" id="{BFF74897-7A2A-4058-BBD5-AE044A36884D}"/>
              </a:ext>
            </a:extLst>
          </p:cNvPr>
          <p:cNvSpPr txBox="1"/>
          <p:nvPr/>
        </p:nvSpPr>
        <p:spPr>
          <a:xfrm>
            <a:off x="650630" y="1670522"/>
            <a:ext cx="11201401" cy="153888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s-MX" sz="14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rPr>
            </a:br>
            <a:r>
              <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rPr>
              <a:t>Debemos comenzar por definir lo que entendemos por bienestar humano.</a:t>
            </a:r>
          </a:p>
          <a:p>
            <a:pPr marL="0" marR="0" lvl="0" indent="0" algn="l" defTabSz="457200" rtl="0" eaLnBrk="1" fontAlgn="auto" latinLnBrk="0" hangingPunct="1">
              <a:lnSpc>
                <a:spcPct val="100000"/>
              </a:lnSpc>
              <a:spcBef>
                <a:spcPts val="0"/>
              </a:spcBef>
              <a:spcAft>
                <a:spcPts val="0"/>
              </a:spcAft>
              <a:buClrTx/>
              <a:buSzTx/>
              <a:buFontTx/>
              <a:buNone/>
              <a:tabLst/>
              <a:defRPr/>
            </a:pPr>
            <a:endParaRPr lang="es-CL" sz="1600" dirty="0">
              <a:solidFill>
                <a:prstClr val="white"/>
              </a:solidFill>
              <a:latin typeface="Quire Sans" panose="020B0502040400020003" pitchFamily="34" charset="0"/>
              <a:ea typeface="Batang" panose="02030600000101010101" pitchFamily="18" charset="-127"/>
              <a:cs typeface="Quire Sans" panose="020B05020404000200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p:txBody>
      </p:sp>
      <p:sp>
        <p:nvSpPr>
          <p:cNvPr id="8" name="CuadroTexto 7">
            <a:extLst>
              <a:ext uri="{FF2B5EF4-FFF2-40B4-BE49-F238E27FC236}">
                <a16:creationId xmlns:a16="http://schemas.microsoft.com/office/drawing/2014/main" id="{DBB73518-D2F2-45A1-A13C-34921D558A7E}"/>
              </a:ext>
            </a:extLst>
          </p:cNvPr>
          <p:cNvSpPr txBox="1"/>
          <p:nvPr/>
        </p:nvSpPr>
        <p:spPr>
          <a:xfrm>
            <a:off x="650630" y="832127"/>
            <a:ext cx="6189785" cy="107721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CL" sz="3200" dirty="0">
                <a:solidFill>
                  <a:schemeClr val="accent1">
                    <a:lumMod val="75000"/>
                  </a:schemeClr>
                </a:solidFill>
                <a:latin typeface="Corbel" panose="020B0503020204020204"/>
              </a:rPr>
              <a:t>Índice de bienestar humano </a:t>
            </a:r>
            <a:r>
              <a:rPr lang="ang-Latn" sz="3200" dirty="0">
                <a:solidFill>
                  <a:schemeClr val="accent1">
                    <a:lumMod val="75000"/>
                  </a:schemeClr>
                </a:solidFill>
                <a:latin typeface="Corbel" panose="020B0503020204020204"/>
              </a:rPr>
              <a:t>(</a:t>
            </a:r>
            <a:r>
              <a:rPr lang="ang-Latn" sz="3200" dirty="0">
                <a:solidFill>
                  <a:srgbClr val="FF0000"/>
                </a:solidFill>
                <a:latin typeface="Corbel" panose="020B0503020204020204"/>
              </a:rPr>
              <a:t>IBH</a:t>
            </a:r>
            <a:r>
              <a:rPr lang="ang-Latn" sz="3200" dirty="0">
                <a:solidFill>
                  <a:schemeClr val="accent1">
                    <a:lumMod val="75000"/>
                  </a:schemeClr>
                </a:solidFill>
                <a:latin typeface="Corbel" panose="020B0503020204020204"/>
              </a:rPr>
              <a:t>) solo ocupamos Casen</a:t>
            </a:r>
            <a:endParaRPr kumimoji="0" lang="es-CL" sz="3200" b="0" i="0" u="none" strike="noStrike" kern="1200" cap="none" spc="0" normalizeH="0" baseline="0" noProof="0" dirty="0">
              <a:ln>
                <a:noFill/>
              </a:ln>
              <a:solidFill>
                <a:schemeClr val="accent1">
                  <a:lumMod val="75000"/>
                </a:schemeClr>
              </a:solidFill>
              <a:effectLst/>
              <a:uLnTx/>
              <a:uFillTx/>
              <a:latin typeface="Corbel" panose="020B0503020204020204"/>
              <a:ea typeface="+mn-ea"/>
              <a:cs typeface="+mn-cs"/>
            </a:endParaRPr>
          </a:p>
        </p:txBody>
      </p:sp>
      <p:pic>
        <p:nvPicPr>
          <p:cNvPr id="4" name="Imagen 3">
            <a:extLst>
              <a:ext uri="{FF2B5EF4-FFF2-40B4-BE49-F238E27FC236}">
                <a16:creationId xmlns:a16="http://schemas.microsoft.com/office/drawing/2014/main" id="{46E96D8E-C0C0-442F-9431-16CA17A9EF9B}"/>
              </a:ext>
            </a:extLst>
          </p:cNvPr>
          <p:cNvPicPr>
            <a:picLocks noChangeAspect="1"/>
          </p:cNvPicPr>
          <p:nvPr/>
        </p:nvPicPr>
        <p:blipFill>
          <a:blip r:embed="rId2"/>
          <a:stretch>
            <a:fillRect/>
          </a:stretch>
        </p:blipFill>
        <p:spPr>
          <a:xfrm>
            <a:off x="7790219" y="1943377"/>
            <a:ext cx="4061812" cy="4000847"/>
          </a:xfrm>
          <a:prstGeom prst="rect">
            <a:avLst/>
          </a:prstGeom>
        </p:spPr>
      </p:pic>
      <p:sp>
        <p:nvSpPr>
          <p:cNvPr id="9" name="CuadroTexto 8">
            <a:extLst>
              <a:ext uri="{FF2B5EF4-FFF2-40B4-BE49-F238E27FC236}">
                <a16:creationId xmlns:a16="http://schemas.microsoft.com/office/drawing/2014/main" id="{BD0AE0B5-1C98-4424-9A2F-1C61296AD6E5}"/>
              </a:ext>
            </a:extLst>
          </p:cNvPr>
          <p:cNvSpPr txBox="1"/>
          <p:nvPr/>
        </p:nvSpPr>
        <p:spPr>
          <a:xfrm>
            <a:off x="252045" y="6286033"/>
            <a:ext cx="11260016" cy="276999"/>
          </a:xfrm>
          <a:prstGeom prst="rect">
            <a:avLst/>
          </a:prstGeom>
          <a:noFill/>
        </p:spPr>
        <p:txBody>
          <a:bodyPr wrap="square" rtlCol="0">
            <a:spAutoFit/>
          </a:bodyPr>
          <a:lstStyle/>
          <a:p>
            <a:r>
              <a:rPr lang="ang-Latn" sz="1200" dirty="0">
                <a:latin typeface="Batang" panose="02030600000101010101" pitchFamily="18" charset="-127"/>
                <a:ea typeface="Batang" panose="02030600000101010101" pitchFamily="18" charset="-127"/>
              </a:rPr>
              <a:t>(2) </a:t>
            </a:r>
            <a:r>
              <a:rPr lang="es-CL" sz="1200" dirty="0">
                <a:latin typeface="Batang" panose="02030600000101010101" pitchFamily="18" charset="-127"/>
                <a:ea typeface="Batang" panose="02030600000101010101" pitchFamily="18" charset="-127"/>
              </a:rPr>
              <a:t>http://www.scielo.org.mx/scielo.php?script=sci_arttext&amp;pid=S1665-20372014000200006&amp;lng=es&amp;nrm=iso&amp;tlng=es</a:t>
            </a:r>
          </a:p>
        </p:txBody>
      </p:sp>
      <p:sp>
        <p:nvSpPr>
          <p:cNvPr id="5" name="CuadroTexto 4">
            <a:extLst>
              <a:ext uri="{FF2B5EF4-FFF2-40B4-BE49-F238E27FC236}">
                <a16:creationId xmlns:a16="http://schemas.microsoft.com/office/drawing/2014/main" id="{25315168-50AB-40D5-8BD7-71244A2CE934}"/>
              </a:ext>
            </a:extLst>
          </p:cNvPr>
          <p:cNvSpPr txBox="1"/>
          <p:nvPr/>
        </p:nvSpPr>
        <p:spPr>
          <a:xfrm>
            <a:off x="650630" y="2404918"/>
            <a:ext cx="6949796" cy="2308324"/>
          </a:xfrm>
          <a:prstGeom prst="rect">
            <a:avLst/>
          </a:prstGeom>
          <a:noFill/>
        </p:spPr>
        <p:txBody>
          <a:bodyPr wrap="square" rtlCol="0">
            <a:spAutoFit/>
          </a:bodyPr>
          <a:lstStyle/>
          <a:p>
            <a:r>
              <a:rPr lang="es-MX" dirty="0"/>
              <a:t>Jorge Alberto Ordóñez Tovar</a:t>
            </a:r>
            <a:r>
              <a:rPr lang="ang-Latn" dirty="0"/>
              <a:t>(2) </a:t>
            </a:r>
            <a:r>
              <a:rPr lang="es-MX" dirty="0"/>
              <a:t>propone un indicador complementario al índice de Desarrollo Humano (IDH) para México, el cual además de ser de fácil construcción, pone de manifiesto la relación directa que existe entre desarrollo humano, pobreza, desigualdad y la cobertura social que el Estado brinda a sus ciudadanos, con el objetivo de comprobar empíricamente su relación estadística y poner en la mesa de las modificaciones que el IDH está experimentado, el tema del papel del Estado como un actor relevante del desarrollo.</a:t>
            </a:r>
            <a:endParaRPr lang="es-CL" dirty="0"/>
          </a:p>
        </p:txBody>
      </p:sp>
    </p:spTree>
    <p:extLst>
      <p:ext uri="{BB962C8B-B14F-4D97-AF65-F5344CB8AC3E}">
        <p14:creationId xmlns:p14="http://schemas.microsoft.com/office/powerpoint/2010/main" val="3794772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46801"/>
            <a:ext cx="10849708" cy="389325"/>
          </a:xfrm>
        </p:spPr>
        <p:txBody>
          <a:bodyPr>
            <a:normAutofit fontScale="90000"/>
          </a:bodyPr>
          <a:lstStyle/>
          <a:p>
            <a:pPr algn="l"/>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Construcció</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 de </a:t>
            </a:r>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a:t>
            </a:r>
            <a:endParaRPr lang="es-CL" sz="3100" dirty="0"/>
          </a:p>
        </p:txBody>
      </p:sp>
      <p:sp>
        <p:nvSpPr>
          <p:cNvPr id="8" name="CuadroTexto 7">
            <a:extLst>
              <a:ext uri="{FF2B5EF4-FFF2-40B4-BE49-F238E27FC236}">
                <a16:creationId xmlns:a16="http://schemas.microsoft.com/office/drawing/2014/main" id="{DBB73518-D2F2-45A1-A13C-34921D558A7E}"/>
              </a:ext>
            </a:extLst>
          </p:cNvPr>
          <p:cNvSpPr txBox="1"/>
          <p:nvPr/>
        </p:nvSpPr>
        <p:spPr>
          <a:xfrm>
            <a:off x="791307" y="1085747"/>
            <a:ext cx="618978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CL" sz="32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Índice de bienestar humano</a:t>
            </a:r>
          </a:p>
        </p:txBody>
      </p:sp>
      <p:sp>
        <p:nvSpPr>
          <p:cNvPr id="3" name="Elipse 2">
            <a:extLst>
              <a:ext uri="{FF2B5EF4-FFF2-40B4-BE49-F238E27FC236}">
                <a16:creationId xmlns:a16="http://schemas.microsoft.com/office/drawing/2014/main" id="{67693FCA-4F4D-487B-AA4F-AD23B901676C}"/>
              </a:ext>
            </a:extLst>
          </p:cNvPr>
          <p:cNvSpPr/>
          <p:nvPr/>
        </p:nvSpPr>
        <p:spPr>
          <a:xfrm>
            <a:off x="1417739" y="2625754"/>
            <a:ext cx="2961314" cy="211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2400" dirty="0">
                <a:solidFill>
                  <a:srgbClr val="FFFF00"/>
                </a:solidFill>
              </a:rPr>
              <a:t>Índice de bienestar humano</a:t>
            </a:r>
          </a:p>
        </p:txBody>
      </p:sp>
      <p:sp>
        <p:nvSpPr>
          <p:cNvPr id="6" name="Elipse 5">
            <a:extLst>
              <a:ext uri="{FF2B5EF4-FFF2-40B4-BE49-F238E27FC236}">
                <a16:creationId xmlns:a16="http://schemas.microsoft.com/office/drawing/2014/main" id="{9E0B73BF-7FDF-4A48-9E52-840817B99971}"/>
              </a:ext>
            </a:extLst>
          </p:cNvPr>
          <p:cNvSpPr/>
          <p:nvPr/>
        </p:nvSpPr>
        <p:spPr>
          <a:xfrm>
            <a:off x="6920916" y="2540669"/>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001" sz="1400" dirty="0">
                <a:solidFill>
                  <a:srgbClr val="FFFF00"/>
                </a:solidFill>
              </a:rPr>
              <a:t>Pobreza</a:t>
            </a:r>
          </a:p>
        </p:txBody>
      </p:sp>
      <p:sp>
        <p:nvSpPr>
          <p:cNvPr id="13" name="Elipse 12">
            <a:extLst>
              <a:ext uri="{FF2B5EF4-FFF2-40B4-BE49-F238E27FC236}">
                <a16:creationId xmlns:a16="http://schemas.microsoft.com/office/drawing/2014/main" id="{975AE5A5-489C-4EE9-9407-9F564668ECC9}"/>
              </a:ext>
            </a:extLst>
          </p:cNvPr>
          <p:cNvSpPr/>
          <p:nvPr/>
        </p:nvSpPr>
        <p:spPr>
          <a:xfrm>
            <a:off x="5882053" y="1366852"/>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001" sz="1400" dirty="0">
                <a:solidFill>
                  <a:srgbClr val="FFFF00"/>
                </a:solidFill>
              </a:rPr>
              <a:t>Cobertura en seguridad social</a:t>
            </a:r>
            <a:endParaRPr lang="es-CL" sz="1400" dirty="0">
              <a:solidFill>
                <a:srgbClr val="FFFF00"/>
              </a:solidFill>
            </a:endParaRPr>
          </a:p>
        </p:txBody>
      </p:sp>
      <p:sp>
        <p:nvSpPr>
          <p:cNvPr id="14" name="Elipse 13">
            <a:extLst>
              <a:ext uri="{FF2B5EF4-FFF2-40B4-BE49-F238E27FC236}">
                <a16:creationId xmlns:a16="http://schemas.microsoft.com/office/drawing/2014/main" id="{AAA96983-365F-4382-BCF7-7A2C25A9847C}"/>
              </a:ext>
            </a:extLst>
          </p:cNvPr>
          <p:cNvSpPr/>
          <p:nvPr/>
        </p:nvSpPr>
        <p:spPr>
          <a:xfrm>
            <a:off x="6920916" y="3840103"/>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ng-Latn-001" sz="1400" dirty="0">
                <a:solidFill>
                  <a:srgbClr val="FFFF00"/>
                </a:solidFill>
              </a:rPr>
              <a:t>Coeficiente de Gini</a:t>
            </a:r>
            <a:endParaRPr lang="es-CL" sz="1400" dirty="0">
              <a:solidFill>
                <a:srgbClr val="FFFF00"/>
              </a:solidFill>
            </a:endParaRPr>
          </a:p>
        </p:txBody>
      </p:sp>
      <p:sp>
        <p:nvSpPr>
          <p:cNvPr id="15" name="Elipse 14">
            <a:extLst>
              <a:ext uri="{FF2B5EF4-FFF2-40B4-BE49-F238E27FC236}">
                <a16:creationId xmlns:a16="http://schemas.microsoft.com/office/drawing/2014/main" id="{C8B4029D-0A65-4ECA-AAA0-BA035544D223}"/>
              </a:ext>
            </a:extLst>
          </p:cNvPr>
          <p:cNvSpPr/>
          <p:nvPr/>
        </p:nvSpPr>
        <p:spPr>
          <a:xfrm>
            <a:off x="5775819" y="4935405"/>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400" dirty="0">
                <a:solidFill>
                  <a:srgbClr val="FFFF00"/>
                </a:solidFill>
              </a:rPr>
              <a:t>Índice de desarrollo </a:t>
            </a:r>
            <a:r>
              <a:rPr lang="ang-Latn-001" sz="1400" dirty="0">
                <a:solidFill>
                  <a:srgbClr val="FFFF00"/>
                </a:solidFill>
              </a:rPr>
              <a:t>humano</a:t>
            </a:r>
            <a:endParaRPr lang="es-CL" sz="1400" dirty="0">
              <a:solidFill>
                <a:srgbClr val="FFFF00"/>
              </a:solidFill>
            </a:endParaRPr>
          </a:p>
        </p:txBody>
      </p:sp>
      <p:cxnSp>
        <p:nvCxnSpPr>
          <p:cNvPr id="16" name="Conector recto de flecha 15">
            <a:extLst>
              <a:ext uri="{FF2B5EF4-FFF2-40B4-BE49-F238E27FC236}">
                <a16:creationId xmlns:a16="http://schemas.microsoft.com/office/drawing/2014/main" id="{E20B0834-F7DC-4B5E-848F-F51442AB4681}"/>
              </a:ext>
            </a:extLst>
          </p:cNvPr>
          <p:cNvCxnSpPr>
            <a:stCxn id="3" idx="7"/>
            <a:endCxn id="13" idx="2"/>
          </p:cNvCxnSpPr>
          <p:nvPr/>
        </p:nvCxnSpPr>
        <p:spPr>
          <a:xfrm flipV="1">
            <a:off x="3945379" y="1886970"/>
            <a:ext cx="1936674" cy="1048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B33F955C-3240-4CF9-BD04-53C91797A764}"/>
              </a:ext>
            </a:extLst>
          </p:cNvPr>
          <p:cNvCxnSpPr>
            <a:stCxn id="3" idx="6"/>
            <a:endCxn id="6" idx="2"/>
          </p:cNvCxnSpPr>
          <p:nvPr/>
        </p:nvCxnSpPr>
        <p:spPr>
          <a:xfrm flipV="1">
            <a:off x="4379053" y="3060787"/>
            <a:ext cx="2541863" cy="621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5458EB06-ABC8-454B-93A4-60F6DD6BEB2A}"/>
              </a:ext>
            </a:extLst>
          </p:cNvPr>
          <p:cNvCxnSpPr>
            <a:stCxn id="3" idx="6"/>
            <a:endCxn id="14" idx="2"/>
          </p:cNvCxnSpPr>
          <p:nvPr/>
        </p:nvCxnSpPr>
        <p:spPr>
          <a:xfrm>
            <a:off x="4379053" y="3682767"/>
            <a:ext cx="2541863" cy="677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3474A243-BA45-46C8-AA06-E0F5FB8FB4D1}"/>
              </a:ext>
            </a:extLst>
          </p:cNvPr>
          <p:cNvCxnSpPr>
            <a:stCxn id="3" idx="5"/>
            <a:endCxn id="15" idx="2"/>
          </p:cNvCxnSpPr>
          <p:nvPr/>
        </p:nvCxnSpPr>
        <p:spPr>
          <a:xfrm>
            <a:off x="3945379" y="4430188"/>
            <a:ext cx="1830440" cy="1025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0529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F70BBF0A-4DB0-4A45-89A1-C0F0EBC010C8}"/>
              </a:ext>
            </a:extLst>
          </p:cNvPr>
          <p:cNvPicPr>
            <a:picLocks noChangeAspect="1"/>
          </p:cNvPicPr>
          <p:nvPr/>
        </p:nvPicPr>
        <p:blipFill>
          <a:blip r:embed="rId2"/>
          <a:stretch>
            <a:fillRect/>
          </a:stretch>
        </p:blipFill>
        <p:spPr>
          <a:xfrm>
            <a:off x="556115" y="805658"/>
            <a:ext cx="6256562" cy="2171888"/>
          </a:xfrm>
          <a:prstGeom prst="rect">
            <a:avLst/>
          </a:prstGeom>
        </p:spPr>
      </p:pic>
      <p:pic>
        <p:nvPicPr>
          <p:cNvPr id="3" name="Imagen 2">
            <a:extLst>
              <a:ext uri="{FF2B5EF4-FFF2-40B4-BE49-F238E27FC236}">
                <a16:creationId xmlns:a16="http://schemas.microsoft.com/office/drawing/2014/main" id="{5248A037-CE1C-454C-B989-5CCA8F29CE3E}"/>
              </a:ext>
            </a:extLst>
          </p:cNvPr>
          <p:cNvPicPr>
            <a:picLocks noChangeAspect="1"/>
          </p:cNvPicPr>
          <p:nvPr/>
        </p:nvPicPr>
        <p:blipFill>
          <a:blip r:embed="rId3"/>
          <a:stretch>
            <a:fillRect/>
          </a:stretch>
        </p:blipFill>
        <p:spPr>
          <a:xfrm>
            <a:off x="7370901" y="1094192"/>
            <a:ext cx="3905209" cy="4428456"/>
          </a:xfrm>
          <a:prstGeom prst="rect">
            <a:avLst/>
          </a:prstGeom>
        </p:spPr>
      </p:pic>
      <p:pic>
        <p:nvPicPr>
          <p:cNvPr id="4" name="Imagen 3">
            <a:extLst>
              <a:ext uri="{FF2B5EF4-FFF2-40B4-BE49-F238E27FC236}">
                <a16:creationId xmlns:a16="http://schemas.microsoft.com/office/drawing/2014/main" id="{A868AB1B-6271-44E7-A154-D5ED84AB77A6}"/>
              </a:ext>
            </a:extLst>
          </p:cNvPr>
          <p:cNvPicPr>
            <a:picLocks noChangeAspect="1"/>
          </p:cNvPicPr>
          <p:nvPr/>
        </p:nvPicPr>
        <p:blipFill>
          <a:blip r:embed="rId4"/>
          <a:stretch>
            <a:fillRect/>
          </a:stretch>
        </p:blipFill>
        <p:spPr>
          <a:xfrm>
            <a:off x="1138535" y="1257653"/>
            <a:ext cx="5533849" cy="5407820"/>
          </a:xfrm>
          <a:prstGeom prst="rect">
            <a:avLst/>
          </a:prstGeom>
        </p:spPr>
      </p:pic>
    </p:spTree>
    <p:extLst>
      <p:ext uri="{BB962C8B-B14F-4D97-AF65-F5344CB8AC3E}">
        <p14:creationId xmlns:p14="http://schemas.microsoft.com/office/powerpoint/2010/main" val="952780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46801"/>
            <a:ext cx="10849708" cy="389325"/>
          </a:xfrm>
        </p:spPr>
        <p:txBody>
          <a:bodyPr>
            <a:normAutofit fontScale="90000"/>
          </a:bodyPr>
          <a:lstStyle/>
          <a:p>
            <a:pPr algn="l"/>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Construcció</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 de </a:t>
            </a:r>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a:t>
            </a:r>
            <a:endParaRPr lang="es-CL" sz="3100" dirty="0"/>
          </a:p>
        </p:txBody>
      </p:sp>
      <p:sp>
        <p:nvSpPr>
          <p:cNvPr id="7" name="CuadroTexto 6">
            <a:extLst>
              <a:ext uri="{FF2B5EF4-FFF2-40B4-BE49-F238E27FC236}">
                <a16:creationId xmlns:a16="http://schemas.microsoft.com/office/drawing/2014/main" id="{BFF74897-7A2A-4058-BBD5-AE044A36884D}"/>
              </a:ext>
            </a:extLst>
          </p:cNvPr>
          <p:cNvSpPr txBox="1"/>
          <p:nvPr/>
        </p:nvSpPr>
        <p:spPr>
          <a:xfrm>
            <a:off x="650630" y="1670522"/>
            <a:ext cx="11201401" cy="153888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s-MX" sz="14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rPr>
            </a:br>
            <a:r>
              <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rPr>
              <a:t>Debemos comenzar por definir lo que entendemos por bienestar </a:t>
            </a:r>
            <a:r>
              <a:rPr lang="ang-Latn-001" sz="1600" dirty="0">
                <a:solidFill>
                  <a:prstClr val="white"/>
                </a:solidFill>
                <a:latin typeface="Quire Sans" panose="020B0502040400020003" pitchFamily="34" charset="0"/>
                <a:ea typeface="Batang" panose="02030600000101010101" pitchFamily="18" charset="-127"/>
                <a:cs typeface="Quire Sans" panose="020B0502040400020003" pitchFamily="34" charset="0"/>
              </a:rPr>
              <a:t>sanitario</a:t>
            </a:r>
            <a:r>
              <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noProof="0" dirty="0">
              <a:ln>
                <a:noFill/>
              </a:ln>
              <a:solidFill>
                <a:prstClr val="white"/>
              </a:solidFill>
              <a:effectLst/>
              <a:uLnTx/>
              <a:uFillTx/>
              <a:latin typeface="Quire Sans" panose="020B0502040400020003" pitchFamily="34" charset="0"/>
              <a:ea typeface="Batang" panose="02030600000101010101" pitchFamily="18" charset="-127"/>
              <a:cs typeface="Quire Sans" panose="020B0502040400020003" pitchFamily="34" charset="0"/>
            </a:endParaRPr>
          </a:p>
        </p:txBody>
      </p:sp>
      <p:sp>
        <p:nvSpPr>
          <p:cNvPr id="8" name="CuadroTexto 7">
            <a:extLst>
              <a:ext uri="{FF2B5EF4-FFF2-40B4-BE49-F238E27FC236}">
                <a16:creationId xmlns:a16="http://schemas.microsoft.com/office/drawing/2014/main" id="{DBB73518-D2F2-45A1-A13C-34921D558A7E}"/>
              </a:ext>
            </a:extLst>
          </p:cNvPr>
          <p:cNvSpPr txBox="1"/>
          <p:nvPr/>
        </p:nvSpPr>
        <p:spPr>
          <a:xfrm>
            <a:off x="791307" y="1085747"/>
            <a:ext cx="618978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CL" sz="3200" b="0" i="0" u="none" strike="noStrike" kern="1200" cap="none" spc="0" normalizeH="0" baseline="0" noProof="0" dirty="0">
                <a:ln>
                  <a:noFill/>
                </a:ln>
                <a:solidFill>
                  <a:schemeClr val="accent1">
                    <a:lumMod val="75000"/>
                  </a:schemeClr>
                </a:solidFill>
                <a:effectLst/>
                <a:uLnTx/>
                <a:uFillTx/>
                <a:latin typeface="Corbel" panose="020B0503020204020204"/>
                <a:ea typeface="+mn-ea"/>
                <a:cs typeface="+mn-cs"/>
              </a:rPr>
              <a:t>Índice de bienestar </a:t>
            </a:r>
            <a:r>
              <a:rPr lang="ang-Latn-001" sz="3200" dirty="0">
                <a:solidFill>
                  <a:schemeClr val="accent1">
                    <a:lumMod val="75000"/>
                  </a:schemeClr>
                </a:solidFill>
                <a:latin typeface="Corbel" panose="020B0503020204020204"/>
              </a:rPr>
              <a:t>f</a:t>
            </a:r>
            <a:r>
              <a:rPr lang="es-CL" sz="3200" dirty="0">
                <a:solidFill>
                  <a:schemeClr val="accent1">
                    <a:lumMod val="75000"/>
                  </a:schemeClr>
                </a:solidFill>
                <a:latin typeface="Corbel" panose="020B0503020204020204"/>
              </a:rPr>
              <a:t>í</a:t>
            </a:r>
            <a:r>
              <a:rPr lang="ang-Latn-001" sz="3200" dirty="0">
                <a:solidFill>
                  <a:schemeClr val="accent1">
                    <a:lumMod val="75000"/>
                  </a:schemeClr>
                </a:solidFill>
                <a:latin typeface="Corbel" panose="020B0503020204020204"/>
              </a:rPr>
              <a:t>sico</a:t>
            </a:r>
            <a:endParaRPr kumimoji="0" lang="es-CL" sz="3200" b="0" i="0" u="none" strike="noStrike" kern="1200" cap="none" spc="0" normalizeH="0" baseline="0" noProof="0" dirty="0">
              <a:ln>
                <a:noFill/>
              </a:ln>
              <a:solidFill>
                <a:schemeClr val="accent1">
                  <a:lumMod val="75000"/>
                </a:schemeClr>
              </a:solidFill>
              <a:effectLst/>
              <a:uLnTx/>
              <a:uFillTx/>
              <a:latin typeface="Corbel" panose="020B0503020204020204"/>
              <a:ea typeface="+mn-ea"/>
              <a:cs typeface="+mn-cs"/>
            </a:endParaRPr>
          </a:p>
        </p:txBody>
      </p:sp>
      <p:sp>
        <p:nvSpPr>
          <p:cNvPr id="3" name="CuadroTexto 2">
            <a:extLst>
              <a:ext uri="{FF2B5EF4-FFF2-40B4-BE49-F238E27FC236}">
                <a16:creationId xmlns:a16="http://schemas.microsoft.com/office/drawing/2014/main" id="{429CBDF1-40BD-4D59-B12B-E732D9CFC6C0}"/>
              </a:ext>
            </a:extLst>
          </p:cNvPr>
          <p:cNvSpPr txBox="1"/>
          <p:nvPr/>
        </p:nvSpPr>
        <p:spPr>
          <a:xfrm>
            <a:off x="650630" y="2465131"/>
            <a:ext cx="8328478" cy="3785652"/>
          </a:xfrm>
          <a:prstGeom prst="rect">
            <a:avLst/>
          </a:prstGeom>
          <a:noFill/>
        </p:spPr>
        <p:txBody>
          <a:bodyPr wrap="square" rtlCol="0">
            <a:spAutoFit/>
          </a:bodyPr>
          <a:lstStyle/>
          <a:p>
            <a:r>
              <a:rPr lang="es-MX" dirty="0"/>
              <a:t>Limitación en actividades de la vida diaria a causa de enfermedad o problemas de salud</a:t>
            </a:r>
          </a:p>
          <a:p>
            <a:endParaRPr lang="ang-Latn-001" dirty="0"/>
          </a:p>
          <a:p>
            <a:r>
              <a:rPr lang="es-MX" dirty="0"/>
              <a:t>Enfermedad  o  problema  de  salud  con  duración mayor o igual a 6 meses </a:t>
            </a:r>
          </a:p>
          <a:p>
            <a:r>
              <a:rPr lang="es-MX" sz="1400" dirty="0"/>
              <a:t>Porcentaje de personas con problemas de salud (%)</a:t>
            </a:r>
          </a:p>
          <a:p>
            <a:endParaRPr lang="ang-Latn-001" sz="1400" dirty="0"/>
          </a:p>
          <a:p>
            <a:r>
              <a:rPr lang="es-MX" dirty="0"/>
              <a:t>Enfermedades en los últimos 12 meses</a:t>
            </a:r>
          </a:p>
          <a:p>
            <a:endParaRPr lang="ang-Latn-001" dirty="0"/>
          </a:p>
          <a:p>
            <a:r>
              <a:rPr lang="es-CL" dirty="0"/>
              <a:t>Índice de Masa Corporal (IMC) </a:t>
            </a:r>
          </a:p>
          <a:p>
            <a:r>
              <a:rPr lang="es-CL" sz="1400" dirty="0"/>
              <a:t>Porcentaje de personas para cada Índice de Masa Corporal (%)</a:t>
            </a:r>
            <a:endParaRPr lang="ang-Latn-001" sz="1400" dirty="0"/>
          </a:p>
          <a:p>
            <a:endParaRPr lang="ang-Latn-001" dirty="0"/>
          </a:p>
          <a:p>
            <a:endParaRPr lang="ang-Latn-001" dirty="0"/>
          </a:p>
          <a:p>
            <a:endParaRPr lang="ang-Latn-001" dirty="0"/>
          </a:p>
          <a:p>
            <a:endParaRPr lang="es-CL" dirty="0"/>
          </a:p>
        </p:txBody>
      </p:sp>
    </p:spTree>
    <p:extLst>
      <p:ext uri="{BB962C8B-B14F-4D97-AF65-F5344CB8AC3E}">
        <p14:creationId xmlns:p14="http://schemas.microsoft.com/office/powerpoint/2010/main" val="3206195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46801"/>
            <a:ext cx="10849708" cy="389325"/>
          </a:xfrm>
        </p:spPr>
        <p:txBody>
          <a:bodyPr>
            <a:normAutofit fontScale="90000"/>
          </a:bodyPr>
          <a:lstStyle/>
          <a:p>
            <a:pPr algn="l"/>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Construcció</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 de </a:t>
            </a:r>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a:t>
            </a:r>
            <a:endParaRPr lang="es-CL" sz="3100" dirty="0"/>
          </a:p>
        </p:txBody>
      </p:sp>
      <p:sp>
        <p:nvSpPr>
          <p:cNvPr id="8" name="CuadroTexto 7">
            <a:extLst>
              <a:ext uri="{FF2B5EF4-FFF2-40B4-BE49-F238E27FC236}">
                <a16:creationId xmlns:a16="http://schemas.microsoft.com/office/drawing/2014/main" id="{DBB73518-D2F2-45A1-A13C-34921D558A7E}"/>
              </a:ext>
            </a:extLst>
          </p:cNvPr>
          <p:cNvSpPr txBox="1"/>
          <p:nvPr/>
        </p:nvSpPr>
        <p:spPr>
          <a:xfrm>
            <a:off x="791307" y="1085747"/>
            <a:ext cx="618978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CL" sz="32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rPr>
              <a:t>Índice de bienestar </a:t>
            </a:r>
            <a:r>
              <a:rPr lang="ang-Latn-001" sz="3200" dirty="0">
                <a:solidFill>
                  <a:srgbClr val="73CBB2">
                    <a:lumMod val="75000"/>
                  </a:srgbClr>
                </a:solidFill>
                <a:latin typeface="Corbel" panose="020B0503020204020204"/>
              </a:rPr>
              <a:t>fisico</a:t>
            </a:r>
            <a:endParaRPr kumimoji="0" lang="es-CL" sz="3200" b="0" i="0" u="none" strike="noStrike" kern="1200" cap="none" spc="0" normalizeH="0" baseline="0" noProof="0" dirty="0">
              <a:ln>
                <a:noFill/>
              </a:ln>
              <a:solidFill>
                <a:srgbClr val="73CBB2">
                  <a:lumMod val="75000"/>
                </a:srgbClr>
              </a:solidFill>
              <a:effectLst/>
              <a:uLnTx/>
              <a:uFillTx/>
              <a:latin typeface="Corbel" panose="020B0503020204020204"/>
              <a:ea typeface="+mn-ea"/>
              <a:cs typeface="+mn-cs"/>
            </a:endParaRPr>
          </a:p>
        </p:txBody>
      </p:sp>
      <p:sp>
        <p:nvSpPr>
          <p:cNvPr id="3" name="Elipse 2">
            <a:extLst>
              <a:ext uri="{FF2B5EF4-FFF2-40B4-BE49-F238E27FC236}">
                <a16:creationId xmlns:a16="http://schemas.microsoft.com/office/drawing/2014/main" id="{67693FCA-4F4D-487B-AA4F-AD23B901676C}"/>
              </a:ext>
            </a:extLst>
          </p:cNvPr>
          <p:cNvSpPr/>
          <p:nvPr/>
        </p:nvSpPr>
        <p:spPr>
          <a:xfrm>
            <a:off x="1417739" y="2625754"/>
            <a:ext cx="2961314" cy="21140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s-CL" sz="2800" b="0" i="0" u="none" strike="noStrike" kern="1200" cap="none" spc="0" normalizeH="0" baseline="0" noProof="0" dirty="0">
                <a:ln>
                  <a:noFill/>
                </a:ln>
                <a:solidFill>
                  <a:srgbClr val="FFFF00"/>
                </a:solidFill>
                <a:effectLst/>
                <a:uLnTx/>
                <a:uFillTx/>
                <a:latin typeface="Corbel" panose="020B0503020204020204"/>
                <a:ea typeface="+mn-ea"/>
                <a:cs typeface="+mn-cs"/>
              </a:rPr>
              <a:t>Índice de bienestar físico</a:t>
            </a:r>
          </a:p>
          <a:p>
            <a:pPr algn="ctr"/>
            <a:endParaRPr lang="es-CL" dirty="0"/>
          </a:p>
        </p:txBody>
      </p:sp>
      <p:sp>
        <p:nvSpPr>
          <p:cNvPr id="6" name="Elipse 5">
            <a:extLst>
              <a:ext uri="{FF2B5EF4-FFF2-40B4-BE49-F238E27FC236}">
                <a16:creationId xmlns:a16="http://schemas.microsoft.com/office/drawing/2014/main" id="{9E0B73BF-7FDF-4A48-9E52-840817B99971}"/>
              </a:ext>
            </a:extLst>
          </p:cNvPr>
          <p:cNvSpPr/>
          <p:nvPr/>
        </p:nvSpPr>
        <p:spPr>
          <a:xfrm>
            <a:off x="6920916" y="2540669"/>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000" dirty="0">
                <a:solidFill>
                  <a:srgbClr val="FFFF00"/>
                </a:solidFill>
              </a:rPr>
              <a:t>Enfermedad  o  problema  de  salud  con  duración mayor o igual a 6 meses </a:t>
            </a:r>
          </a:p>
        </p:txBody>
      </p:sp>
      <p:sp>
        <p:nvSpPr>
          <p:cNvPr id="13" name="Elipse 12">
            <a:extLst>
              <a:ext uri="{FF2B5EF4-FFF2-40B4-BE49-F238E27FC236}">
                <a16:creationId xmlns:a16="http://schemas.microsoft.com/office/drawing/2014/main" id="{975AE5A5-489C-4EE9-9407-9F564668ECC9}"/>
              </a:ext>
            </a:extLst>
          </p:cNvPr>
          <p:cNvSpPr/>
          <p:nvPr/>
        </p:nvSpPr>
        <p:spPr>
          <a:xfrm>
            <a:off x="5882053" y="1366852"/>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000" dirty="0">
                <a:solidFill>
                  <a:srgbClr val="FFFF00"/>
                </a:solidFill>
              </a:rPr>
              <a:t>Limitación en actividades de la vida diaria a causa de enfermedad o problemas de salud</a:t>
            </a:r>
          </a:p>
        </p:txBody>
      </p:sp>
      <p:sp>
        <p:nvSpPr>
          <p:cNvPr id="14" name="Elipse 13">
            <a:extLst>
              <a:ext uri="{FF2B5EF4-FFF2-40B4-BE49-F238E27FC236}">
                <a16:creationId xmlns:a16="http://schemas.microsoft.com/office/drawing/2014/main" id="{AAA96983-365F-4382-BCF7-7A2C25A9847C}"/>
              </a:ext>
            </a:extLst>
          </p:cNvPr>
          <p:cNvSpPr/>
          <p:nvPr/>
        </p:nvSpPr>
        <p:spPr>
          <a:xfrm>
            <a:off x="6906693" y="3882354"/>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a:solidFill>
                  <a:srgbClr val="FFFF00"/>
                </a:solidFill>
              </a:rPr>
              <a:t>Enfermedades en los últimos 12 meses</a:t>
            </a:r>
          </a:p>
          <a:p>
            <a:pPr algn="ctr"/>
            <a:endParaRPr lang="es-CL" dirty="0"/>
          </a:p>
        </p:txBody>
      </p:sp>
      <p:sp>
        <p:nvSpPr>
          <p:cNvPr id="15" name="Elipse 14">
            <a:extLst>
              <a:ext uri="{FF2B5EF4-FFF2-40B4-BE49-F238E27FC236}">
                <a16:creationId xmlns:a16="http://schemas.microsoft.com/office/drawing/2014/main" id="{C8B4029D-0A65-4ECA-AAA0-BA035544D223}"/>
              </a:ext>
            </a:extLst>
          </p:cNvPr>
          <p:cNvSpPr/>
          <p:nvPr/>
        </p:nvSpPr>
        <p:spPr>
          <a:xfrm>
            <a:off x="5978607" y="5061240"/>
            <a:ext cx="2004969" cy="10402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000" dirty="0">
                <a:solidFill>
                  <a:srgbClr val="FFFF00"/>
                </a:solidFill>
              </a:rPr>
              <a:t>Índice de Masa Corporal</a:t>
            </a:r>
          </a:p>
        </p:txBody>
      </p:sp>
      <p:cxnSp>
        <p:nvCxnSpPr>
          <p:cNvPr id="16" name="Conector recto de flecha 15">
            <a:extLst>
              <a:ext uri="{FF2B5EF4-FFF2-40B4-BE49-F238E27FC236}">
                <a16:creationId xmlns:a16="http://schemas.microsoft.com/office/drawing/2014/main" id="{E20B0834-F7DC-4B5E-848F-F51442AB4681}"/>
              </a:ext>
            </a:extLst>
          </p:cNvPr>
          <p:cNvCxnSpPr>
            <a:stCxn id="3" idx="7"/>
            <a:endCxn id="13" idx="2"/>
          </p:cNvCxnSpPr>
          <p:nvPr/>
        </p:nvCxnSpPr>
        <p:spPr>
          <a:xfrm flipV="1">
            <a:off x="3945379" y="1886970"/>
            <a:ext cx="1936674" cy="1048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B33F955C-3240-4CF9-BD04-53C91797A764}"/>
              </a:ext>
            </a:extLst>
          </p:cNvPr>
          <p:cNvCxnSpPr>
            <a:stCxn id="3" idx="6"/>
            <a:endCxn id="6" idx="2"/>
          </p:cNvCxnSpPr>
          <p:nvPr/>
        </p:nvCxnSpPr>
        <p:spPr>
          <a:xfrm flipV="1">
            <a:off x="4379053" y="3060787"/>
            <a:ext cx="2541863" cy="621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5458EB06-ABC8-454B-93A4-60F6DD6BEB2A}"/>
              </a:ext>
            </a:extLst>
          </p:cNvPr>
          <p:cNvCxnSpPr>
            <a:stCxn id="3" idx="6"/>
            <a:endCxn id="14" idx="2"/>
          </p:cNvCxnSpPr>
          <p:nvPr/>
        </p:nvCxnSpPr>
        <p:spPr>
          <a:xfrm>
            <a:off x="4379053" y="3682767"/>
            <a:ext cx="2527640" cy="719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3474A243-BA45-46C8-AA06-E0F5FB8FB4D1}"/>
              </a:ext>
            </a:extLst>
          </p:cNvPr>
          <p:cNvCxnSpPr>
            <a:stCxn id="3" idx="5"/>
            <a:endCxn id="15" idx="2"/>
          </p:cNvCxnSpPr>
          <p:nvPr/>
        </p:nvCxnSpPr>
        <p:spPr>
          <a:xfrm>
            <a:off x="3945379" y="4430188"/>
            <a:ext cx="2033228" cy="1151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673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24B33-2887-4DD4-80EB-4C26E555222B}"/>
              </a:ext>
            </a:extLst>
          </p:cNvPr>
          <p:cNvSpPr>
            <a:spLocks noGrp="1"/>
          </p:cNvSpPr>
          <p:nvPr>
            <p:ph type="title"/>
          </p:nvPr>
        </p:nvSpPr>
        <p:spPr>
          <a:xfrm>
            <a:off x="885093" y="643050"/>
            <a:ext cx="10515600" cy="1325563"/>
          </a:xfrm>
        </p:spPr>
        <p:txBody>
          <a:bodyPr>
            <a:normAutofit/>
          </a:bodyPr>
          <a:lstStyle/>
          <a:p>
            <a:pPr algn="ctr"/>
            <a:r>
              <a:rPr lang="es-MX" dirty="0"/>
              <a:t>Índice calidad del trabajo</a:t>
            </a:r>
          </a:p>
        </p:txBody>
      </p:sp>
      <p:sp>
        <p:nvSpPr>
          <p:cNvPr id="4" name="Elipse 3">
            <a:extLst>
              <a:ext uri="{FF2B5EF4-FFF2-40B4-BE49-F238E27FC236}">
                <a16:creationId xmlns:a16="http://schemas.microsoft.com/office/drawing/2014/main" id="{EAAB73CC-E24D-401D-B7F0-52F394212DEE}"/>
              </a:ext>
            </a:extLst>
          </p:cNvPr>
          <p:cNvSpPr/>
          <p:nvPr/>
        </p:nvSpPr>
        <p:spPr>
          <a:xfrm>
            <a:off x="791307" y="2583849"/>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calidad del trabajo</a:t>
            </a:r>
          </a:p>
        </p:txBody>
      </p:sp>
      <p:sp>
        <p:nvSpPr>
          <p:cNvPr id="6" name="Elipse 5">
            <a:extLst>
              <a:ext uri="{FF2B5EF4-FFF2-40B4-BE49-F238E27FC236}">
                <a16:creationId xmlns:a16="http://schemas.microsoft.com/office/drawing/2014/main" id="{0BF3179E-2F79-4A3E-ABDF-C59B1F7485B2}"/>
              </a:ext>
            </a:extLst>
          </p:cNvPr>
          <p:cNvSpPr/>
          <p:nvPr/>
        </p:nvSpPr>
        <p:spPr>
          <a:xfrm>
            <a:off x="6369099" y="2064862"/>
            <a:ext cx="3083784"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¿Cuántas horas</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trabaja habitualmente</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por semana en su</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trabajo, negocio o</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actividad principal?</a:t>
            </a:r>
          </a:p>
        </p:txBody>
      </p:sp>
      <p:sp>
        <p:nvSpPr>
          <p:cNvPr id="7" name="Elipse 6">
            <a:extLst>
              <a:ext uri="{FF2B5EF4-FFF2-40B4-BE49-F238E27FC236}">
                <a16:creationId xmlns:a16="http://schemas.microsoft.com/office/drawing/2014/main" id="{D04D739B-AC5C-4028-AC54-FF929D25D064}"/>
              </a:ext>
            </a:extLst>
          </p:cNvPr>
          <p:cNvSpPr/>
          <p:nvPr/>
        </p:nvSpPr>
        <p:spPr>
          <a:xfrm>
            <a:off x="6568868" y="3921543"/>
            <a:ext cx="2526288"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¿Desde qué año</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tiene su trabajo o</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negocio principal?</a:t>
            </a:r>
          </a:p>
        </p:txBody>
      </p:sp>
      <p:cxnSp>
        <p:nvCxnSpPr>
          <p:cNvPr id="13" name="Conector recto de flecha 12">
            <a:extLst>
              <a:ext uri="{FF2B5EF4-FFF2-40B4-BE49-F238E27FC236}">
                <a16:creationId xmlns:a16="http://schemas.microsoft.com/office/drawing/2014/main" id="{0EE83C32-7D60-4D90-8BF6-23DF904C243C}"/>
              </a:ext>
            </a:extLst>
          </p:cNvPr>
          <p:cNvCxnSpPr>
            <a:cxnSpLocks/>
            <a:stCxn id="4" idx="6"/>
            <a:endCxn id="6" idx="2"/>
          </p:cNvCxnSpPr>
          <p:nvPr/>
        </p:nvCxnSpPr>
        <p:spPr>
          <a:xfrm flipV="1">
            <a:off x="3096846" y="2670555"/>
            <a:ext cx="3272253" cy="106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a:stCxn id="4" idx="6"/>
            <a:endCxn id="7" idx="2"/>
          </p:cNvCxnSpPr>
          <p:nvPr/>
        </p:nvCxnSpPr>
        <p:spPr>
          <a:xfrm>
            <a:off x="3096846" y="3736619"/>
            <a:ext cx="3472022" cy="790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E1B8E487-8E8C-43BD-AE3F-4CB36916BDDA}"/>
              </a:ext>
            </a:extLst>
          </p:cNvPr>
          <p:cNvSpPr>
            <a:spLocks noChangeArrowheads="1"/>
          </p:cNvSpPr>
          <p:nvPr/>
        </p:nvSpPr>
        <p:spPr bwMode="auto">
          <a:xfrm>
            <a:off x="2533476" y="-17971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 name="Rectangle 1">
            <a:extLst>
              <a:ext uri="{FF2B5EF4-FFF2-40B4-BE49-F238E27FC236}">
                <a16:creationId xmlns:a16="http://schemas.microsoft.com/office/drawing/2014/main" id="{C9101728-6601-4D2C-A797-BB8B638203A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1" name="Rectangle 1">
            <a:extLst>
              <a:ext uri="{FF2B5EF4-FFF2-40B4-BE49-F238E27FC236}">
                <a16:creationId xmlns:a16="http://schemas.microsoft.com/office/drawing/2014/main" id="{27828318-EFB6-4B04-8C0F-58785E12EBC9}"/>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4" name="Título 1">
            <a:extLst>
              <a:ext uri="{FF2B5EF4-FFF2-40B4-BE49-F238E27FC236}">
                <a16:creationId xmlns:a16="http://schemas.microsoft.com/office/drawing/2014/main" id="{0E319F19-9155-4D17-B33D-9D524E9D723E}"/>
              </a:ext>
            </a:extLst>
          </p:cNvPr>
          <p:cNvSpPr txBox="1">
            <a:spLocks/>
          </p:cNvSpPr>
          <p:nvPr/>
        </p:nvSpPr>
        <p:spPr>
          <a:xfrm>
            <a:off x="791307" y="546801"/>
            <a:ext cx="10849708" cy="389325"/>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s-CL" sz="270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Construcció</a:t>
            </a:r>
            <a:r>
              <a:rPr lang="ang-Latn-001" sz="270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 de </a:t>
            </a:r>
            <a:r>
              <a:rPr lang="es-CL" sz="270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270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a:t>
            </a:r>
            <a:endParaRPr lang="es-CL" sz="3100" dirty="0"/>
          </a:p>
        </p:txBody>
      </p:sp>
    </p:spTree>
    <p:extLst>
      <p:ext uri="{BB962C8B-B14F-4D97-AF65-F5344CB8AC3E}">
        <p14:creationId xmlns:p14="http://schemas.microsoft.com/office/powerpoint/2010/main" val="295705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24B33-2887-4DD4-80EB-4C26E555222B}"/>
              </a:ext>
            </a:extLst>
          </p:cNvPr>
          <p:cNvSpPr>
            <a:spLocks noGrp="1"/>
          </p:cNvSpPr>
          <p:nvPr>
            <p:ph type="title"/>
          </p:nvPr>
        </p:nvSpPr>
        <p:spPr/>
        <p:txBody>
          <a:bodyPr>
            <a:normAutofit/>
          </a:bodyPr>
          <a:lstStyle/>
          <a:p>
            <a:pPr algn="ctr"/>
            <a:r>
              <a:rPr lang="es-MX" dirty="0"/>
              <a:t>Índice calidad del trabajo</a:t>
            </a:r>
          </a:p>
        </p:txBody>
      </p:sp>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calidad del trabajo</a:t>
            </a:r>
          </a:p>
        </p:txBody>
      </p:sp>
      <p:sp>
        <p:nvSpPr>
          <p:cNvPr id="5" name="Elipse 4">
            <a:extLst>
              <a:ext uri="{FF2B5EF4-FFF2-40B4-BE49-F238E27FC236}">
                <a16:creationId xmlns:a16="http://schemas.microsoft.com/office/drawing/2014/main" id="{040F4DD5-CADB-4FE1-969B-0F108408A608}"/>
              </a:ext>
            </a:extLst>
          </p:cNvPr>
          <p:cNvSpPr/>
          <p:nvPr/>
        </p:nvSpPr>
        <p:spPr>
          <a:xfrm>
            <a:off x="4577867" y="1434167"/>
            <a:ext cx="2305539"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En un día</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habitual, ¿cuánto</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tiempo en total</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tarda...? horas</a:t>
            </a:r>
          </a:p>
        </p:txBody>
      </p:sp>
      <p:sp>
        <p:nvSpPr>
          <p:cNvPr id="6" name="Elipse 5">
            <a:extLst>
              <a:ext uri="{FF2B5EF4-FFF2-40B4-BE49-F238E27FC236}">
                <a16:creationId xmlns:a16="http://schemas.microsoft.com/office/drawing/2014/main" id="{0BF3179E-2F79-4A3E-ABDF-C59B1F7485B2}"/>
              </a:ext>
            </a:extLst>
          </p:cNvPr>
          <p:cNvSpPr/>
          <p:nvPr/>
        </p:nvSpPr>
        <p:spPr>
          <a:xfrm>
            <a:off x="5892436" y="2547980"/>
            <a:ext cx="3083784"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En un día</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habitual, ¿cuánto</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tiempo en total</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tarda...? minutos</a:t>
            </a:r>
          </a:p>
        </p:txBody>
      </p:sp>
      <p:sp>
        <p:nvSpPr>
          <p:cNvPr id="7" name="Elipse 6">
            <a:extLst>
              <a:ext uri="{FF2B5EF4-FFF2-40B4-BE49-F238E27FC236}">
                <a16:creationId xmlns:a16="http://schemas.microsoft.com/office/drawing/2014/main" id="{D04D739B-AC5C-4028-AC54-FF929D25D064}"/>
              </a:ext>
            </a:extLst>
          </p:cNvPr>
          <p:cNvSpPr/>
          <p:nvPr/>
        </p:nvSpPr>
        <p:spPr>
          <a:xfrm>
            <a:off x="5988538" y="3814802"/>
            <a:ext cx="2526288"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ctr"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a:ln>
                  <a:noFill/>
                </a:ln>
                <a:solidFill>
                  <a:prstClr val="white"/>
                </a:solidFill>
                <a:effectLst/>
                <a:uLnTx/>
                <a:uFillTx/>
                <a:latin typeface="Corbel" panose="020B0503020204020204"/>
                <a:ea typeface="+mn-ea"/>
                <a:cs typeface="+mn-cs"/>
              </a:rPr>
              <a:t>¿Cuántas veces</a:t>
            </a:r>
            <a:br>
              <a:rPr kumimoji="0" lang="es-MX" sz="1400" b="0" i="0" u="none" strike="noStrike" kern="1200" cap="none" spc="0" normalizeH="0" baseline="0" noProof="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a:ln>
                  <a:noFill/>
                </a:ln>
                <a:solidFill>
                  <a:prstClr val="white"/>
                </a:solidFill>
                <a:effectLst/>
                <a:uLnTx/>
                <a:uFillTx/>
                <a:latin typeface="Corbel" panose="020B0503020204020204"/>
                <a:ea typeface="+mn-ea"/>
                <a:cs typeface="+mn-cs"/>
              </a:rPr>
              <a:t>a la semana realiza</a:t>
            </a:r>
            <a:br>
              <a:rPr kumimoji="0" lang="es-MX" sz="1400" b="0" i="0" u="none" strike="noStrike" kern="1200" cap="none" spc="0" normalizeH="0" baseline="0" noProof="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a:ln>
                  <a:noFill/>
                </a:ln>
                <a:solidFill>
                  <a:prstClr val="white"/>
                </a:solidFill>
                <a:effectLst/>
                <a:uLnTx/>
                <a:uFillTx/>
                <a:latin typeface="Corbel" panose="020B0503020204020204"/>
                <a:ea typeface="+mn-ea"/>
                <a:cs typeface="+mn-cs"/>
              </a:rPr>
              <a:t>este viaje?</a:t>
            </a:r>
            <a:endParaRPr kumimoji="0" lang="es-MX" sz="32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cxnSp>
        <p:nvCxnSpPr>
          <p:cNvPr id="10" name="Conector recto de flecha 9">
            <a:extLst>
              <a:ext uri="{FF2B5EF4-FFF2-40B4-BE49-F238E27FC236}">
                <a16:creationId xmlns:a16="http://schemas.microsoft.com/office/drawing/2014/main" id="{8B3AFD82-1A08-4FF9-8156-A6FDEED50138}"/>
              </a:ext>
            </a:extLst>
          </p:cNvPr>
          <p:cNvCxnSpPr>
            <a:cxnSpLocks/>
          </p:cNvCxnSpPr>
          <p:nvPr/>
        </p:nvCxnSpPr>
        <p:spPr>
          <a:xfrm flipV="1">
            <a:off x="2967908" y="2465784"/>
            <a:ext cx="1775670" cy="575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p:cNvCxnSpPr>
          <p:nvPr/>
        </p:nvCxnSpPr>
        <p:spPr>
          <a:xfrm flipV="1">
            <a:off x="3304744" y="3226535"/>
            <a:ext cx="2546248" cy="48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p:cNvCxnSpPr>
          <p:nvPr/>
        </p:nvCxnSpPr>
        <p:spPr>
          <a:xfrm>
            <a:off x="3304744" y="4012651"/>
            <a:ext cx="2606433" cy="391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E1B8E487-8E8C-43BD-AE3F-4CB36916BDDA}"/>
              </a:ext>
            </a:extLst>
          </p:cNvPr>
          <p:cNvSpPr>
            <a:spLocks noChangeArrowheads="1"/>
          </p:cNvSpPr>
          <p:nvPr/>
        </p:nvSpPr>
        <p:spPr bwMode="auto">
          <a:xfrm>
            <a:off x="2533476" y="-17971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 name="Rectangle 1">
            <a:extLst>
              <a:ext uri="{FF2B5EF4-FFF2-40B4-BE49-F238E27FC236}">
                <a16:creationId xmlns:a16="http://schemas.microsoft.com/office/drawing/2014/main" id="{C9101728-6601-4D2C-A797-BB8B638203A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1" name="Rectangle 1">
            <a:extLst>
              <a:ext uri="{FF2B5EF4-FFF2-40B4-BE49-F238E27FC236}">
                <a16:creationId xmlns:a16="http://schemas.microsoft.com/office/drawing/2014/main" id="{27828318-EFB6-4B04-8C0F-58785E12EBC9}"/>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8" name="Rectangle 1">
            <a:extLst>
              <a:ext uri="{FF2B5EF4-FFF2-40B4-BE49-F238E27FC236}">
                <a16:creationId xmlns:a16="http://schemas.microsoft.com/office/drawing/2014/main" id="{823F0123-58E9-424F-B300-9E52B51DEDB6}"/>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2" name="Rectangle 1">
            <a:extLst>
              <a:ext uri="{FF2B5EF4-FFF2-40B4-BE49-F238E27FC236}">
                <a16:creationId xmlns:a16="http://schemas.microsoft.com/office/drawing/2014/main" id="{1A79CCF0-3319-4EBB-9D90-AA218E5C5BED}"/>
              </a:ext>
            </a:extLst>
          </p:cNvPr>
          <p:cNvSpPr>
            <a:spLocks noChangeArrowheads="1"/>
          </p:cNvSpPr>
          <p:nvPr/>
        </p:nvSpPr>
        <p:spPr bwMode="auto">
          <a:xfrm>
            <a:off x="4572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928391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91307" y="546801"/>
            <a:ext cx="10849708" cy="389325"/>
          </a:xfrm>
        </p:spPr>
        <p:txBody>
          <a:bodyPr>
            <a:normAutofit fontScale="90000"/>
          </a:bodyPr>
          <a:lstStyle/>
          <a:p>
            <a:pPr algn="l"/>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Construcció</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 de </a:t>
            </a:r>
            <a:r>
              <a:rPr lang="es-CL"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í</a:t>
            </a:r>
            <a:r>
              <a:rPr lang="ang-Latn-001" sz="270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ndices</a:t>
            </a:r>
            <a:endParaRPr lang="es-CL" sz="3100" dirty="0"/>
          </a:p>
        </p:txBody>
      </p:sp>
      <p:sp>
        <p:nvSpPr>
          <p:cNvPr id="7" name="CuadroTexto 6">
            <a:extLst>
              <a:ext uri="{FF2B5EF4-FFF2-40B4-BE49-F238E27FC236}">
                <a16:creationId xmlns:a16="http://schemas.microsoft.com/office/drawing/2014/main" id="{BFF74897-7A2A-4058-BBD5-AE044A36884D}"/>
              </a:ext>
            </a:extLst>
          </p:cNvPr>
          <p:cNvSpPr txBox="1"/>
          <p:nvPr/>
        </p:nvSpPr>
        <p:spPr>
          <a:xfrm>
            <a:off x="4196862" y="1940772"/>
            <a:ext cx="7751151" cy="4370427"/>
          </a:xfrm>
          <a:prstGeom prst="rect">
            <a:avLst/>
          </a:prstGeom>
          <a:noFill/>
        </p:spPr>
        <p:txBody>
          <a:bodyPr wrap="square" rtlCol="0">
            <a:spAutoFit/>
          </a:bodyPr>
          <a:lstStyle/>
          <a:p>
            <a:br>
              <a:rPr lang="es-MX" sz="1400" dirty="0">
                <a:latin typeface="Quire Sans" panose="020B0502040400020003" pitchFamily="34" charset="0"/>
                <a:ea typeface="Batang" panose="02030600000101010101" pitchFamily="18" charset="-127"/>
                <a:cs typeface="Quire Sans" panose="020B0502040400020003" pitchFamily="34" charset="0"/>
              </a:rPr>
            </a:br>
            <a:r>
              <a:rPr lang="es-MX" sz="2400" dirty="0">
                <a:effectLst/>
                <a:latin typeface="Quire Sans" panose="020B0502040400020003" pitchFamily="34" charset="0"/>
                <a:ea typeface="Batang" panose="02030600000101010101" pitchFamily="18" charset="-127"/>
                <a:cs typeface="Quire Sans" panose="020B0502040400020003" pitchFamily="34" charset="0"/>
              </a:rPr>
              <a:t>De acuerdo con los datos obtenidos, evaluaremos en cada escala el comportamiento que sigue cada indicador. No obstante, esto no nos permite todavía medir claramente la variable, pues nos entrega información</a:t>
            </a:r>
            <a:r>
              <a:rPr lang="ang-Latn-001" sz="2400" dirty="0">
                <a:effectLst/>
                <a:latin typeface="Quire Sans" panose="020B0502040400020003" pitchFamily="34" charset="0"/>
                <a:ea typeface="Batang" panose="02030600000101010101" pitchFamily="18" charset="-127"/>
                <a:cs typeface="Quire Sans" panose="020B0502040400020003" pitchFamily="34" charset="0"/>
              </a:rPr>
              <a:t> </a:t>
            </a:r>
            <a:r>
              <a:rPr lang="es-MX" sz="2400" b="1" dirty="0">
                <a:solidFill>
                  <a:srgbClr val="FFFF00"/>
                </a:solidFill>
                <a:effectLst/>
                <a:latin typeface="Quire Sans" panose="020B0502040400020003" pitchFamily="34" charset="0"/>
                <a:ea typeface="Batang" panose="02030600000101010101" pitchFamily="18" charset="-127"/>
                <a:cs typeface="Quire Sans" panose="020B0502040400020003" pitchFamily="34" charset="0"/>
              </a:rPr>
              <a:t>fragmentaria</a:t>
            </a:r>
            <a:r>
              <a:rPr lang="es-MX" sz="2400" dirty="0">
                <a:effectLst/>
                <a:latin typeface="Quire Sans" panose="020B0502040400020003" pitchFamily="34" charset="0"/>
                <a:ea typeface="Batang" panose="02030600000101010101" pitchFamily="18" charset="-127"/>
                <a:cs typeface="Quire Sans" panose="020B0502040400020003" pitchFamily="34" charset="0"/>
              </a:rPr>
              <a:t>, que debe ser integrada o sintetizada para llegar a un valor único, que exprese lo que en realidad ocurre con la variable. Para lograrlo, debemos sumar ponderadamente los valores de los indicadores, obteniendo un valor total que se denomina</a:t>
            </a:r>
            <a:r>
              <a:rPr lang="es-MX" sz="2400" b="1" dirty="0">
                <a:solidFill>
                  <a:srgbClr val="FFFF00"/>
                </a:solidFill>
                <a:effectLst/>
                <a:latin typeface="Quire Sans" panose="020B0502040400020003" pitchFamily="34" charset="0"/>
                <a:ea typeface="Batang" panose="02030600000101010101" pitchFamily="18" charset="-127"/>
                <a:cs typeface="Quire Sans" panose="020B0502040400020003" pitchFamily="34" charset="0"/>
              </a:rPr>
              <a:t> índice</a:t>
            </a:r>
            <a:r>
              <a:rPr lang="es-MX" sz="2400" dirty="0">
                <a:effectLst/>
                <a:latin typeface="Quire Sans" panose="020B0502040400020003" pitchFamily="34" charset="0"/>
                <a:ea typeface="Batang" panose="02030600000101010101" pitchFamily="18" charset="-127"/>
                <a:cs typeface="Quire Sans" panose="020B0502040400020003" pitchFamily="34" charset="0"/>
              </a:rPr>
              <a:t>, </a:t>
            </a:r>
            <a:r>
              <a:rPr lang="ang-Latn-001" sz="2400" dirty="0">
                <a:effectLst/>
                <a:latin typeface="Quire Sans" panose="020B0502040400020003" pitchFamily="34" charset="0"/>
                <a:ea typeface="Batang" panose="02030600000101010101" pitchFamily="18" charset="-127"/>
                <a:cs typeface="Quire Sans" panose="020B0502040400020003" pitchFamily="34" charset="0"/>
              </a:rPr>
              <a:t>el</a:t>
            </a:r>
            <a:r>
              <a:rPr lang="es-MX" sz="2400" dirty="0">
                <a:effectLst/>
                <a:latin typeface="Quire Sans" panose="020B0502040400020003" pitchFamily="34" charset="0"/>
                <a:ea typeface="Batang" panose="02030600000101010101" pitchFamily="18" charset="-127"/>
                <a:cs typeface="Quire Sans" panose="020B0502040400020003" pitchFamily="34" charset="0"/>
              </a:rPr>
              <a:t> que </a:t>
            </a:r>
            <a:r>
              <a:rPr lang="es-MX" sz="2400" dirty="0" err="1">
                <a:effectLst/>
                <a:latin typeface="Quire Sans" panose="020B0502040400020003" pitchFamily="34" charset="0"/>
                <a:ea typeface="Batang" panose="02030600000101010101" pitchFamily="18" charset="-127"/>
                <a:cs typeface="Quire Sans" panose="020B0502040400020003" pitchFamily="34" charset="0"/>
              </a:rPr>
              <a:t>que</a:t>
            </a:r>
            <a:r>
              <a:rPr lang="es-MX" sz="2400" dirty="0">
                <a:effectLst/>
                <a:latin typeface="Quire Sans" panose="020B0502040400020003" pitchFamily="34" charset="0"/>
                <a:ea typeface="Batang" panose="02030600000101010101" pitchFamily="18" charset="-127"/>
                <a:cs typeface="Quire Sans" panose="020B0502040400020003" pitchFamily="34" charset="0"/>
              </a:rPr>
              <a:t> nos dará la información relevante sobre el problema en estudio</a:t>
            </a:r>
            <a:r>
              <a:rPr lang="ang-Latn-001" sz="2400" dirty="0">
                <a:effectLst/>
                <a:latin typeface="Quire Sans" panose="020B0502040400020003" pitchFamily="34" charset="0"/>
                <a:ea typeface="Batang" panose="02030600000101010101" pitchFamily="18" charset="-127"/>
                <a:cs typeface="Quire Sans" panose="020B0502040400020003" pitchFamily="34" charset="0"/>
              </a:rPr>
              <a:t>(1)</a:t>
            </a:r>
            <a:r>
              <a:rPr lang="es-MX" sz="2400" dirty="0">
                <a:effectLst/>
                <a:latin typeface="Quire Sans" panose="020B0502040400020003" pitchFamily="34" charset="0"/>
                <a:ea typeface="Batang" panose="02030600000101010101" pitchFamily="18" charset="-127"/>
                <a:cs typeface="Quire Sans" panose="020B0502040400020003" pitchFamily="34" charset="0"/>
              </a:rPr>
              <a:t>. </a:t>
            </a:r>
            <a:endParaRPr lang="es-CL" sz="2400" dirty="0">
              <a:latin typeface="Quire Sans" panose="020B0502040400020003" pitchFamily="34" charset="0"/>
              <a:ea typeface="Batang" panose="02030600000101010101" pitchFamily="18" charset="-127"/>
              <a:cs typeface="Quire Sans" panose="020B0502040400020003" pitchFamily="34" charset="0"/>
            </a:endParaRPr>
          </a:p>
        </p:txBody>
      </p:sp>
      <p:sp>
        <p:nvSpPr>
          <p:cNvPr id="8" name="CuadroTexto 7">
            <a:extLst>
              <a:ext uri="{FF2B5EF4-FFF2-40B4-BE49-F238E27FC236}">
                <a16:creationId xmlns:a16="http://schemas.microsoft.com/office/drawing/2014/main" id="{DBB73518-D2F2-45A1-A13C-34921D558A7E}"/>
              </a:ext>
            </a:extLst>
          </p:cNvPr>
          <p:cNvSpPr txBox="1"/>
          <p:nvPr/>
        </p:nvSpPr>
        <p:spPr>
          <a:xfrm>
            <a:off x="650630" y="1324537"/>
            <a:ext cx="6189785" cy="584775"/>
          </a:xfrm>
          <a:prstGeom prst="rect">
            <a:avLst/>
          </a:prstGeom>
          <a:noFill/>
        </p:spPr>
        <p:txBody>
          <a:bodyPr wrap="square" rtlCol="0">
            <a:spAutoFit/>
          </a:bodyPr>
          <a:lstStyle/>
          <a:p>
            <a:r>
              <a:rPr lang="es-CL" sz="3200" dirty="0"/>
              <a:t>Relación entre índice e indicador</a:t>
            </a:r>
          </a:p>
        </p:txBody>
      </p:sp>
      <p:pic>
        <p:nvPicPr>
          <p:cNvPr id="4" name="Imagen 3" descr="Un dibujo de una persona&#10;&#10;Descripción generada automáticamente con confianza media">
            <a:extLst>
              <a:ext uri="{FF2B5EF4-FFF2-40B4-BE49-F238E27FC236}">
                <a16:creationId xmlns:a16="http://schemas.microsoft.com/office/drawing/2014/main" id="{1F560BD1-9429-4EE5-A571-02D4F6C7E1C8}"/>
              </a:ext>
            </a:extLst>
          </p:cNvPr>
          <p:cNvPicPr>
            <a:picLocks noChangeAspect="1"/>
          </p:cNvPicPr>
          <p:nvPr/>
        </p:nvPicPr>
        <p:blipFill>
          <a:blip r:embed="rId2"/>
          <a:stretch>
            <a:fillRect/>
          </a:stretch>
        </p:blipFill>
        <p:spPr>
          <a:xfrm>
            <a:off x="541252" y="2928374"/>
            <a:ext cx="3204270" cy="1684826"/>
          </a:xfrm>
          <a:prstGeom prst="rect">
            <a:avLst/>
          </a:prstGeom>
        </p:spPr>
      </p:pic>
    </p:spTree>
    <p:extLst>
      <p:ext uri="{BB962C8B-B14F-4D97-AF65-F5344CB8AC3E}">
        <p14:creationId xmlns:p14="http://schemas.microsoft.com/office/powerpoint/2010/main" val="1073218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24B33-2887-4DD4-80EB-4C26E555222B}"/>
              </a:ext>
            </a:extLst>
          </p:cNvPr>
          <p:cNvSpPr>
            <a:spLocks noGrp="1"/>
          </p:cNvSpPr>
          <p:nvPr>
            <p:ph type="title"/>
          </p:nvPr>
        </p:nvSpPr>
        <p:spPr/>
        <p:txBody>
          <a:bodyPr>
            <a:normAutofit/>
          </a:bodyPr>
          <a:lstStyle/>
          <a:p>
            <a:pPr algn="ctr"/>
            <a:r>
              <a:rPr lang="es-MX" dirty="0"/>
              <a:t>Índice de tipo de vivienda</a:t>
            </a:r>
          </a:p>
        </p:txBody>
      </p:sp>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de tipo de vivienda</a:t>
            </a:r>
          </a:p>
        </p:txBody>
      </p:sp>
      <p:sp>
        <p:nvSpPr>
          <p:cNvPr id="5" name="Elipse 4">
            <a:extLst>
              <a:ext uri="{FF2B5EF4-FFF2-40B4-BE49-F238E27FC236}">
                <a16:creationId xmlns:a16="http://schemas.microsoft.com/office/drawing/2014/main" id="{040F4DD5-CADB-4FE1-969B-0F108408A608}"/>
              </a:ext>
            </a:extLst>
          </p:cNvPr>
          <p:cNvSpPr/>
          <p:nvPr/>
        </p:nvSpPr>
        <p:spPr>
          <a:xfrm>
            <a:off x="4577867" y="1608529"/>
            <a:ext cx="2305539" cy="10370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Total de hogares en</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la vivienda</a:t>
            </a:r>
          </a:p>
        </p:txBody>
      </p:sp>
      <p:sp>
        <p:nvSpPr>
          <p:cNvPr id="6" name="Elipse 5">
            <a:extLst>
              <a:ext uri="{FF2B5EF4-FFF2-40B4-BE49-F238E27FC236}">
                <a16:creationId xmlns:a16="http://schemas.microsoft.com/office/drawing/2014/main" id="{0BF3179E-2F79-4A3E-ABDF-C59B1F7485B2}"/>
              </a:ext>
            </a:extLst>
          </p:cNvPr>
          <p:cNvSpPr/>
          <p:nvPr/>
        </p:nvSpPr>
        <p:spPr>
          <a:xfrm>
            <a:off x="5892436" y="2547980"/>
            <a:ext cx="1691212"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Total de personas</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(incluye </a:t>
            </a:r>
            <a:r>
              <a:rPr kumimoji="0" lang="es-MX" sz="1400" b="0" i="0" u="none" strike="noStrike" kern="1200" cap="none" spc="0" normalizeH="0" baseline="0" noProof="0" dirty="0" err="1">
                <a:ln>
                  <a:noFill/>
                </a:ln>
                <a:solidFill>
                  <a:prstClr val="white"/>
                </a:solidFill>
                <a:effectLst/>
                <a:uLnTx/>
                <a:uFillTx/>
                <a:latin typeface="Corbel" panose="020B0503020204020204"/>
                <a:ea typeface="+mn-ea"/>
                <a:cs typeface="+mn-cs"/>
              </a:rPr>
              <a:t>sdpa</a:t>
            </a: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a:t>
            </a:r>
          </a:p>
        </p:txBody>
      </p:sp>
      <p:sp>
        <p:nvSpPr>
          <p:cNvPr id="7" name="Elipse 6">
            <a:extLst>
              <a:ext uri="{FF2B5EF4-FFF2-40B4-BE49-F238E27FC236}">
                <a16:creationId xmlns:a16="http://schemas.microsoft.com/office/drawing/2014/main" id="{D04D739B-AC5C-4028-AC54-FF929D25D064}"/>
              </a:ext>
            </a:extLst>
          </p:cNvPr>
          <p:cNvSpPr/>
          <p:nvPr/>
        </p:nvSpPr>
        <p:spPr>
          <a:xfrm>
            <a:off x="5988538" y="3814802"/>
            <a:ext cx="2305540" cy="9669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ctr"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Total parejas en el</a:t>
            </a:r>
            <a:b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b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hogar</a:t>
            </a:r>
          </a:p>
        </p:txBody>
      </p:sp>
      <p:sp>
        <p:nvSpPr>
          <p:cNvPr id="8" name="Elipse 7">
            <a:extLst>
              <a:ext uri="{FF2B5EF4-FFF2-40B4-BE49-F238E27FC236}">
                <a16:creationId xmlns:a16="http://schemas.microsoft.com/office/drawing/2014/main" id="{F7421560-B65E-41A2-BAB4-EEC2D7E6EBD2}"/>
              </a:ext>
            </a:extLst>
          </p:cNvPr>
          <p:cNvSpPr/>
          <p:nvPr/>
        </p:nvSpPr>
        <p:spPr>
          <a:xfrm>
            <a:off x="4577868" y="4861179"/>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a:ln>
                  <a:noFill/>
                </a:ln>
                <a:solidFill>
                  <a:prstClr val="white"/>
                </a:solidFill>
                <a:effectLst/>
                <a:uLnTx/>
                <a:uFillTx/>
                <a:latin typeface="Corbel" panose="020B0503020204020204"/>
                <a:ea typeface="+mn-ea"/>
                <a:cs typeface="+mn-cs"/>
              </a:rPr>
              <a:t>Total núcleos en el</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a:ln>
                  <a:noFill/>
                </a:ln>
                <a:solidFill>
                  <a:prstClr val="white"/>
                </a:solidFill>
                <a:effectLst/>
                <a:uLnTx/>
                <a:uFillTx/>
                <a:latin typeface="Corbel" panose="020B0503020204020204"/>
                <a:ea typeface="+mn-ea"/>
                <a:cs typeface="+mn-cs"/>
              </a:rPr>
              <a:t>hogar</a:t>
            </a:r>
            <a:endPar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cxnSp>
        <p:nvCxnSpPr>
          <p:cNvPr id="10" name="Conector recto de flecha 9">
            <a:extLst>
              <a:ext uri="{FF2B5EF4-FFF2-40B4-BE49-F238E27FC236}">
                <a16:creationId xmlns:a16="http://schemas.microsoft.com/office/drawing/2014/main" id="{8B3AFD82-1A08-4FF9-8156-A6FDEED50138}"/>
              </a:ext>
            </a:extLst>
          </p:cNvPr>
          <p:cNvCxnSpPr>
            <a:cxnSpLocks/>
          </p:cNvCxnSpPr>
          <p:nvPr/>
        </p:nvCxnSpPr>
        <p:spPr>
          <a:xfrm flipV="1">
            <a:off x="2967908" y="2465784"/>
            <a:ext cx="1775670" cy="575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p:cNvCxnSpPr>
          <p:nvPr/>
        </p:nvCxnSpPr>
        <p:spPr>
          <a:xfrm flipV="1">
            <a:off x="3304744" y="3226535"/>
            <a:ext cx="2546248" cy="48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p:cNvCxnSpPr>
          <p:nvPr/>
        </p:nvCxnSpPr>
        <p:spPr>
          <a:xfrm>
            <a:off x="3304744" y="4012651"/>
            <a:ext cx="2606433" cy="391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F829694F-A290-4943-801D-4F3AECA10411}"/>
              </a:ext>
            </a:extLst>
          </p:cNvPr>
          <p:cNvCxnSpPr>
            <a:cxnSpLocks/>
          </p:cNvCxnSpPr>
          <p:nvPr/>
        </p:nvCxnSpPr>
        <p:spPr>
          <a:xfrm>
            <a:off x="2985477" y="4657254"/>
            <a:ext cx="1592391" cy="508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D321402F-CF00-4707-A002-06AF6B578DD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9" name="Rectangle 1">
            <a:extLst>
              <a:ext uri="{FF2B5EF4-FFF2-40B4-BE49-F238E27FC236}">
                <a16:creationId xmlns:a16="http://schemas.microsoft.com/office/drawing/2014/main" id="{0ADDE84A-3472-41A4-B79B-9AB4C71F84F8}"/>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1" name="Rectangle 1">
            <a:extLst>
              <a:ext uri="{FF2B5EF4-FFF2-40B4-BE49-F238E27FC236}">
                <a16:creationId xmlns:a16="http://schemas.microsoft.com/office/drawing/2014/main" id="{4FE50851-31A7-401E-9F07-6E5BCFAABF14}"/>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rPr>
            </a:br>
            <a:endParaRPr kumimoji="0" lang="es-MX" altLang="es-MX"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969082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24B33-2887-4DD4-80EB-4C26E555222B}"/>
              </a:ext>
            </a:extLst>
          </p:cNvPr>
          <p:cNvSpPr>
            <a:spLocks noGrp="1"/>
          </p:cNvSpPr>
          <p:nvPr>
            <p:ph type="title"/>
          </p:nvPr>
        </p:nvSpPr>
        <p:spPr/>
        <p:txBody>
          <a:bodyPr/>
          <a:lstStyle/>
          <a:p>
            <a:pPr algn="ctr"/>
            <a:r>
              <a:rPr lang="es-MX" dirty="0"/>
              <a:t>Índice de bienestar en vivienda </a:t>
            </a:r>
          </a:p>
        </p:txBody>
      </p:sp>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de bienestar en vivienda </a:t>
            </a:r>
          </a:p>
        </p:txBody>
      </p:sp>
      <p:sp>
        <p:nvSpPr>
          <p:cNvPr id="5" name="Elipse 4">
            <a:extLst>
              <a:ext uri="{FF2B5EF4-FFF2-40B4-BE49-F238E27FC236}">
                <a16:creationId xmlns:a16="http://schemas.microsoft.com/office/drawing/2014/main" id="{040F4DD5-CADB-4FE1-969B-0F108408A608}"/>
              </a:ext>
            </a:extLst>
          </p:cNvPr>
          <p:cNvSpPr/>
          <p:nvPr/>
        </p:nvSpPr>
        <p:spPr>
          <a:xfrm>
            <a:off x="4577868" y="1434167"/>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Carencia como pobreza referida a la vivienda</a:t>
            </a:r>
          </a:p>
        </p:txBody>
      </p:sp>
      <p:sp>
        <p:nvSpPr>
          <p:cNvPr id="6" name="Elipse 5">
            <a:extLst>
              <a:ext uri="{FF2B5EF4-FFF2-40B4-BE49-F238E27FC236}">
                <a16:creationId xmlns:a16="http://schemas.microsoft.com/office/drawing/2014/main" id="{0BF3179E-2F79-4A3E-ABDF-C59B1F7485B2}"/>
              </a:ext>
            </a:extLst>
          </p:cNvPr>
          <p:cNvSpPr/>
          <p:nvPr/>
        </p:nvSpPr>
        <p:spPr>
          <a:xfrm>
            <a:off x="5892436" y="2547980"/>
            <a:ext cx="1691212"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Calidad del techo</a:t>
            </a:r>
          </a:p>
        </p:txBody>
      </p:sp>
      <p:sp>
        <p:nvSpPr>
          <p:cNvPr id="7" name="Elipse 6">
            <a:extLst>
              <a:ext uri="{FF2B5EF4-FFF2-40B4-BE49-F238E27FC236}">
                <a16:creationId xmlns:a16="http://schemas.microsoft.com/office/drawing/2014/main" id="{D04D739B-AC5C-4028-AC54-FF929D25D064}"/>
              </a:ext>
            </a:extLst>
          </p:cNvPr>
          <p:cNvSpPr/>
          <p:nvPr/>
        </p:nvSpPr>
        <p:spPr>
          <a:xfrm>
            <a:off x="5988538" y="3814802"/>
            <a:ext cx="1710553"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HN" sz="1800" b="0" i="0" u="none" strike="noStrike" kern="1200" cap="none" spc="0" normalizeH="0" baseline="0" noProof="0" dirty="0">
                <a:ln>
                  <a:noFill/>
                </a:ln>
                <a:solidFill>
                  <a:prstClr val="white"/>
                </a:solidFill>
                <a:effectLst/>
                <a:uLnTx/>
                <a:uFillTx/>
                <a:latin typeface="Corbel" panose="020B0503020204020204"/>
                <a:ea typeface="+mn-ea"/>
                <a:cs typeface="+mn-cs"/>
              </a:rPr>
              <a:t>Calidad de paredes</a:t>
            </a:r>
            <a:endPar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sp>
        <p:nvSpPr>
          <p:cNvPr id="8" name="Elipse 7">
            <a:extLst>
              <a:ext uri="{FF2B5EF4-FFF2-40B4-BE49-F238E27FC236}">
                <a16:creationId xmlns:a16="http://schemas.microsoft.com/office/drawing/2014/main" id="{F7421560-B65E-41A2-BAB4-EEC2D7E6EBD2}"/>
              </a:ext>
            </a:extLst>
          </p:cNvPr>
          <p:cNvSpPr/>
          <p:nvPr/>
        </p:nvSpPr>
        <p:spPr>
          <a:xfrm>
            <a:off x="4577868" y="4861179"/>
            <a:ext cx="1818007"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HN" sz="1800" b="0" i="0" u="none" strike="noStrike" kern="1200" cap="none" spc="0" normalizeH="0" baseline="0" noProof="0" dirty="0">
                <a:ln>
                  <a:noFill/>
                </a:ln>
                <a:solidFill>
                  <a:prstClr val="white"/>
                </a:solidFill>
                <a:effectLst/>
                <a:uLnTx/>
                <a:uFillTx/>
                <a:latin typeface="Corbel" panose="020B0503020204020204"/>
                <a:ea typeface="+mn-ea"/>
                <a:cs typeface="+mn-cs"/>
              </a:rPr>
              <a:t>Tipo de piso</a:t>
            </a:r>
            <a:endPar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cxnSp>
        <p:nvCxnSpPr>
          <p:cNvPr id="10" name="Conector recto de flecha 9">
            <a:extLst>
              <a:ext uri="{FF2B5EF4-FFF2-40B4-BE49-F238E27FC236}">
                <a16:creationId xmlns:a16="http://schemas.microsoft.com/office/drawing/2014/main" id="{8B3AFD82-1A08-4FF9-8156-A6FDEED50138}"/>
              </a:ext>
            </a:extLst>
          </p:cNvPr>
          <p:cNvCxnSpPr>
            <a:cxnSpLocks/>
          </p:cNvCxnSpPr>
          <p:nvPr/>
        </p:nvCxnSpPr>
        <p:spPr>
          <a:xfrm flipV="1">
            <a:off x="2967908" y="2465784"/>
            <a:ext cx="1775670" cy="575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p:cNvCxnSpPr>
          <p:nvPr/>
        </p:nvCxnSpPr>
        <p:spPr>
          <a:xfrm flipV="1">
            <a:off x="3304744" y="3226535"/>
            <a:ext cx="2546248" cy="48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p:cNvCxnSpPr>
          <p:nvPr/>
        </p:nvCxnSpPr>
        <p:spPr>
          <a:xfrm>
            <a:off x="3304744" y="4012651"/>
            <a:ext cx="2606433" cy="391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F829694F-A290-4943-801D-4F3AECA10411}"/>
              </a:ext>
            </a:extLst>
          </p:cNvPr>
          <p:cNvCxnSpPr>
            <a:cxnSpLocks/>
          </p:cNvCxnSpPr>
          <p:nvPr/>
        </p:nvCxnSpPr>
        <p:spPr>
          <a:xfrm>
            <a:off x="2985477" y="4657254"/>
            <a:ext cx="1592391" cy="508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3459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24B33-2887-4DD4-80EB-4C26E555222B}"/>
              </a:ext>
            </a:extLst>
          </p:cNvPr>
          <p:cNvSpPr>
            <a:spLocks noGrp="1"/>
          </p:cNvSpPr>
          <p:nvPr>
            <p:ph type="title"/>
          </p:nvPr>
        </p:nvSpPr>
        <p:spPr/>
        <p:txBody>
          <a:bodyPr>
            <a:normAutofit fontScale="90000"/>
          </a:bodyPr>
          <a:lstStyle/>
          <a:p>
            <a:pPr algn="ctr"/>
            <a:r>
              <a:rPr lang="es-MX" dirty="0"/>
              <a:t>Índice de accesibilidad a la educación</a:t>
            </a:r>
          </a:p>
        </p:txBody>
      </p:sp>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de accesibilidad a la educación</a:t>
            </a:r>
          </a:p>
        </p:txBody>
      </p:sp>
      <p:sp>
        <p:nvSpPr>
          <p:cNvPr id="5" name="Elipse 4">
            <a:extLst>
              <a:ext uri="{FF2B5EF4-FFF2-40B4-BE49-F238E27FC236}">
                <a16:creationId xmlns:a16="http://schemas.microsoft.com/office/drawing/2014/main" id="{040F4DD5-CADB-4FE1-969B-0F108408A608}"/>
              </a:ext>
            </a:extLst>
          </p:cNvPr>
          <p:cNvSpPr/>
          <p:nvPr/>
        </p:nvSpPr>
        <p:spPr>
          <a:xfrm>
            <a:off x="4577868" y="1434167"/>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¿Asiste actualmente a la educación formal?</a:t>
            </a:r>
          </a:p>
        </p:txBody>
      </p:sp>
      <p:sp>
        <p:nvSpPr>
          <p:cNvPr id="6" name="Elipse 5">
            <a:extLst>
              <a:ext uri="{FF2B5EF4-FFF2-40B4-BE49-F238E27FC236}">
                <a16:creationId xmlns:a16="http://schemas.microsoft.com/office/drawing/2014/main" id="{0BF3179E-2F79-4A3E-ABDF-C59B1F7485B2}"/>
              </a:ext>
            </a:extLst>
          </p:cNvPr>
          <p:cNvSpPr/>
          <p:nvPr/>
        </p:nvSpPr>
        <p:spPr>
          <a:xfrm>
            <a:off x="5892436" y="2547980"/>
            <a:ext cx="1691212"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Curso o año más alto aprobado</a:t>
            </a:r>
          </a:p>
        </p:txBody>
      </p:sp>
      <p:sp>
        <p:nvSpPr>
          <p:cNvPr id="7" name="Elipse 6">
            <a:extLst>
              <a:ext uri="{FF2B5EF4-FFF2-40B4-BE49-F238E27FC236}">
                <a16:creationId xmlns:a16="http://schemas.microsoft.com/office/drawing/2014/main" id="{D04D739B-AC5C-4028-AC54-FF929D25D064}"/>
              </a:ext>
            </a:extLst>
          </p:cNvPr>
          <p:cNvSpPr/>
          <p:nvPr/>
        </p:nvSpPr>
        <p:spPr>
          <a:xfrm>
            <a:off x="5988538" y="3814802"/>
            <a:ext cx="1818007"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Nivel del curso más alto aprobado</a:t>
            </a:r>
          </a:p>
        </p:txBody>
      </p:sp>
      <p:sp>
        <p:nvSpPr>
          <p:cNvPr id="8" name="Elipse 7">
            <a:extLst>
              <a:ext uri="{FF2B5EF4-FFF2-40B4-BE49-F238E27FC236}">
                <a16:creationId xmlns:a16="http://schemas.microsoft.com/office/drawing/2014/main" id="{F7421560-B65E-41A2-BAB4-EEC2D7E6EBD2}"/>
              </a:ext>
            </a:extLst>
          </p:cNvPr>
          <p:cNvSpPr/>
          <p:nvPr/>
        </p:nvSpPr>
        <p:spPr>
          <a:xfrm>
            <a:off x="4577868" y="4861179"/>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HN" sz="1800" b="0" i="0" u="none" strike="noStrike" kern="1200" cap="none" spc="0" normalizeH="0" baseline="0" noProof="0" dirty="0">
                <a:ln>
                  <a:noFill/>
                </a:ln>
                <a:solidFill>
                  <a:prstClr val="white"/>
                </a:solidFill>
                <a:effectLst/>
                <a:uLnTx/>
                <a:uFillTx/>
                <a:latin typeface="Corbel" panose="020B0503020204020204"/>
                <a:ea typeface="+mn-ea"/>
                <a:cs typeface="+mn-cs"/>
              </a:rPr>
              <a:t>Completó el nivel especificado</a:t>
            </a:r>
            <a:endPar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cxnSp>
        <p:nvCxnSpPr>
          <p:cNvPr id="10" name="Conector recto de flecha 9">
            <a:extLst>
              <a:ext uri="{FF2B5EF4-FFF2-40B4-BE49-F238E27FC236}">
                <a16:creationId xmlns:a16="http://schemas.microsoft.com/office/drawing/2014/main" id="{8B3AFD82-1A08-4FF9-8156-A6FDEED50138}"/>
              </a:ext>
            </a:extLst>
          </p:cNvPr>
          <p:cNvCxnSpPr>
            <a:cxnSpLocks/>
          </p:cNvCxnSpPr>
          <p:nvPr/>
        </p:nvCxnSpPr>
        <p:spPr>
          <a:xfrm flipV="1">
            <a:off x="2967908" y="2465784"/>
            <a:ext cx="1775670" cy="575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p:cNvCxnSpPr>
          <p:nvPr/>
        </p:nvCxnSpPr>
        <p:spPr>
          <a:xfrm flipV="1">
            <a:off x="3304744" y="3226535"/>
            <a:ext cx="2546248" cy="48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p:cNvCxnSpPr>
          <p:nvPr/>
        </p:nvCxnSpPr>
        <p:spPr>
          <a:xfrm>
            <a:off x="3304744" y="4012651"/>
            <a:ext cx="2606433" cy="391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F829694F-A290-4943-801D-4F3AECA10411}"/>
              </a:ext>
            </a:extLst>
          </p:cNvPr>
          <p:cNvCxnSpPr>
            <a:cxnSpLocks/>
          </p:cNvCxnSpPr>
          <p:nvPr/>
        </p:nvCxnSpPr>
        <p:spPr>
          <a:xfrm>
            <a:off x="2985477" y="4657254"/>
            <a:ext cx="1592391" cy="508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69978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24B33-2887-4DD4-80EB-4C26E555222B}"/>
              </a:ext>
            </a:extLst>
          </p:cNvPr>
          <p:cNvSpPr>
            <a:spLocks noGrp="1"/>
          </p:cNvSpPr>
          <p:nvPr>
            <p:ph type="title"/>
          </p:nvPr>
        </p:nvSpPr>
        <p:spPr/>
        <p:txBody>
          <a:bodyPr>
            <a:normAutofit/>
          </a:bodyPr>
          <a:lstStyle/>
          <a:p>
            <a:pPr algn="ctr"/>
            <a:r>
              <a:rPr lang="es-MX" dirty="0"/>
              <a:t>Índice de demografía</a:t>
            </a:r>
          </a:p>
        </p:txBody>
      </p:sp>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de demografía</a:t>
            </a:r>
          </a:p>
        </p:txBody>
      </p:sp>
      <p:sp>
        <p:nvSpPr>
          <p:cNvPr id="5" name="Elipse 4">
            <a:extLst>
              <a:ext uri="{FF2B5EF4-FFF2-40B4-BE49-F238E27FC236}">
                <a16:creationId xmlns:a16="http://schemas.microsoft.com/office/drawing/2014/main" id="{040F4DD5-CADB-4FE1-969B-0F108408A608}"/>
              </a:ext>
            </a:extLst>
          </p:cNvPr>
          <p:cNvSpPr/>
          <p:nvPr/>
        </p:nvSpPr>
        <p:spPr>
          <a:xfrm>
            <a:off x="4577868" y="1434167"/>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Total hijos/as nacidos vivos</a:t>
            </a:r>
          </a:p>
        </p:txBody>
      </p:sp>
      <p:sp>
        <p:nvSpPr>
          <p:cNvPr id="6" name="Elipse 5">
            <a:extLst>
              <a:ext uri="{FF2B5EF4-FFF2-40B4-BE49-F238E27FC236}">
                <a16:creationId xmlns:a16="http://schemas.microsoft.com/office/drawing/2014/main" id="{0BF3179E-2F79-4A3E-ABDF-C59B1F7485B2}"/>
              </a:ext>
            </a:extLst>
          </p:cNvPr>
          <p:cNvSpPr/>
          <p:nvPr/>
        </p:nvSpPr>
        <p:spPr>
          <a:xfrm>
            <a:off x="5892436" y="2547980"/>
            <a:ext cx="1691212"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Total hijos/as actualmente vivos</a:t>
            </a:r>
          </a:p>
        </p:txBody>
      </p:sp>
      <p:sp>
        <p:nvSpPr>
          <p:cNvPr id="7" name="Elipse 6">
            <a:extLst>
              <a:ext uri="{FF2B5EF4-FFF2-40B4-BE49-F238E27FC236}">
                <a16:creationId xmlns:a16="http://schemas.microsoft.com/office/drawing/2014/main" id="{D04D739B-AC5C-4028-AC54-FF929D25D064}"/>
              </a:ext>
            </a:extLst>
          </p:cNvPr>
          <p:cNvSpPr/>
          <p:nvPr/>
        </p:nvSpPr>
        <p:spPr>
          <a:xfrm>
            <a:off x="5988538" y="3814802"/>
            <a:ext cx="1818007"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Mes de nacimiento del último/a hijo/a</a:t>
            </a:r>
          </a:p>
        </p:txBody>
      </p:sp>
      <p:sp>
        <p:nvSpPr>
          <p:cNvPr id="8" name="Elipse 7">
            <a:extLst>
              <a:ext uri="{FF2B5EF4-FFF2-40B4-BE49-F238E27FC236}">
                <a16:creationId xmlns:a16="http://schemas.microsoft.com/office/drawing/2014/main" id="{F7421560-B65E-41A2-BAB4-EEC2D7E6EBD2}"/>
              </a:ext>
            </a:extLst>
          </p:cNvPr>
          <p:cNvSpPr/>
          <p:nvPr/>
        </p:nvSpPr>
        <p:spPr>
          <a:xfrm>
            <a:off x="4577868" y="4861179"/>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Año de nacimiento del último/a hijo/a</a:t>
            </a:r>
          </a:p>
        </p:txBody>
      </p:sp>
      <p:cxnSp>
        <p:nvCxnSpPr>
          <p:cNvPr id="10" name="Conector recto de flecha 9">
            <a:extLst>
              <a:ext uri="{FF2B5EF4-FFF2-40B4-BE49-F238E27FC236}">
                <a16:creationId xmlns:a16="http://schemas.microsoft.com/office/drawing/2014/main" id="{8B3AFD82-1A08-4FF9-8156-A6FDEED50138}"/>
              </a:ext>
            </a:extLst>
          </p:cNvPr>
          <p:cNvCxnSpPr>
            <a:cxnSpLocks/>
          </p:cNvCxnSpPr>
          <p:nvPr/>
        </p:nvCxnSpPr>
        <p:spPr>
          <a:xfrm flipV="1">
            <a:off x="2967908" y="2465784"/>
            <a:ext cx="1775670" cy="575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p:cNvCxnSpPr>
          <p:nvPr/>
        </p:nvCxnSpPr>
        <p:spPr>
          <a:xfrm flipV="1">
            <a:off x="3304744" y="3226535"/>
            <a:ext cx="2546248" cy="483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p:cNvCxnSpPr>
          <p:nvPr/>
        </p:nvCxnSpPr>
        <p:spPr>
          <a:xfrm>
            <a:off x="3304744" y="4012651"/>
            <a:ext cx="2606433" cy="391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F829694F-A290-4943-801D-4F3AECA10411}"/>
              </a:ext>
            </a:extLst>
          </p:cNvPr>
          <p:cNvCxnSpPr>
            <a:cxnSpLocks/>
          </p:cNvCxnSpPr>
          <p:nvPr/>
        </p:nvCxnSpPr>
        <p:spPr>
          <a:xfrm>
            <a:off x="2985477" y="4657254"/>
            <a:ext cx="1592391" cy="508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4762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24B33-2887-4DD4-80EB-4C26E555222B}"/>
              </a:ext>
            </a:extLst>
          </p:cNvPr>
          <p:cNvSpPr>
            <a:spLocks noGrp="1"/>
          </p:cNvSpPr>
          <p:nvPr>
            <p:ph type="title"/>
          </p:nvPr>
        </p:nvSpPr>
        <p:spPr/>
        <p:txBody>
          <a:bodyPr>
            <a:normAutofit/>
          </a:bodyPr>
          <a:lstStyle/>
          <a:p>
            <a:pPr algn="ctr"/>
            <a:r>
              <a:rPr lang="es-MX" dirty="0"/>
              <a:t>Índice de tipo de vivienda</a:t>
            </a:r>
          </a:p>
        </p:txBody>
      </p:sp>
      <p:sp>
        <p:nvSpPr>
          <p:cNvPr id="4" name="Elipse 3">
            <a:extLst>
              <a:ext uri="{FF2B5EF4-FFF2-40B4-BE49-F238E27FC236}">
                <a16:creationId xmlns:a16="http://schemas.microsoft.com/office/drawing/2014/main" id="{EAAB73CC-E24D-401D-B7F0-52F394212DEE}"/>
              </a:ext>
            </a:extLst>
          </p:cNvPr>
          <p:cNvSpPr/>
          <p:nvPr/>
        </p:nvSpPr>
        <p:spPr>
          <a:xfrm>
            <a:off x="969113" y="2645506"/>
            <a:ext cx="2305539" cy="2305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white"/>
                </a:solidFill>
                <a:effectLst/>
                <a:uLnTx/>
                <a:uFillTx/>
                <a:latin typeface="Corbel" panose="020B0503020204020204"/>
                <a:ea typeface="+mn-ea"/>
                <a:cs typeface="+mn-cs"/>
              </a:rPr>
              <a:t>Índice de tipo de vivienda</a:t>
            </a:r>
          </a:p>
        </p:txBody>
      </p:sp>
      <p:sp>
        <p:nvSpPr>
          <p:cNvPr id="5" name="Elipse 4">
            <a:extLst>
              <a:ext uri="{FF2B5EF4-FFF2-40B4-BE49-F238E27FC236}">
                <a16:creationId xmlns:a16="http://schemas.microsoft.com/office/drawing/2014/main" id="{040F4DD5-CADB-4FE1-969B-0F108408A608}"/>
              </a:ext>
            </a:extLst>
          </p:cNvPr>
          <p:cNvSpPr/>
          <p:nvPr/>
        </p:nvSpPr>
        <p:spPr>
          <a:xfrm>
            <a:off x="5075477" y="1571957"/>
            <a:ext cx="2041046"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Número de piezas usadas exclusivamente como dormitorio</a:t>
            </a:r>
          </a:p>
        </p:txBody>
      </p:sp>
      <p:sp>
        <p:nvSpPr>
          <p:cNvPr id="6" name="Elipse 5">
            <a:extLst>
              <a:ext uri="{FF2B5EF4-FFF2-40B4-BE49-F238E27FC236}">
                <a16:creationId xmlns:a16="http://schemas.microsoft.com/office/drawing/2014/main" id="{0BF3179E-2F79-4A3E-ABDF-C59B1F7485B2}"/>
              </a:ext>
            </a:extLst>
          </p:cNvPr>
          <p:cNvSpPr/>
          <p:nvPr/>
        </p:nvSpPr>
        <p:spPr>
          <a:xfrm>
            <a:off x="5929862" y="2910652"/>
            <a:ext cx="1691212"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Cantidad de hogares</a:t>
            </a:r>
          </a:p>
        </p:txBody>
      </p:sp>
      <p:sp>
        <p:nvSpPr>
          <p:cNvPr id="7" name="Elipse 6">
            <a:extLst>
              <a:ext uri="{FF2B5EF4-FFF2-40B4-BE49-F238E27FC236}">
                <a16:creationId xmlns:a16="http://schemas.microsoft.com/office/drawing/2014/main" id="{D04D739B-AC5C-4028-AC54-FF929D25D064}"/>
              </a:ext>
            </a:extLst>
          </p:cNvPr>
          <p:cNvSpPr/>
          <p:nvPr/>
        </p:nvSpPr>
        <p:spPr>
          <a:xfrm>
            <a:off x="5598391" y="4471210"/>
            <a:ext cx="1818007" cy="12113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MX" sz="1400" b="0" i="0" u="none" strike="noStrike" kern="1200" cap="none" spc="0" normalizeH="0" baseline="0" noProof="0" dirty="0">
                <a:ln>
                  <a:noFill/>
                </a:ln>
                <a:solidFill>
                  <a:prstClr val="white"/>
                </a:solidFill>
                <a:effectLst/>
                <a:uLnTx/>
                <a:uFillTx/>
                <a:latin typeface="Corbel" panose="020B0503020204020204"/>
                <a:ea typeface="+mn-ea"/>
                <a:cs typeface="+mn-cs"/>
              </a:rPr>
              <a:t>Cantidad de personas</a:t>
            </a:r>
          </a:p>
        </p:txBody>
      </p:sp>
      <p:cxnSp>
        <p:nvCxnSpPr>
          <p:cNvPr id="10" name="Conector recto de flecha 9">
            <a:extLst>
              <a:ext uri="{FF2B5EF4-FFF2-40B4-BE49-F238E27FC236}">
                <a16:creationId xmlns:a16="http://schemas.microsoft.com/office/drawing/2014/main" id="{8B3AFD82-1A08-4FF9-8156-A6FDEED50138}"/>
              </a:ext>
            </a:extLst>
          </p:cNvPr>
          <p:cNvCxnSpPr>
            <a:cxnSpLocks/>
            <a:endCxn id="5" idx="2"/>
          </p:cNvCxnSpPr>
          <p:nvPr/>
        </p:nvCxnSpPr>
        <p:spPr>
          <a:xfrm flipV="1">
            <a:off x="2967908" y="2177650"/>
            <a:ext cx="2107569" cy="863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EE83C32-7D60-4D90-8BF6-23DF904C243C}"/>
              </a:ext>
            </a:extLst>
          </p:cNvPr>
          <p:cNvCxnSpPr>
            <a:cxnSpLocks/>
            <a:endCxn id="6" idx="2"/>
          </p:cNvCxnSpPr>
          <p:nvPr/>
        </p:nvCxnSpPr>
        <p:spPr>
          <a:xfrm flipV="1">
            <a:off x="3304744" y="3516345"/>
            <a:ext cx="2625118" cy="193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CC49F2D5-3227-4645-B26D-C90DBF561421}"/>
              </a:ext>
            </a:extLst>
          </p:cNvPr>
          <p:cNvCxnSpPr>
            <a:cxnSpLocks/>
            <a:endCxn id="7" idx="2"/>
          </p:cNvCxnSpPr>
          <p:nvPr/>
        </p:nvCxnSpPr>
        <p:spPr>
          <a:xfrm>
            <a:off x="3304744" y="4012651"/>
            <a:ext cx="2293647" cy="1064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846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966EAF-813A-49AF-BB38-0EDCF6BC47AD}"/>
              </a:ext>
            </a:extLst>
          </p:cNvPr>
          <p:cNvSpPr>
            <a:spLocks noGrp="1"/>
          </p:cNvSpPr>
          <p:nvPr>
            <p:ph type="title"/>
          </p:nvPr>
        </p:nvSpPr>
        <p:spPr>
          <a:xfrm>
            <a:off x="838200" y="2632075"/>
            <a:ext cx="10515600" cy="1325563"/>
          </a:xfrm>
        </p:spPr>
        <p:txBody>
          <a:bodyPr>
            <a:normAutofit/>
          </a:bodyPr>
          <a:lstStyle/>
          <a:p>
            <a:pPr algn="ctr"/>
            <a:r>
              <a:rPr lang="es-CL" sz="4400" dirty="0"/>
              <a:t>Un orden para los índices en </a:t>
            </a:r>
            <a:r>
              <a:rPr lang="es-CL" sz="4400" dirty="0" err="1"/>
              <a:t>notion</a:t>
            </a:r>
            <a:r>
              <a:rPr lang="ang-Latn" sz="4400" dirty="0"/>
              <a:t>?</a:t>
            </a:r>
            <a:endParaRPr lang="es-CL" sz="4400" dirty="0"/>
          </a:p>
        </p:txBody>
      </p:sp>
    </p:spTree>
    <p:extLst>
      <p:ext uri="{BB962C8B-B14F-4D97-AF65-F5344CB8AC3E}">
        <p14:creationId xmlns:p14="http://schemas.microsoft.com/office/powerpoint/2010/main" val="38036391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AC0095F1-5CFA-4238-BB90-E560F8477125}"/>
              </a:ext>
            </a:extLst>
          </p:cNvPr>
          <p:cNvPicPr>
            <a:picLocks noChangeAspect="1"/>
          </p:cNvPicPr>
          <p:nvPr/>
        </p:nvPicPr>
        <p:blipFill>
          <a:blip r:embed="rId2"/>
          <a:stretch>
            <a:fillRect/>
          </a:stretch>
        </p:blipFill>
        <p:spPr>
          <a:xfrm>
            <a:off x="7279872" y="1655341"/>
            <a:ext cx="3235728" cy="4583046"/>
          </a:xfrm>
          <a:prstGeom prst="rect">
            <a:avLst/>
          </a:prstGeom>
        </p:spPr>
      </p:pic>
      <p:sp>
        <p:nvSpPr>
          <p:cNvPr id="3" name="Título 1">
            <a:extLst>
              <a:ext uri="{FF2B5EF4-FFF2-40B4-BE49-F238E27FC236}">
                <a16:creationId xmlns:a16="http://schemas.microsoft.com/office/drawing/2014/main" id="{B0DB189F-E1F6-40AE-B325-2248D81108A9}"/>
              </a:ext>
            </a:extLst>
          </p:cNvPr>
          <p:cNvSpPr txBox="1">
            <a:spLocks/>
          </p:cNvSpPr>
          <p:nvPr/>
        </p:nvSpPr>
        <p:spPr>
          <a:xfrm>
            <a:off x="419101" y="403226"/>
            <a:ext cx="5867400" cy="473074"/>
          </a:xfrm>
          <a:prstGeom prst="rect">
            <a:avLst/>
          </a:prstGeom>
        </p:spPr>
        <p:txBody>
          <a:bodyPr vert="horz" wrap="none" lIns="91440" tIns="45720" rIns="91440" bIns="45720" rtlCol="0" anchor="t">
            <a:normAutofit lnSpcReduction="10000"/>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800" dirty="0">
                <a:latin typeface="Consolas" panose="020B0609020204030204" pitchFamily="49" charset="0"/>
              </a:rPr>
              <a:t>Un orden para los índices en </a:t>
            </a:r>
            <a:r>
              <a:rPr lang="es-CL" sz="2800" dirty="0" err="1">
                <a:latin typeface="Consolas" panose="020B0609020204030204" pitchFamily="49" charset="0"/>
              </a:rPr>
              <a:t>notion</a:t>
            </a:r>
            <a:r>
              <a:rPr lang="ang-Latn" sz="2800" dirty="0">
                <a:latin typeface="Consolas" panose="020B0609020204030204" pitchFamily="49" charset="0"/>
              </a:rPr>
              <a:t>?</a:t>
            </a:r>
            <a:endParaRPr lang="es-CL" sz="2800" dirty="0">
              <a:latin typeface="Consolas" panose="020B0609020204030204" pitchFamily="49" charset="0"/>
            </a:endParaRPr>
          </a:p>
        </p:txBody>
      </p:sp>
    </p:spTree>
    <p:extLst>
      <p:ext uri="{BB962C8B-B14F-4D97-AF65-F5344CB8AC3E}">
        <p14:creationId xmlns:p14="http://schemas.microsoft.com/office/powerpoint/2010/main" val="784295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473469" y="3428999"/>
            <a:ext cx="2917431" cy="610833"/>
          </a:xfrm>
        </p:spPr>
        <p:txBody>
          <a:bodyPr>
            <a:normAutofit fontScale="90000"/>
          </a:bodyPr>
          <a:lstStyle/>
          <a:p>
            <a:pPr algn="l"/>
            <a:r>
              <a:rPr lang="es-CL" sz="3600" dirty="0">
                <a:effectLst/>
              </a:rPr>
              <a:t>IVHCC</a:t>
            </a:r>
            <a:r>
              <a:rPr lang="ang-Latn-001" sz="3600" dirty="0">
                <a:effectLst/>
              </a:rPr>
              <a:t> se elimina?</a:t>
            </a:r>
            <a:br>
              <a:rPr lang="es-CL" b="1" dirty="0"/>
            </a:br>
            <a:endParaRPr lang="es-CL" dirty="0"/>
          </a:p>
        </p:txBody>
      </p:sp>
      <p:pic>
        <p:nvPicPr>
          <p:cNvPr id="5" name="Imagen 4">
            <a:extLst>
              <a:ext uri="{FF2B5EF4-FFF2-40B4-BE49-F238E27FC236}">
                <a16:creationId xmlns:a16="http://schemas.microsoft.com/office/drawing/2014/main" id="{7FB2DF1A-FF4D-4B98-870C-04157BF0D326}"/>
              </a:ext>
            </a:extLst>
          </p:cNvPr>
          <p:cNvPicPr>
            <a:picLocks noChangeAspect="1"/>
          </p:cNvPicPr>
          <p:nvPr/>
        </p:nvPicPr>
        <p:blipFill>
          <a:blip r:embed="rId2"/>
          <a:stretch>
            <a:fillRect/>
          </a:stretch>
        </p:blipFill>
        <p:spPr>
          <a:xfrm>
            <a:off x="3891601" y="1609969"/>
            <a:ext cx="4408798" cy="3638061"/>
          </a:xfrm>
          <a:prstGeom prst="rect">
            <a:avLst/>
          </a:prstGeom>
        </p:spPr>
      </p:pic>
      <p:sp>
        <p:nvSpPr>
          <p:cNvPr id="4" name="Título 1">
            <a:extLst>
              <a:ext uri="{FF2B5EF4-FFF2-40B4-BE49-F238E27FC236}">
                <a16:creationId xmlns:a16="http://schemas.microsoft.com/office/drawing/2014/main" id="{EABA35C8-1747-469F-9A07-7B82DD96368A}"/>
              </a:ext>
            </a:extLst>
          </p:cNvPr>
          <p:cNvSpPr txBox="1">
            <a:spLocks/>
          </p:cNvSpPr>
          <p:nvPr/>
        </p:nvSpPr>
        <p:spPr>
          <a:xfrm>
            <a:off x="419101" y="403226"/>
            <a:ext cx="5867400" cy="473074"/>
          </a:xfrm>
          <a:prstGeom prst="rect">
            <a:avLst/>
          </a:prstGeom>
        </p:spPr>
        <p:txBody>
          <a:bodyPr vert="horz" wrap="none" lIns="91440" tIns="45720" rIns="91440" bIns="45720" rtlCol="0" anchor="t">
            <a:normAutofit lnSpcReduction="10000"/>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800" dirty="0">
                <a:latin typeface="Consolas" panose="020B0609020204030204" pitchFamily="49" charset="0"/>
              </a:rPr>
              <a:t>Un orden para los índices en </a:t>
            </a:r>
            <a:r>
              <a:rPr lang="es-CL" sz="2800" dirty="0" err="1">
                <a:latin typeface="Consolas" panose="020B0609020204030204" pitchFamily="49" charset="0"/>
              </a:rPr>
              <a:t>notion</a:t>
            </a:r>
            <a:r>
              <a:rPr lang="ang-Latn" sz="2800" dirty="0">
                <a:latin typeface="Consolas" panose="020B0609020204030204" pitchFamily="49" charset="0"/>
              </a:rPr>
              <a:t>?</a:t>
            </a:r>
            <a:endParaRPr lang="es-CL" sz="2800" dirty="0">
              <a:latin typeface="Consolas" panose="020B0609020204030204" pitchFamily="49" charset="0"/>
            </a:endParaRPr>
          </a:p>
        </p:txBody>
      </p:sp>
    </p:spTree>
    <p:extLst>
      <p:ext uri="{BB962C8B-B14F-4D97-AF65-F5344CB8AC3E}">
        <p14:creationId xmlns:p14="http://schemas.microsoft.com/office/powerpoint/2010/main" val="38479522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2015CA03-87BD-402C-AE37-613B8665CDA5}"/>
              </a:ext>
            </a:extLst>
          </p:cNvPr>
          <p:cNvPicPr>
            <a:picLocks noGrp="1" noChangeAspect="1"/>
          </p:cNvPicPr>
          <p:nvPr>
            <p:ph idx="1"/>
          </p:nvPr>
        </p:nvPicPr>
        <p:blipFill>
          <a:blip r:embed="rId2"/>
          <a:stretch>
            <a:fillRect/>
          </a:stretch>
        </p:blipFill>
        <p:spPr>
          <a:xfrm>
            <a:off x="2894012" y="1896269"/>
            <a:ext cx="6686550" cy="4210050"/>
          </a:xfrm>
        </p:spPr>
      </p:pic>
      <p:sp>
        <p:nvSpPr>
          <p:cNvPr id="4" name="Título 1">
            <a:extLst>
              <a:ext uri="{FF2B5EF4-FFF2-40B4-BE49-F238E27FC236}">
                <a16:creationId xmlns:a16="http://schemas.microsoft.com/office/drawing/2014/main" id="{36590010-788C-4E67-830F-6DD07A09E847}"/>
              </a:ext>
            </a:extLst>
          </p:cNvPr>
          <p:cNvSpPr txBox="1">
            <a:spLocks/>
          </p:cNvSpPr>
          <p:nvPr/>
        </p:nvSpPr>
        <p:spPr>
          <a:xfrm>
            <a:off x="419101" y="403226"/>
            <a:ext cx="5867400" cy="473074"/>
          </a:xfrm>
          <a:prstGeom prst="rect">
            <a:avLst/>
          </a:prstGeom>
        </p:spPr>
        <p:txBody>
          <a:bodyPr vert="horz" wrap="none" lIns="91440" tIns="45720" rIns="91440" bIns="45720" rtlCol="0" anchor="t">
            <a:normAutofit lnSpcReduction="10000"/>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800" dirty="0">
                <a:latin typeface="Consolas" panose="020B0609020204030204" pitchFamily="49" charset="0"/>
              </a:rPr>
              <a:t>Un orden para los índices en </a:t>
            </a:r>
            <a:r>
              <a:rPr lang="es-CL" sz="2800" dirty="0" err="1">
                <a:latin typeface="Consolas" panose="020B0609020204030204" pitchFamily="49" charset="0"/>
              </a:rPr>
              <a:t>notion</a:t>
            </a:r>
            <a:r>
              <a:rPr lang="ang-Latn" sz="2800" dirty="0">
                <a:latin typeface="Consolas" panose="020B0609020204030204" pitchFamily="49" charset="0"/>
              </a:rPr>
              <a:t>?</a:t>
            </a:r>
            <a:endParaRPr lang="es-CL" sz="2800" dirty="0">
              <a:latin typeface="Consolas" panose="020B0609020204030204" pitchFamily="49" charset="0"/>
            </a:endParaRPr>
          </a:p>
        </p:txBody>
      </p:sp>
    </p:spTree>
    <p:extLst>
      <p:ext uri="{BB962C8B-B14F-4D97-AF65-F5344CB8AC3E}">
        <p14:creationId xmlns:p14="http://schemas.microsoft.com/office/powerpoint/2010/main" val="6821019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90B93-2076-4FA0-BABB-AE3749CE5757}"/>
              </a:ext>
            </a:extLst>
          </p:cNvPr>
          <p:cNvSpPr>
            <a:spLocks noGrp="1"/>
          </p:cNvSpPr>
          <p:nvPr>
            <p:ph type="title"/>
          </p:nvPr>
        </p:nvSpPr>
        <p:spPr>
          <a:xfrm>
            <a:off x="7737461" y="2432050"/>
            <a:ext cx="4235464" cy="1325563"/>
          </a:xfrm>
        </p:spPr>
        <p:txBody>
          <a:bodyPr>
            <a:normAutofit/>
          </a:bodyPr>
          <a:lstStyle/>
          <a:p>
            <a:r>
              <a:rPr lang="es-MX" sz="2800" dirty="0">
                <a:solidFill>
                  <a:schemeClr val="bg2">
                    <a:lumMod val="40000"/>
                    <a:lumOff val="60000"/>
                  </a:schemeClr>
                </a:solidFill>
              </a:rPr>
              <a:t>IBU esta dentro de índice y</a:t>
            </a:r>
            <a:br>
              <a:rPr lang="ang-Latn-001" sz="2800" dirty="0">
                <a:solidFill>
                  <a:schemeClr val="bg2">
                    <a:lumMod val="40000"/>
                    <a:lumOff val="60000"/>
                  </a:schemeClr>
                </a:solidFill>
              </a:rPr>
            </a:br>
            <a:r>
              <a:rPr lang="es-MX" sz="2800" dirty="0">
                <a:solidFill>
                  <a:schemeClr val="bg2">
                    <a:lumMod val="40000"/>
                    <a:lumOff val="60000"/>
                  </a:schemeClr>
                </a:solidFill>
              </a:rPr>
              <a:t> calcular nuevas variables</a:t>
            </a:r>
            <a:endParaRPr lang="es-MX" sz="2800" dirty="0"/>
          </a:p>
        </p:txBody>
      </p:sp>
      <p:pic>
        <p:nvPicPr>
          <p:cNvPr id="5" name="Marcador de contenido 4">
            <a:extLst>
              <a:ext uri="{FF2B5EF4-FFF2-40B4-BE49-F238E27FC236}">
                <a16:creationId xmlns:a16="http://schemas.microsoft.com/office/drawing/2014/main" id="{DA64B874-D075-4472-8442-1B965A455890}"/>
              </a:ext>
            </a:extLst>
          </p:cNvPr>
          <p:cNvPicPr>
            <a:picLocks noGrp="1" noChangeAspect="1"/>
          </p:cNvPicPr>
          <p:nvPr>
            <p:ph idx="1"/>
          </p:nvPr>
        </p:nvPicPr>
        <p:blipFill>
          <a:blip r:embed="rId2"/>
          <a:stretch>
            <a:fillRect/>
          </a:stretch>
        </p:blipFill>
        <p:spPr>
          <a:xfrm>
            <a:off x="661494" y="2349500"/>
            <a:ext cx="6855785" cy="3394075"/>
          </a:xfrm>
        </p:spPr>
      </p:pic>
      <p:sp>
        <p:nvSpPr>
          <p:cNvPr id="4" name="Título 1">
            <a:extLst>
              <a:ext uri="{FF2B5EF4-FFF2-40B4-BE49-F238E27FC236}">
                <a16:creationId xmlns:a16="http://schemas.microsoft.com/office/drawing/2014/main" id="{84374B69-0C25-4878-9075-24D7B825DF5B}"/>
              </a:ext>
            </a:extLst>
          </p:cNvPr>
          <p:cNvSpPr txBox="1">
            <a:spLocks/>
          </p:cNvSpPr>
          <p:nvPr/>
        </p:nvSpPr>
        <p:spPr>
          <a:xfrm>
            <a:off x="419101" y="403226"/>
            <a:ext cx="5867400" cy="473074"/>
          </a:xfrm>
          <a:prstGeom prst="rect">
            <a:avLst/>
          </a:prstGeom>
        </p:spPr>
        <p:txBody>
          <a:bodyPr vert="horz" wrap="none" lIns="91440" tIns="45720" rIns="91440" bIns="45720" rtlCol="0" anchor="t">
            <a:normAutofit lnSpcReduction="10000"/>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800" dirty="0">
                <a:latin typeface="Consolas" panose="020B0609020204030204" pitchFamily="49" charset="0"/>
              </a:rPr>
              <a:t>Un orden para los índices en </a:t>
            </a:r>
            <a:r>
              <a:rPr lang="es-CL" sz="2800" dirty="0" err="1">
                <a:latin typeface="Consolas" panose="020B0609020204030204" pitchFamily="49" charset="0"/>
              </a:rPr>
              <a:t>notion</a:t>
            </a:r>
            <a:r>
              <a:rPr lang="ang-Latn" sz="2800" dirty="0">
                <a:latin typeface="Consolas" panose="020B0609020204030204" pitchFamily="49" charset="0"/>
              </a:rPr>
              <a:t>?</a:t>
            </a:r>
            <a:endParaRPr lang="es-CL" sz="2800" dirty="0">
              <a:latin typeface="Consolas" panose="020B0609020204030204" pitchFamily="49" charset="0"/>
            </a:endParaRPr>
          </a:p>
        </p:txBody>
      </p:sp>
    </p:spTree>
    <p:extLst>
      <p:ext uri="{BB962C8B-B14F-4D97-AF65-F5344CB8AC3E}">
        <p14:creationId xmlns:p14="http://schemas.microsoft.com/office/powerpoint/2010/main" val="3842421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E4E9D5-326F-4B65-B23F-28D301D0C39D}"/>
              </a:ext>
            </a:extLst>
          </p:cNvPr>
          <p:cNvSpPr>
            <a:spLocks noGrp="1"/>
          </p:cNvSpPr>
          <p:nvPr>
            <p:ph type="title"/>
          </p:nvPr>
        </p:nvSpPr>
        <p:spPr/>
        <p:txBody>
          <a:bodyPr/>
          <a:lstStyle/>
          <a:p>
            <a:r>
              <a:rPr lang="ang-Latn-001" dirty="0"/>
              <a:t>El proceso de operacionalizac</a:t>
            </a:r>
            <a:r>
              <a:rPr lang="es-CL" dirty="0" err="1"/>
              <a:t>íon</a:t>
            </a:r>
            <a:endParaRPr lang="es-CL" dirty="0"/>
          </a:p>
        </p:txBody>
      </p:sp>
      <p:sp>
        <p:nvSpPr>
          <p:cNvPr id="3" name="Marcador de contenido 2">
            <a:extLst>
              <a:ext uri="{FF2B5EF4-FFF2-40B4-BE49-F238E27FC236}">
                <a16:creationId xmlns:a16="http://schemas.microsoft.com/office/drawing/2014/main" id="{9BDD34D9-DD21-4083-837D-C64B09F67E1A}"/>
              </a:ext>
            </a:extLst>
          </p:cNvPr>
          <p:cNvSpPr>
            <a:spLocks noGrp="1"/>
          </p:cNvSpPr>
          <p:nvPr>
            <p:ph idx="1"/>
          </p:nvPr>
        </p:nvSpPr>
        <p:spPr>
          <a:xfrm>
            <a:off x="979100" y="1429430"/>
            <a:ext cx="10233800" cy="4991467"/>
          </a:xfrm>
        </p:spPr>
        <p:txBody>
          <a:bodyPr>
            <a:normAutofit/>
          </a:bodyPr>
          <a:lstStyle/>
          <a:p>
            <a:pPr marL="0" indent="0">
              <a:buNone/>
            </a:pPr>
            <a:r>
              <a:rPr lang="es-CL" dirty="0"/>
              <a:t>En las ciencias sociales el problema del tránsito desde el índice a los indicadores es mucho más complejo que en las ciencias naturales, por el tipo de problemas que aborda.</a:t>
            </a:r>
          </a:p>
          <a:p>
            <a:pPr marL="0" indent="0">
              <a:buNone/>
            </a:pPr>
            <a:endParaRPr lang="es-CL" dirty="0"/>
          </a:p>
          <a:p>
            <a:pPr marL="0" indent="0">
              <a:buNone/>
            </a:pPr>
            <a:r>
              <a:rPr lang="es-CL" dirty="0"/>
              <a:t>Entra en juego aquí el </a:t>
            </a:r>
            <a:r>
              <a:rPr lang="es-CL" b="1" dirty="0">
                <a:solidFill>
                  <a:srgbClr val="FFFF00"/>
                </a:solidFill>
              </a:rPr>
              <a:t>proceso de operacionalización</a:t>
            </a:r>
            <a:r>
              <a:rPr lang="es-CL" dirty="0"/>
              <a:t>.</a:t>
            </a:r>
          </a:p>
          <a:p>
            <a:pPr marL="0" indent="0">
              <a:buNone/>
            </a:pPr>
            <a:endParaRPr lang="es-CL" dirty="0"/>
          </a:p>
          <a:p>
            <a:pPr marL="0" indent="0">
              <a:buNone/>
            </a:pPr>
            <a:r>
              <a:rPr lang="es-CL" dirty="0"/>
              <a:t>Éste consiste en determinar con exacta precisión lo que queremos medir, y para ello fragmentamos el concepto original en aspectos de la realidad directamente relacionados con él. Surgen así los indicadores, que podemos medir en escalas.</a:t>
            </a:r>
            <a:r>
              <a:rPr lang="ang-Latn-001" dirty="0"/>
              <a:t> Veamos el caso del </a:t>
            </a:r>
            <a:r>
              <a:rPr lang="es-CL" dirty="0"/>
              <a:t>índice de desarrollo humano</a:t>
            </a:r>
            <a:r>
              <a:rPr lang="ang-Latn-001" dirty="0"/>
              <a:t> </a:t>
            </a:r>
            <a:r>
              <a:rPr lang="ang-Latn" dirty="0"/>
              <a:t>(IDH).</a:t>
            </a:r>
            <a:endParaRPr lang="es-CL" dirty="0"/>
          </a:p>
        </p:txBody>
      </p:sp>
    </p:spTree>
    <p:extLst>
      <p:ext uri="{BB962C8B-B14F-4D97-AF65-F5344CB8AC3E}">
        <p14:creationId xmlns:p14="http://schemas.microsoft.com/office/powerpoint/2010/main" val="38730432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449EEAB2-375A-44AD-B789-2D80515B37FC}"/>
              </a:ext>
            </a:extLst>
          </p:cNvPr>
          <p:cNvSpPr>
            <a:spLocks noGrp="1"/>
          </p:cNvSpPr>
          <p:nvPr>
            <p:ph type="subTitle" idx="1"/>
          </p:nvPr>
        </p:nvSpPr>
        <p:spPr>
          <a:xfrm>
            <a:off x="506473" y="5994458"/>
            <a:ext cx="9144000" cy="754025"/>
          </a:xfrm>
        </p:spPr>
        <p:txBody>
          <a:bodyPr>
            <a:normAutofit fontScale="62500" lnSpcReduction="20000"/>
          </a:bodyPr>
          <a:lstStyle/>
          <a:p>
            <a:pPr algn="l"/>
            <a:r>
              <a:rPr lang="es-MX" dirty="0">
                <a:solidFill>
                  <a:schemeClr val="bg2">
                    <a:lumMod val="40000"/>
                    <a:lumOff val="60000"/>
                  </a:schemeClr>
                </a:solidFill>
              </a:rPr>
              <a:t>Se encuentra a nivel de zona y manzanas</a:t>
            </a:r>
            <a:br>
              <a:rPr lang="es-MX" dirty="0">
                <a:solidFill>
                  <a:schemeClr val="bg2">
                    <a:lumMod val="40000"/>
                    <a:lumOff val="60000"/>
                  </a:schemeClr>
                </a:solidFill>
              </a:rPr>
            </a:br>
            <a:br>
              <a:rPr lang="es-MX" dirty="0">
                <a:solidFill>
                  <a:schemeClr val="bg2">
                    <a:lumMod val="40000"/>
                    <a:lumOff val="60000"/>
                  </a:schemeClr>
                </a:solidFill>
              </a:rPr>
            </a:br>
            <a:endParaRPr lang="es-CL" dirty="0">
              <a:solidFill>
                <a:schemeClr val="bg2">
                  <a:lumMod val="40000"/>
                  <a:lumOff val="60000"/>
                </a:schemeClr>
              </a:solidFill>
            </a:endParaRPr>
          </a:p>
        </p:txBody>
      </p:sp>
      <p:pic>
        <p:nvPicPr>
          <p:cNvPr id="7" name="Imagen 6">
            <a:extLst>
              <a:ext uri="{FF2B5EF4-FFF2-40B4-BE49-F238E27FC236}">
                <a16:creationId xmlns:a16="http://schemas.microsoft.com/office/drawing/2014/main" id="{A5EB0056-CA9B-4BE6-A5E5-34567DC376D5}"/>
              </a:ext>
            </a:extLst>
          </p:cNvPr>
          <p:cNvPicPr>
            <a:picLocks noChangeAspect="1"/>
          </p:cNvPicPr>
          <p:nvPr/>
        </p:nvPicPr>
        <p:blipFill>
          <a:blip r:embed="rId2"/>
          <a:stretch>
            <a:fillRect/>
          </a:stretch>
        </p:blipFill>
        <p:spPr>
          <a:xfrm>
            <a:off x="2927717" y="1178280"/>
            <a:ext cx="6892125" cy="4514197"/>
          </a:xfrm>
          <a:prstGeom prst="rect">
            <a:avLst/>
          </a:prstGeom>
        </p:spPr>
      </p:pic>
      <p:sp>
        <p:nvSpPr>
          <p:cNvPr id="4" name="Título 1">
            <a:extLst>
              <a:ext uri="{FF2B5EF4-FFF2-40B4-BE49-F238E27FC236}">
                <a16:creationId xmlns:a16="http://schemas.microsoft.com/office/drawing/2014/main" id="{42CC642E-81C7-4062-A6D4-D5EC6690E53E}"/>
              </a:ext>
            </a:extLst>
          </p:cNvPr>
          <p:cNvSpPr txBox="1">
            <a:spLocks/>
          </p:cNvSpPr>
          <p:nvPr/>
        </p:nvSpPr>
        <p:spPr>
          <a:xfrm>
            <a:off x="419101" y="403226"/>
            <a:ext cx="5867400" cy="473074"/>
          </a:xfrm>
          <a:prstGeom prst="rect">
            <a:avLst/>
          </a:prstGeom>
        </p:spPr>
        <p:txBody>
          <a:bodyPr vert="horz" wrap="none" lIns="91440" tIns="45720" rIns="91440" bIns="45720" rtlCol="0" anchor="t">
            <a:normAutofit lnSpcReduction="10000"/>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pPr algn="l"/>
            <a:r>
              <a:rPr lang="es-CL" sz="2800" dirty="0">
                <a:latin typeface="Consolas" panose="020B0609020204030204" pitchFamily="49" charset="0"/>
              </a:rPr>
              <a:t>Un orden para los índices en </a:t>
            </a:r>
            <a:r>
              <a:rPr lang="es-CL" sz="2800" dirty="0" err="1">
                <a:latin typeface="Consolas" panose="020B0609020204030204" pitchFamily="49" charset="0"/>
              </a:rPr>
              <a:t>notion</a:t>
            </a:r>
            <a:r>
              <a:rPr lang="ang-Latn" sz="2800" dirty="0">
                <a:latin typeface="Consolas" panose="020B0609020204030204" pitchFamily="49" charset="0"/>
              </a:rPr>
              <a:t>?</a:t>
            </a:r>
            <a:endParaRPr lang="es-CL" sz="2800" dirty="0">
              <a:latin typeface="Consolas" panose="020B0609020204030204" pitchFamily="49" charset="0"/>
            </a:endParaRPr>
          </a:p>
        </p:txBody>
      </p:sp>
    </p:spTree>
    <p:extLst>
      <p:ext uri="{BB962C8B-B14F-4D97-AF65-F5344CB8AC3E}">
        <p14:creationId xmlns:p14="http://schemas.microsoft.com/office/powerpoint/2010/main" val="139670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63976AB-C29D-434D-8851-1B80939E33B6}"/>
              </a:ext>
            </a:extLst>
          </p:cNvPr>
          <p:cNvSpPr>
            <a:spLocks noGrp="1"/>
          </p:cNvSpPr>
          <p:nvPr>
            <p:ph idx="1"/>
          </p:nvPr>
        </p:nvSpPr>
        <p:spPr>
          <a:xfrm>
            <a:off x="979100" y="2684462"/>
            <a:ext cx="10233800" cy="1489075"/>
          </a:xfrm>
        </p:spPr>
        <p:txBody>
          <a:bodyPr>
            <a:normAutofit/>
          </a:bodyPr>
          <a:lstStyle/>
          <a:p>
            <a:pPr marL="0" indent="0" algn="ctr">
              <a:buNone/>
            </a:pPr>
            <a:r>
              <a:rPr lang="ang-Latn-001" sz="7200" dirty="0"/>
              <a:t>Gracias</a:t>
            </a:r>
            <a:endParaRPr lang="es-CL" sz="7200" dirty="0"/>
          </a:p>
        </p:txBody>
      </p:sp>
    </p:spTree>
    <p:extLst>
      <p:ext uri="{BB962C8B-B14F-4D97-AF65-F5344CB8AC3E}">
        <p14:creationId xmlns:p14="http://schemas.microsoft.com/office/powerpoint/2010/main" val="3535787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F36462-5E81-4553-A72F-47B4E06EFB8C}"/>
              </a:ext>
            </a:extLst>
          </p:cNvPr>
          <p:cNvSpPr>
            <a:spLocks noGrp="1"/>
          </p:cNvSpPr>
          <p:nvPr>
            <p:ph type="title"/>
          </p:nvPr>
        </p:nvSpPr>
        <p:spPr>
          <a:xfrm>
            <a:off x="838200" y="365126"/>
            <a:ext cx="10515600" cy="1349374"/>
          </a:xfrm>
        </p:spPr>
        <p:txBody>
          <a:bodyPr>
            <a:normAutofit fontScale="90000"/>
          </a:bodyPr>
          <a:lstStyle/>
          <a:p>
            <a:r>
              <a:rPr lang="es-CL" sz="3600" dirty="0">
                <a:latin typeface="Consolas" panose="020B0609020204030204" pitchFamily="49" charset="0"/>
              </a:rPr>
              <a:t>El viejo método de cálculo del IDH incluía </a:t>
            </a:r>
            <a:r>
              <a:rPr lang="ang-Latn" sz="3600" dirty="0">
                <a:latin typeface="Consolas" panose="020B0609020204030204" pitchFamily="49" charset="0"/>
              </a:rPr>
              <a:t>(e incluye) a su vez tres </a:t>
            </a:r>
            <a:r>
              <a:rPr lang="es-CL" sz="3600" dirty="0">
                <a:latin typeface="Consolas" panose="020B0609020204030204" pitchFamily="49" charset="0"/>
              </a:rPr>
              <a:t>í</a:t>
            </a:r>
            <a:r>
              <a:rPr lang="ang-Latn" sz="3600" dirty="0">
                <a:latin typeface="Consolas" panose="020B0609020204030204" pitchFamily="49" charset="0"/>
              </a:rPr>
              <a:t>ndices:</a:t>
            </a:r>
            <a:endParaRPr lang="es-CL" sz="3600" dirty="0">
              <a:latin typeface="Consolas" panose="020B0609020204030204" pitchFamily="49" charset="0"/>
            </a:endParaRPr>
          </a:p>
        </p:txBody>
      </p:sp>
      <p:pic>
        <p:nvPicPr>
          <p:cNvPr id="5" name="Marcador de contenido 4">
            <a:extLst>
              <a:ext uri="{FF2B5EF4-FFF2-40B4-BE49-F238E27FC236}">
                <a16:creationId xmlns:a16="http://schemas.microsoft.com/office/drawing/2014/main" id="{8D14E569-BDA7-4776-805B-3CD3865DECB3}"/>
              </a:ext>
            </a:extLst>
          </p:cNvPr>
          <p:cNvPicPr>
            <a:picLocks noGrp="1" noChangeAspect="1"/>
          </p:cNvPicPr>
          <p:nvPr>
            <p:ph idx="1"/>
          </p:nvPr>
        </p:nvPicPr>
        <p:blipFill>
          <a:blip r:embed="rId2"/>
          <a:stretch>
            <a:fillRect/>
          </a:stretch>
        </p:blipFill>
        <p:spPr>
          <a:xfrm>
            <a:off x="738085" y="1839145"/>
            <a:ext cx="5357915" cy="1750012"/>
          </a:xfrm>
        </p:spPr>
      </p:pic>
      <p:pic>
        <p:nvPicPr>
          <p:cNvPr id="7" name="Imagen 6">
            <a:extLst>
              <a:ext uri="{FF2B5EF4-FFF2-40B4-BE49-F238E27FC236}">
                <a16:creationId xmlns:a16="http://schemas.microsoft.com/office/drawing/2014/main" id="{3CAA2ED6-B84D-4FC3-AF36-2F6976A28471}"/>
              </a:ext>
            </a:extLst>
          </p:cNvPr>
          <p:cNvPicPr>
            <a:picLocks noChangeAspect="1"/>
          </p:cNvPicPr>
          <p:nvPr/>
        </p:nvPicPr>
        <p:blipFill>
          <a:blip r:embed="rId3"/>
          <a:stretch>
            <a:fillRect/>
          </a:stretch>
        </p:blipFill>
        <p:spPr>
          <a:xfrm>
            <a:off x="6591719" y="1839145"/>
            <a:ext cx="4532088" cy="4474598"/>
          </a:xfrm>
          <a:prstGeom prst="rect">
            <a:avLst/>
          </a:prstGeom>
        </p:spPr>
      </p:pic>
    </p:spTree>
    <p:extLst>
      <p:ext uri="{BB962C8B-B14F-4D97-AF65-F5344CB8AC3E}">
        <p14:creationId xmlns:p14="http://schemas.microsoft.com/office/powerpoint/2010/main" val="4193855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726090" y="359861"/>
            <a:ext cx="7875299" cy="597573"/>
          </a:xfrm>
        </p:spPr>
        <p:txBody>
          <a:bodyPr>
            <a:normAutofit fontScale="90000"/>
          </a:bodyPr>
          <a:lstStyle/>
          <a:p>
            <a:pPr algn="ctr"/>
            <a:r>
              <a:rPr lang="ang-Latn-001" sz="3600" dirty="0">
                <a:effectLst>
                  <a:outerShdw blurRad="38100" dist="38100" dir="2700000" algn="tl">
                    <a:srgbClr val="000000">
                      <a:alpha val="43137"/>
                    </a:srgbClr>
                  </a:outerShdw>
                </a:effectLst>
                <a:latin typeface="Consolas" panose="020B0609020204030204" pitchFamily="49" charset="0"/>
                <a:ea typeface="Batang" panose="02030600000101010101" pitchFamily="18" charset="-127"/>
                <a:cs typeface="Quire Sans" panose="020B0502040204020203" pitchFamily="34" charset="0"/>
              </a:rPr>
              <a:t>Antecedentes: Dos tipos de vulnerabilidades</a:t>
            </a:r>
            <a:br>
              <a:rPr lang="es-CL" b="1" dirty="0"/>
            </a:br>
            <a:endParaRPr lang="es-CL" dirty="0"/>
          </a:p>
        </p:txBody>
      </p:sp>
      <p:sp>
        <p:nvSpPr>
          <p:cNvPr id="4" name="CuadroTexto 3">
            <a:extLst>
              <a:ext uri="{FF2B5EF4-FFF2-40B4-BE49-F238E27FC236}">
                <a16:creationId xmlns:a16="http://schemas.microsoft.com/office/drawing/2014/main" id="{4373A903-F6AD-4D5E-9A27-72E6133B0F7A}"/>
              </a:ext>
            </a:extLst>
          </p:cNvPr>
          <p:cNvSpPr txBox="1"/>
          <p:nvPr/>
        </p:nvSpPr>
        <p:spPr>
          <a:xfrm>
            <a:off x="599267" y="1127495"/>
            <a:ext cx="8002122" cy="4401205"/>
          </a:xfrm>
          <a:prstGeom prst="rect">
            <a:avLst/>
          </a:prstGeom>
          <a:noFill/>
        </p:spPr>
        <p:txBody>
          <a:bodyPr wrap="square">
            <a:spAutoFit/>
          </a:bodyPr>
          <a:lstStyle/>
          <a:p>
            <a:r>
              <a:rPr lang="ang-Latn-001" sz="1400" dirty="0">
                <a:effectLst/>
                <a:latin typeface="Consolas" panose="020B0609020204030204" pitchFamily="49" charset="0"/>
                <a:ea typeface="Calibri" panose="020F0502020204030204" pitchFamily="34" charset="0"/>
              </a:rPr>
              <a:t>Estudiando el texto: “</a:t>
            </a:r>
            <a:r>
              <a:rPr lang="es-CL" sz="1400" dirty="0">
                <a:effectLst/>
                <a:latin typeface="Consolas" panose="020B0609020204030204" pitchFamily="49" charset="0"/>
                <a:ea typeface="Calibri" panose="020F0502020204030204" pitchFamily="34" charset="0"/>
              </a:rPr>
              <a:t>Informe 2</a:t>
            </a:r>
            <a:r>
              <a:rPr lang="ang-Latn-001" sz="1400" dirty="0">
                <a:effectLst/>
                <a:latin typeface="Consolas" panose="020B0609020204030204" pitchFamily="49" charset="0"/>
                <a:ea typeface="Calibri" panose="020F0502020204030204" pitchFamily="34" charset="0"/>
              </a:rPr>
              <a:t> </a:t>
            </a:r>
            <a:r>
              <a:rPr lang="es-CL" sz="1400" dirty="0">
                <a:effectLst/>
                <a:latin typeface="Consolas" panose="020B0609020204030204" pitchFamily="49" charset="0"/>
                <a:ea typeface="Calibri" panose="020F0502020204030204" pitchFamily="34" charset="0"/>
              </a:rPr>
              <a:t>DIAGNÓSTICO DEL CAMBIO CLIMÁTICO EN CHILE</a:t>
            </a:r>
            <a:r>
              <a:rPr lang="ang-Latn-001" sz="1400" dirty="0">
                <a:effectLst/>
                <a:latin typeface="Consolas" panose="020B0609020204030204" pitchFamily="49" charset="0"/>
                <a:ea typeface="Calibri" panose="020F0502020204030204" pitchFamily="34" charset="0"/>
              </a:rPr>
              <a:t>”</a:t>
            </a:r>
            <a:r>
              <a:rPr lang="ang-Latn-001" sz="1400" dirty="0">
                <a:latin typeface="Consolas" panose="020B0609020204030204" pitchFamily="49" charset="0"/>
                <a:ea typeface="Calibri" panose="020F0502020204030204" pitchFamily="34" charset="0"/>
              </a:rPr>
              <a:t>, nos encontramos con que </a:t>
            </a:r>
            <a:r>
              <a:rPr lang="es-MX" sz="1400" dirty="0">
                <a:latin typeface="Consolas" panose="020B0609020204030204" pitchFamily="49" charset="0"/>
                <a:ea typeface="Calibri" panose="020F0502020204030204" pitchFamily="34" charset="0"/>
              </a:rPr>
              <a:t>la definición más recurrente </a:t>
            </a:r>
            <a:r>
              <a:rPr lang="ang-Latn-001" sz="1400" dirty="0">
                <a:latin typeface="Consolas" panose="020B0609020204030204" pitchFamily="49" charset="0"/>
                <a:ea typeface="Calibri" panose="020F0502020204030204" pitchFamily="34" charset="0"/>
              </a:rPr>
              <a:t>e</a:t>
            </a:r>
            <a:r>
              <a:rPr lang="es-MX" sz="1400" dirty="0">
                <a:latin typeface="Consolas" panose="020B0609020204030204" pitchFamily="49" charset="0"/>
                <a:ea typeface="Calibri" panose="020F0502020204030204" pitchFamily="34" charset="0"/>
              </a:rPr>
              <a:t>n el contexto de cambio y variabilidad climática</a:t>
            </a:r>
            <a:r>
              <a:rPr lang="ang-Latn-001" sz="1400" dirty="0">
                <a:latin typeface="Consolas" panose="020B0609020204030204" pitchFamily="49" charset="0"/>
                <a:ea typeface="Calibri" panose="020F0502020204030204" pitchFamily="34" charset="0"/>
              </a:rPr>
              <a:t> </a:t>
            </a:r>
            <a:r>
              <a:rPr lang="es-MX" sz="1400" dirty="0">
                <a:latin typeface="Consolas" panose="020B0609020204030204" pitchFamily="49" charset="0"/>
                <a:ea typeface="Calibri" panose="020F0502020204030204" pitchFamily="34" charset="0"/>
              </a:rPr>
              <a:t>indica que la </a:t>
            </a:r>
            <a:r>
              <a:rPr lang="es-MX" sz="1400" b="1" dirty="0">
                <a:solidFill>
                  <a:srgbClr val="FFFF00"/>
                </a:solidFill>
                <a:latin typeface="Consolas" panose="020B0609020204030204" pitchFamily="49" charset="0"/>
                <a:ea typeface="Calibri" panose="020F0502020204030204" pitchFamily="34" charset="0"/>
              </a:rPr>
              <a:t>vulnerabilidad</a:t>
            </a:r>
            <a:r>
              <a:rPr lang="es-MX" sz="1400" dirty="0">
                <a:latin typeface="Consolas" panose="020B0609020204030204" pitchFamily="49" charset="0"/>
                <a:ea typeface="Calibri" panose="020F0502020204030204" pitchFamily="34" charset="0"/>
              </a:rPr>
              <a:t> es el grado al cual un sistema es susceptible de verse afectado de manera adversa por los efectos del cambio en el clima</a:t>
            </a:r>
            <a:r>
              <a:rPr lang="ang-Latn-001" sz="1400" dirty="0">
                <a:latin typeface="Consolas" panose="020B0609020204030204" pitchFamily="49" charset="0"/>
                <a:ea typeface="Calibri" panose="020F0502020204030204" pitchFamily="34" charset="0"/>
              </a:rPr>
              <a:t>. </a:t>
            </a:r>
            <a:r>
              <a:rPr lang="es-MX" sz="1400" dirty="0">
                <a:latin typeface="Consolas" panose="020B0609020204030204" pitchFamily="49" charset="0"/>
                <a:ea typeface="Calibri" panose="020F0502020204030204" pitchFamily="34" charset="0"/>
              </a:rPr>
              <a:t>Considerando dichas dimensiones, en la práctica el concepto se analiza desde dos perspectivas: </a:t>
            </a:r>
            <a:r>
              <a:rPr lang="es-MX" sz="1400" b="1" dirty="0">
                <a:solidFill>
                  <a:srgbClr val="FFFF00"/>
                </a:solidFill>
                <a:latin typeface="Consolas" panose="020B0609020204030204" pitchFamily="49" charset="0"/>
                <a:ea typeface="Calibri" panose="020F0502020204030204" pitchFamily="34" charset="0"/>
              </a:rPr>
              <a:t>vulnerabilidad de resultado y vulnerabilidad de contexto</a:t>
            </a:r>
            <a:r>
              <a:rPr lang="es-MX" sz="1400" dirty="0">
                <a:latin typeface="Consolas" panose="020B0609020204030204" pitchFamily="49" charset="0"/>
                <a:ea typeface="Calibri" panose="020F0502020204030204" pitchFamily="34" charset="0"/>
              </a:rPr>
              <a:t>. La vulnerabilidad de resultado es la cantidad potencial de daño causado a un sistema por </a:t>
            </a:r>
            <a:r>
              <a:rPr lang="es-MX" sz="1400" b="1" dirty="0">
                <a:solidFill>
                  <a:srgbClr val="FFFF00"/>
                </a:solidFill>
                <a:latin typeface="Consolas" panose="020B0609020204030204" pitchFamily="49" charset="0"/>
                <a:ea typeface="Calibri" panose="020F0502020204030204" pitchFamily="34" charset="0"/>
              </a:rPr>
              <a:t>un evento en particular</a:t>
            </a:r>
            <a:r>
              <a:rPr lang="es-MX" sz="1400" dirty="0">
                <a:latin typeface="Consolas" panose="020B0609020204030204" pitchFamily="49" charset="0"/>
                <a:ea typeface="Calibri" panose="020F0502020204030204" pitchFamily="34" charset="0"/>
              </a:rPr>
              <a:t>, en función de la exposición (medido de acuerdo con la frecuencia, duración y magnitud del evento) y la sensibilidad (impacto previsto del evento en el sistema), considerando la capacidad de adaptación para reducir el daño</a:t>
            </a:r>
            <a:r>
              <a:rPr lang="ang-Latn-001" sz="1400" dirty="0">
                <a:latin typeface="Consolas" panose="020B0609020204030204" pitchFamily="49" charset="0"/>
                <a:ea typeface="Calibri" panose="020F0502020204030204" pitchFamily="34" charset="0"/>
              </a:rPr>
              <a:t>.</a:t>
            </a:r>
          </a:p>
          <a:p>
            <a:endParaRPr lang="ang-Latn-001" sz="1400" dirty="0">
              <a:latin typeface="Consolas" panose="020B0609020204030204" pitchFamily="49" charset="0"/>
              <a:ea typeface="Calibri" panose="020F0502020204030204" pitchFamily="34" charset="0"/>
            </a:endParaRPr>
          </a:p>
          <a:p>
            <a:r>
              <a:rPr lang="es-CL" sz="1400" dirty="0">
                <a:effectLst/>
                <a:latin typeface="Consolas" panose="020B0609020204030204" pitchFamily="49" charset="0"/>
                <a:ea typeface="Calibri" panose="020F0502020204030204" pitchFamily="34" charset="0"/>
              </a:rPr>
              <a:t>La </a:t>
            </a:r>
            <a:r>
              <a:rPr lang="es-CL" sz="1400" b="1" dirty="0">
                <a:solidFill>
                  <a:srgbClr val="FFFF00"/>
                </a:solidFill>
                <a:effectLst/>
                <a:latin typeface="Consolas" panose="020B0609020204030204" pitchFamily="49" charset="0"/>
                <a:ea typeface="Calibri" panose="020F0502020204030204" pitchFamily="34" charset="0"/>
              </a:rPr>
              <a:t>vulnerabilidad de contexto </a:t>
            </a:r>
            <a:r>
              <a:rPr lang="es-CL" sz="1400" dirty="0">
                <a:effectLst/>
                <a:latin typeface="Consolas" panose="020B0609020204030204" pitchFamily="49" charset="0"/>
                <a:ea typeface="Calibri" panose="020F0502020204030204" pitchFamily="34" charset="0"/>
              </a:rPr>
              <a:t>corresponde al estado dentro de un sistema antes</a:t>
            </a:r>
            <a:r>
              <a:rPr lang="en-US" sz="1400" dirty="0">
                <a:effectLst/>
                <a:latin typeface="Consolas" panose="020B0609020204030204" pitchFamily="49" charset="0"/>
                <a:ea typeface="Times New Roman" panose="02020603050405020304" pitchFamily="18" charset="0"/>
              </a:rPr>
              <a:t> </a:t>
            </a:r>
            <a:r>
              <a:rPr lang="es-CL" sz="1400" dirty="0">
                <a:effectLst/>
                <a:latin typeface="Consolas" panose="020B0609020204030204" pitchFamily="49" charset="0"/>
                <a:ea typeface="Calibri" panose="020F0502020204030204" pitchFamily="34" charset="0"/>
              </a:rPr>
              <a:t> de enfrentarse a un determinado fenómeno; en otras palabras, alude a una vulnerabilidad como condición preexistente, determinada no en relación con riesgos específicos sino más bien con factores subyacentes de tipo </a:t>
            </a:r>
            <a:r>
              <a:rPr lang="es-CL" sz="1400" b="1" dirty="0">
                <a:solidFill>
                  <a:srgbClr val="FFFF00"/>
                </a:solidFill>
                <a:effectLst/>
                <a:latin typeface="Consolas" panose="020B0609020204030204" pitchFamily="49" charset="0"/>
                <a:ea typeface="Calibri" panose="020F0502020204030204" pitchFamily="34" charset="0"/>
              </a:rPr>
              <a:t>social, político, económico, cultural e institucional</a:t>
            </a:r>
            <a:r>
              <a:rPr lang="ang-Latn-001" sz="1400" dirty="0">
                <a:effectLst/>
                <a:latin typeface="Consolas" panose="020B0609020204030204" pitchFamily="49" charset="0"/>
                <a:ea typeface="Calibri" panose="020F0502020204030204" pitchFamily="34" charset="0"/>
              </a:rPr>
              <a:t>. </a:t>
            </a:r>
            <a:r>
              <a:rPr lang="es-CL" sz="1400" dirty="0">
                <a:effectLst/>
                <a:latin typeface="Consolas" panose="020B0609020204030204" pitchFamily="49" charset="0"/>
                <a:ea typeface="Calibri" panose="020F0502020204030204" pitchFamily="34" charset="0"/>
              </a:rPr>
              <a:t>Estos factores incluyen la pobreza, los bajos niveles de alfabetización y la distribución desigual del poder, todos los cuales influyen en la capacidad de adaptación de las comunidades. </a:t>
            </a:r>
            <a:r>
              <a:rPr lang="en-US" sz="1400" dirty="0">
                <a:effectLst/>
                <a:latin typeface="Consolas" panose="020B0609020204030204" pitchFamily="49" charset="0"/>
                <a:ea typeface="Times New Roman" panose="02020603050405020304" pitchFamily="18" charset="0"/>
              </a:rPr>
              <a:t> </a:t>
            </a:r>
            <a:endParaRPr lang="es-CL" sz="1400" dirty="0">
              <a:effectLst/>
              <a:latin typeface="Consolas" panose="020B0609020204030204" pitchFamily="49" charset="0"/>
              <a:ea typeface="Times New Roman" panose="02020603050405020304" pitchFamily="18" charset="0"/>
            </a:endParaRPr>
          </a:p>
        </p:txBody>
      </p:sp>
      <p:pic>
        <p:nvPicPr>
          <p:cNvPr id="10" name="Imagen 9">
            <a:extLst>
              <a:ext uri="{FF2B5EF4-FFF2-40B4-BE49-F238E27FC236}">
                <a16:creationId xmlns:a16="http://schemas.microsoft.com/office/drawing/2014/main" id="{D6A2189A-7830-4CBD-AB95-AB01D5BB5663}"/>
              </a:ext>
            </a:extLst>
          </p:cNvPr>
          <p:cNvPicPr>
            <a:picLocks noChangeAspect="1"/>
          </p:cNvPicPr>
          <p:nvPr/>
        </p:nvPicPr>
        <p:blipFill>
          <a:blip r:embed="rId2"/>
          <a:stretch>
            <a:fillRect/>
          </a:stretch>
        </p:blipFill>
        <p:spPr>
          <a:xfrm>
            <a:off x="8733229" y="1155518"/>
            <a:ext cx="3221878" cy="1707185"/>
          </a:xfrm>
          <a:prstGeom prst="rect">
            <a:avLst/>
          </a:prstGeom>
        </p:spPr>
      </p:pic>
    </p:spTree>
    <p:extLst>
      <p:ext uri="{BB962C8B-B14F-4D97-AF65-F5344CB8AC3E}">
        <p14:creationId xmlns:p14="http://schemas.microsoft.com/office/powerpoint/2010/main" val="2613913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A4008EA-9550-43E4-AB80-89418F5889AE}"/>
              </a:ext>
            </a:extLst>
          </p:cNvPr>
          <p:cNvSpPr>
            <a:spLocks noGrp="1"/>
          </p:cNvSpPr>
          <p:nvPr>
            <p:ph idx="1"/>
          </p:nvPr>
        </p:nvSpPr>
        <p:spPr>
          <a:xfrm>
            <a:off x="558025" y="1539875"/>
            <a:ext cx="10233800" cy="4351338"/>
          </a:xfrm>
        </p:spPr>
        <p:txBody>
          <a:bodyPr>
            <a:normAutofit lnSpcReduction="10000"/>
          </a:bodyPr>
          <a:lstStyle/>
          <a:p>
            <a:pPr marL="0" indent="0" algn="just">
              <a:buNone/>
            </a:pPr>
            <a:r>
              <a:rPr lang="es-MX" dirty="0">
                <a:latin typeface="Consolas" panose="020B0609020204030204" pitchFamily="49" charset="0"/>
              </a:rPr>
              <a:t>Metodológicamente, se determinan dos índices de vulnerabilidad</a:t>
            </a:r>
            <a:r>
              <a:rPr lang="ang-Latn-001" dirty="0">
                <a:latin typeface="Consolas" panose="020B0609020204030204" pitchFamily="49" charset="0"/>
              </a:rPr>
              <a:t> cuya integraci</a:t>
            </a:r>
            <a:r>
              <a:rPr lang="es-CL" dirty="0" err="1">
                <a:latin typeface="Consolas" panose="020B0609020204030204" pitchFamily="49" charset="0"/>
              </a:rPr>
              <a:t>ó</a:t>
            </a:r>
            <a:r>
              <a:rPr lang="ang-Latn-001" dirty="0">
                <a:latin typeface="Consolas" panose="020B0609020204030204" pitchFamily="49" charset="0"/>
              </a:rPr>
              <a:t>n da origen a un tercero</a:t>
            </a:r>
            <a:r>
              <a:rPr lang="es-MX" dirty="0">
                <a:latin typeface="Consolas" panose="020B0609020204030204" pitchFamily="49" charset="0"/>
              </a:rPr>
              <a:t>:</a:t>
            </a:r>
            <a:endParaRPr lang="ang-Latn-001" dirty="0">
              <a:latin typeface="Consolas" panose="020B0609020204030204" pitchFamily="49" charset="0"/>
            </a:endParaRPr>
          </a:p>
          <a:p>
            <a:pPr marL="0" indent="0" algn="just">
              <a:buNone/>
            </a:pPr>
            <a:endParaRPr lang="ang-Latn-001" dirty="0">
              <a:latin typeface="Consolas" panose="020B0609020204030204" pitchFamily="49" charset="0"/>
            </a:endParaRPr>
          </a:p>
          <a:p>
            <a:pPr marL="0" indent="0" algn="just">
              <a:buNone/>
            </a:pPr>
            <a:r>
              <a:rPr lang="ang-Latn-001" dirty="0">
                <a:latin typeface="Consolas" panose="020B0609020204030204" pitchFamily="49" charset="0"/>
              </a:rPr>
              <a:t>1 U</a:t>
            </a:r>
            <a:r>
              <a:rPr lang="es-MX" dirty="0">
                <a:latin typeface="Consolas" panose="020B0609020204030204" pitchFamily="49" charset="0"/>
              </a:rPr>
              <a:t>n Índice de Vulnerabilidad Humana al Cambio Climático (</a:t>
            </a:r>
            <a:r>
              <a:rPr lang="es-MX" b="1" dirty="0">
                <a:solidFill>
                  <a:srgbClr val="FFFF00"/>
                </a:solidFill>
                <a:latin typeface="Consolas" panose="020B0609020204030204" pitchFamily="49" charset="0"/>
              </a:rPr>
              <a:t>IVHCC</a:t>
            </a:r>
            <a:r>
              <a:rPr lang="es-MX" dirty="0">
                <a:latin typeface="Consolas" panose="020B0609020204030204" pitchFamily="49" charset="0"/>
              </a:rPr>
              <a:t>) y</a:t>
            </a:r>
            <a:endParaRPr lang="ang-Latn-001" dirty="0">
              <a:latin typeface="Consolas" panose="020B0609020204030204" pitchFamily="49" charset="0"/>
            </a:endParaRPr>
          </a:p>
          <a:p>
            <a:pPr marL="0" indent="0" algn="just">
              <a:buNone/>
            </a:pPr>
            <a:r>
              <a:rPr lang="ang-Latn-001" dirty="0">
                <a:latin typeface="Consolas" panose="020B0609020204030204" pitchFamily="49" charset="0"/>
              </a:rPr>
              <a:t>2 U</a:t>
            </a:r>
            <a:r>
              <a:rPr lang="es-MX" dirty="0">
                <a:latin typeface="Consolas" panose="020B0609020204030204" pitchFamily="49" charset="0"/>
              </a:rPr>
              <a:t>n Índice de Vulnerabilidad Ambiental al Cambio Climático (</a:t>
            </a:r>
            <a:r>
              <a:rPr lang="es-MX" b="1" dirty="0">
                <a:solidFill>
                  <a:srgbClr val="FFFF00"/>
                </a:solidFill>
                <a:latin typeface="Consolas" panose="020B0609020204030204" pitchFamily="49" charset="0"/>
              </a:rPr>
              <a:t>IVACC</a:t>
            </a:r>
            <a:r>
              <a:rPr lang="es-MX" dirty="0">
                <a:latin typeface="Consolas" panose="020B0609020204030204" pitchFamily="49" charset="0"/>
              </a:rPr>
              <a:t>). </a:t>
            </a:r>
            <a:endParaRPr lang="ang-Latn-001" dirty="0">
              <a:latin typeface="Consolas" panose="020B0609020204030204" pitchFamily="49" charset="0"/>
            </a:endParaRPr>
          </a:p>
          <a:p>
            <a:pPr marL="0" indent="0" algn="just">
              <a:buNone/>
            </a:pPr>
            <a:r>
              <a:rPr lang="ang-Latn-001" dirty="0">
                <a:latin typeface="Consolas" panose="020B0609020204030204" pitchFamily="49" charset="0"/>
              </a:rPr>
              <a:t>3 </a:t>
            </a:r>
            <a:r>
              <a:rPr lang="es-MX" dirty="0">
                <a:latin typeface="Consolas" panose="020B0609020204030204" pitchFamily="49" charset="0"/>
              </a:rPr>
              <a:t>La </a:t>
            </a:r>
            <a:r>
              <a:rPr lang="es-CL" dirty="0">
                <a:latin typeface="Consolas" panose="020B0609020204030204" pitchFamily="49" charset="0"/>
              </a:rPr>
              <a:t>unión de ambos da como </a:t>
            </a:r>
            <a:r>
              <a:rPr lang="es-MX" dirty="0">
                <a:latin typeface="Consolas" panose="020B0609020204030204" pitchFamily="49" charset="0"/>
              </a:rPr>
              <a:t>un Índice de Vulnerabilidad al Cambio Climático (</a:t>
            </a:r>
            <a:r>
              <a:rPr lang="es-MX" b="1" dirty="0">
                <a:solidFill>
                  <a:srgbClr val="FFFF00"/>
                </a:solidFill>
                <a:latin typeface="Consolas" panose="020B0609020204030204" pitchFamily="49" charset="0"/>
              </a:rPr>
              <a:t>IVCC</a:t>
            </a:r>
            <a:r>
              <a:rPr lang="es-MX" dirty="0">
                <a:latin typeface="Consolas" panose="020B0609020204030204" pitchFamily="49" charset="0"/>
              </a:rPr>
              <a:t>). </a:t>
            </a:r>
            <a:endParaRPr lang="es-CL" dirty="0">
              <a:latin typeface="Consolas" panose="020B0609020204030204" pitchFamily="49" charset="0"/>
            </a:endParaRPr>
          </a:p>
        </p:txBody>
      </p:sp>
      <p:pic>
        <p:nvPicPr>
          <p:cNvPr id="7" name="Imagen 6">
            <a:extLst>
              <a:ext uri="{FF2B5EF4-FFF2-40B4-BE49-F238E27FC236}">
                <a16:creationId xmlns:a16="http://schemas.microsoft.com/office/drawing/2014/main" id="{CDC78E28-A17F-44DC-ADBA-6768990BAEE5}"/>
              </a:ext>
            </a:extLst>
          </p:cNvPr>
          <p:cNvPicPr>
            <a:picLocks noChangeAspect="1"/>
          </p:cNvPicPr>
          <p:nvPr/>
        </p:nvPicPr>
        <p:blipFill>
          <a:blip r:embed="rId2"/>
          <a:stretch>
            <a:fillRect/>
          </a:stretch>
        </p:blipFill>
        <p:spPr>
          <a:xfrm>
            <a:off x="628364" y="455943"/>
            <a:ext cx="8041321" cy="597460"/>
          </a:xfrm>
          <a:prstGeom prst="rect">
            <a:avLst/>
          </a:prstGeom>
        </p:spPr>
      </p:pic>
    </p:spTree>
    <p:extLst>
      <p:ext uri="{BB962C8B-B14F-4D97-AF65-F5344CB8AC3E}">
        <p14:creationId xmlns:p14="http://schemas.microsoft.com/office/powerpoint/2010/main" val="487863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B9F15-1377-4E02-8384-19B05C64F917}"/>
              </a:ext>
            </a:extLst>
          </p:cNvPr>
          <p:cNvSpPr>
            <a:spLocks noGrp="1"/>
          </p:cNvSpPr>
          <p:nvPr>
            <p:ph type="ctrTitle"/>
          </p:nvPr>
        </p:nvSpPr>
        <p:spPr>
          <a:xfrm>
            <a:off x="403529" y="693337"/>
            <a:ext cx="10984523" cy="5908614"/>
          </a:xfrm>
        </p:spPr>
        <p:txBody>
          <a:bodyPr>
            <a:normAutofit fontScale="90000"/>
          </a:bodyPr>
          <a:lstStyle/>
          <a:p>
            <a:pPr algn="l"/>
            <a:b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b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b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r>
              <a:rPr lang="es-CL"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I</a:t>
            </a:r>
            <a: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VCC = </a:t>
            </a:r>
            <a:r>
              <a:rPr lang="ang-Latn-001" sz="2800" b="1" dirty="0">
                <a:solidFill>
                  <a:srgbClr val="FF0000"/>
                </a:solidFill>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IVHCC</a:t>
            </a:r>
            <a: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t> +IVACC</a:t>
            </a:r>
            <a:b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b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r>
              <a:rPr lang="ang-Latn-001" sz="2800" dirty="0">
                <a:effectLst/>
                <a:latin typeface="Consolas" panose="020B0609020204030204" pitchFamily="49" charset="0"/>
                <a:ea typeface="Batang" panose="02030600000101010101" pitchFamily="18" charset="-127"/>
                <a:cs typeface="Arial" panose="020B0604020202020204" pitchFamily="34" charset="0"/>
              </a:rPr>
              <a:t>Los indicadores considerados</a:t>
            </a:r>
            <a:br>
              <a:rPr lang="ang-Latn-001" sz="2800" dirty="0">
                <a:effectLst/>
                <a:latin typeface="Consolas" panose="020B0609020204030204" pitchFamily="49" charset="0"/>
                <a:ea typeface="Batang" panose="02030600000101010101" pitchFamily="18" charset="-127"/>
                <a:cs typeface="Arial" panose="020B0604020202020204" pitchFamily="34" charset="0"/>
              </a:rPr>
            </a:br>
            <a:r>
              <a:rPr lang="ang-Latn-001" sz="2800" dirty="0">
                <a:effectLst/>
                <a:latin typeface="Consolas" panose="020B0609020204030204" pitchFamily="49" charset="0"/>
                <a:ea typeface="Batang" panose="02030600000101010101" pitchFamily="18" charset="-127"/>
                <a:cs typeface="Arial" panose="020B0604020202020204" pitchFamily="34" charset="0"/>
              </a:rPr>
              <a:t>para constriur el </a:t>
            </a:r>
            <a:r>
              <a:rPr lang="es-CL" sz="2800" dirty="0">
                <a:effectLst/>
                <a:latin typeface="Consolas" panose="020B0609020204030204" pitchFamily="49" charset="0"/>
                <a:ea typeface="Batang" panose="02030600000101010101" pitchFamily="18" charset="-127"/>
                <a:cs typeface="Arial" panose="020B0604020202020204" pitchFamily="34" charset="0"/>
              </a:rPr>
              <a:t>índice </a:t>
            </a:r>
            <a:r>
              <a:rPr lang="ang-Latn-001" sz="2800" dirty="0">
                <a:effectLst/>
                <a:latin typeface="Consolas" panose="020B0609020204030204" pitchFamily="49" charset="0"/>
                <a:ea typeface="Batang" panose="02030600000101010101" pitchFamily="18" charset="-127"/>
                <a:cs typeface="Arial" panose="020B0604020202020204" pitchFamily="34" charset="0"/>
              </a:rPr>
              <a:t>ivhcc</a:t>
            </a:r>
            <a:br>
              <a:rPr lang="es-CL" sz="2800" dirty="0">
                <a:effectLst/>
                <a:latin typeface="Consolas" panose="020B0609020204030204" pitchFamily="49" charset="0"/>
                <a:ea typeface="Batang" panose="02030600000101010101" pitchFamily="18" charset="-127"/>
                <a:cs typeface="Arial" panose="020B0604020202020204" pitchFamily="34" charset="0"/>
              </a:rPr>
            </a:br>
            <a:r>
              <a:rPr lang="es-CL" sz="2800" dirty="0">
                <a:effectLst/>
                <a:latin typeface="Consolas" panose="020B0609020204030204" pitchFamily="49" charset="0"/>
                <a:ea typeface="Batang" panose="02030600000101010101" pitchFamily="18" charset="-127"/>
                <a:cs typeface="Arial" panose="020B0604020202020204" pitchFamily="34" charset="0"/>
              </a:rPr>
              <a:t>fueron tomados de</a:t>
            </a:r>
            <a:r>
              <a:rPr lang="es-CL" sz="28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 Henríquez</a:t>
            </a:r>
            <a:r>
              <a:rPr lang="ang-Latn-001" sz="28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a:t>
            </a:r>
            <a:br>
              <a:rPr lang="ang-Latn-001" sz="28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br>
            <a:r>
              <a:rPr lang="es-CL" sz="28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Aspee</a:t>
            </a:r>
            <a:r>
              <a:rPr lang="ang-Latn-001" sz="28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 </a:t>
            </a:r>
            <a:r>
              <a:rPr lang="es-CL" sz="28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y J </a:t>
            </a:r>
            <a:r>
              <a:rPr lang="es-CL" sz="2800" dirty="0" err="1">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Quense</a:t>
            </a:r>
            <a:r>
              <a:rPr lang="ang-Latn" sz="2800" dirty="0">
                <a:effectLst/>
                <a:latin typeface="Consolas" panose="020B0609020204030204" pitchFamily="49" charset="0"/>
                <a:ea typeface="Batang" panose="02030600000101010101" pitchFamily="18" charset="-127"/>
                <a:cs typeface="Arial" panose="020B0604020202020204" pitchFamily="34" charset="0"/>
              </a:rPr>
              <a:t>(2)</a:t>
            </a:r>
            <a:br>
              <a:rPr lang="es-CL"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br>
              <a:rPr lang="es-CL"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br>
              <a:rPr lang="es-CL"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b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b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br>
              <a:rPr lang="ang-Latn-001" sz="2800" b="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Quire Sans" panose="020B0502040204020203" pitchFamily="34" charset="0"/>
              </a:rPr>
            </a:br>
            <a:r>
              <a:rPr lang="ang-Latn-001"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(2) </a:t>
            </a:r>
            <a:r>
              <a:rPr lang="es-CL"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Zonas de catástrofe por eventos hidrometeorológicos en Chile y aportes para un índice de riesgo climático1</a:t>
            </a:r>
            <a:br>
              <a:rPr lang="ang-Latn-001"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br>
            <a:r>
              <a:rPr lang="es-CL"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Henríquez</a:t>
            </a:r>
            <a:r>
              <a:rPr lang="ang-Latn-001"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 </a:t>
            </a:r>
            <a:r>
              <a:rPr lang="es-CL"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Aspee</a:t>
            </a:r>
            <a:r>
              <a:rPr lang="ang-Latn-001"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 </a:t>
            </a:r>
            <a:r>
              <a:rPr lang="es-CL"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y J </a:t>
            </a:r>
            <a:r>
              <a:rPr lang="es-CL" sz="2000" dirty="0" err="1">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t>Quense</a:t>
            </a:r>
            <a:br>
              <a:rPr lang="ang-Latn-001" sz="2000" dirty="0">
                <a:effectLst>
                  <a:outerShdw blurRad="38100" dist="38100" dir="2700000" algn="tl">
                    <a:srgbClr val="000000">
                      <a:alpha val="43137"/>
                    </a:srgbClr>
                  </a:outerShdw>
                </a:effectLst>
                <a:latin typeface="Consolas" panose="020B0609020204030204" pitchFamily="49" charset="0"/>
                <a:ea typeface="MS UI Gothic" panose="020B0600070205080204" pitchFamily="34" charset="-128"/>
                <a:cs typeface="Quire Sans" panose="020B0502040204020203" pitchFamily="34" charset="0"/>
              </a:rPr>
            </a:br>
            <a:r>
              <a:rPr lang="es-CL" sz="2000" dirty="0">
                <a:effectLst/>
                <a:latin typeface="Consolas" panose="020B0609020204030204" pitchFamily="49" charset="0"/>
                <a:ea typeface="MS UI Gothic" panose="020B0600070205080204" pitchFamily="34" charset="-128"/>
                <a:cs typeface="Quire Sans" panose="020B0502040204020203" pitchFamily="34" charset="0"/>
              </a:rPr>
              <a:t>https://www.scielo.cl/scielo.php?script=sci_arttext&amp;pid=S0718-34022016000100003</a:t>
            </a:r>
            <a:endParaRPr lang="es-CL" sz="2000" dirty="0">
              <a:effectLst/>
              <a:latin typeface="Consolas" panose="020B0609020204030204" pitchFamily="49" charset="0"/>
              <a:ea typeface="MS UI Gothic" panose="020B0600070205080204" pitchFamily="34" charset="-128"/>
            </a:endParaRPr>
          </a:p>
        </p:txBody>
      </p:sp>
      <p:pic>
        <p:nvPicPr>
          <p:cNvPr id="4" name="Imagen 3">
            <a:extLst>
              <a:ext uri="{FF2B5EF4-FFF2-40B4-BE49-F238E27FC236}">
                <a16:creationId xmlns:a16="http://schemas.microsoft.com/office/drawing/2014/main" id="{F9D27F34-2BDB-4A5F-88AE-57017133D0FC}"/>
              </a:ext>
            </a:extLst>
          </p:cNvPr>
          <p:cNvPicPr>
            <a:picLocks noChangeAspect="1"/>
          </p:cNvPicPr>
          <p:nvPr/>
        </p:nvPicPr>
        <p:blipFill>
          <a:blip r:embed="rId2"/>
          <a:stretch>
            <a:fillRect/>
          </a:stretch>
        </p:blipFill>
        <p:spPr>
          <a:xfrm>
            <a:off x="4847448" y="1290797"/>
            <a:ext cx="6435829" cy="3444038"/>
          </a:xfrm>
          <a:prstGeom prst="rect">
            <a:avLst/>
          </a:prstGeom>
        </p:spPr>
      </p:pic>
      <p:pic>
        <p:nvPicPr>
          <p:cNvPr id="3" name="Imagen 2">
            <a:extLst>
              <a:ext uri="{FF2B5EF4-FFF2-40B4-BE49-F238E27FC236}">
                <a16:creationId xmlns:a16="http://schemas.microsoft.com/office/drawing/2014/main" id="{1BB7E305-DEDF-4771-9C7C-4744734E4824}"/>
              </a:ext>
            </a:extLst>
          </p:cNvPr>
          <p:cNvPicPr>
            <a:picLocks noChangeAspect="1"/>
          </p:cNvPicPr>
          <p:nvPr/>
        </p:nvPicPr>
        <p:blipFill>
          <a:blip r:embed="rId3"/>
          <a:stretch>
            <a:fillRect/>
          </a:stretch>
        </p:blipFill>
        <p:spPr>
          <a:xfrm>
            <a:off x="537942" y="256049"/>
            <a:ext cx="7596408" cy="597460"/>
          </a:xfrm>
          <a:prstGeom prst="rect">
            <a:avLst/>
          </a:prstGeom>
        </p:spPr>
      </p:pic>
    </p:spTree>
    <p:extLst>
      <p:ext uri="{BB962C8B-B14F-4D97-AF65-F5344CB8AC3E}">
        <p14:creationId xmlns:p14="http://schemas.microsoft.com/office/powerpoint/2010/main" val="396414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AC7F966-EA63-46CD-BF1C-956A6542467C}"/>
              </a:ext>
            </a:extLst>
          </p:cNvPr>
          <p:cNvSpPr txBox="1"/>
          <p:nvPr/>
        </p:nvSpPr>
        <p:spPr>
          <a:xfrm>
            <a:off x="495300" y="1829028"/>
            <a:ext cx="10858499" cy="3755387"/>
          </a:xfrm>
          <a:prstGeom prst="rect">
            <a:avLst/>
          </a:prstGeom>
          <a:noFill/>
        </p:spPr>
        <p:txBody>
          <a:bodyPr wrap="square">
            <a:spAutoFit/>
          </a:bodyPr>
          <a:lstStyle/>
          <a:p>
            <a:pPr algn="just">
              <a:lnSpc>
                <a:spcPct val="115000"/>
              </a:lnSpc>
              <a:spcAft>
                <a:spcPts val="1000"/>
              </a:spcAft>
            </a:pPr>
            <a:r>
              <a:rPr lang="es-CL" sz="1600" dirty="0">
                <a:effectLst/>
                <a:latin typeface="Calibri" panose="020F0502020204030204" pitchFamily="34" charset="0"/>
                <a:ea typeface="Calibri" panose="020F0502020204030204" pitchFamily="34" charset="0"/>
              </a:rPr>
              <a:t>La </a:t>
            </a:r>
            <a:r>
              <a:rPr lang="es-CL" sz="1600" b="1" dirty="0">
                <a:solidFill>
                  <a:srgbClr val="FFFF00"/>
                </a:solidFill>
                <a:effectLst/>
                <a:latin typeface="Calibri" panose="020F0502020204030204" pitchFamily="34" charset="0"/>
                <a:ea typeface="Calibri" panose="020F0502020204030204" pitchFamily="34" charset="0"/>
              </a:rPr>
              <a:t>exposición</a:t>
            </a:r>
            <a:r>
              <a:rPr lang="es-CL" sz="1600" dirty="0">
                <a:effectLst/>
                <a:latin typeface="Calibri" panose="020F0502020204030204" pitchFamily="34" charset="0"/>
                <a:ea typeface="Calibri" panose="020F0502020204030204" pitchFamily="34" charset="0"/>
              </a:rPr>
              <a:t> fue calculada mediante el porcentaje de población infantil (0 a 15 años) y adulta mayor (sobre 65 años) a nivel comunal, extraídas del Censo de Población y Vivienda año 2002 del Instituto Nacional de Estadística (INE); el supuesto es que esta población se encuentra más expuesta ante un evento extremo de origen climático que la población adulta (IPCC, 2014). La </a:t>
            </a:r>
            <a:r>
              <a:rPr lang="es-CL" sz="1600" b="1" dirty="0">
                <a:solidFill>
                  <a:srgbClr val="FFFF00"/>
                </a:solidFill>
                <a:effectLst/>
                <a:latin typeface="Calibri" panose="020F0502020204030204" pitchFamily="34" charset="0"/>
                <a:ea typeface="Calibri" panose="020F0502020204030204" pitchFamily="34" charset="0"/>
              </a:rPr>
              <a:t>vulnerabilidad</a:t>
            </a:r>
            <a:r>
              <a:rPr lang="es-CL" sz="1600" dirty="0">
                <a:effectLst/>
                <a:latin typeface="Calibri" panose="020F0502020204030204" pitchFamily="34" charset="0"/>
                <a:ea typeface="Calibri" panose="020F0502020204030204" pitchFamily="34" charset="0"/>
              </a:rPr>
              <a:t> se ha abordado a través de las características socioeconómicas y de salud de la población, analizando el porcentaje de población en situación de pobreza (a partir de encuesta CASEN de MIDEPLAN, 2009) y el porcentaje de población con una o más enfermedades respiratorias a nivel comunal; se trabaja sobre el supuesto que estas enfermedades se manifiestan con mayor frecuencia después de un evento extremo, como heladas o lluvias intensas (</a:t>
            </a:r>
            <a:r>
              <a:rPr lang="es-CL" sz="1600" dirty="0" err="1">
                <a:effectLst/>
                <a:latin typeface="Calibri" panose="020F0502020204030204" pitchFamily="34" charset="0"/>
                <a:ea typeface="Calibri" panose="020F0502020204030204" pitchFamily="34" charset="0"/>
              </a:rPr>
              <a:t>D’Amato</a:t>
            </a:r>
            <a:r>
              <a:rPr lang="es-CL" sz="1600" dirty="0">
                <a:effectLst/>
                <a:latin typeface="Calibri" panose="020F0502020204030204" pitchFamily="34" charset="0"/>
                <a:ea typeface="Calibri" panose="020F0502020204030204" pitchFamily="34" charset="0"/>
              </a:rPr>
              <a:t> et al., 2014). El indicador de </a:t>
            </a:r>
            <a:r>
              <a:rPr lang="es-CL" sz="1600" b="1" dirty="0">
                <a:solidFill>
                  <a:srgbClr val="FFFF00"/>
                </a:solidFill>
                <a:effectLst/>
                <a:latin typeface="Calibri" panose="020F0502020204030204" pitchFamily="34" charset="0"/>
                <a:ea typeface="Calibri" panose="020F0502020204030204" pitchFamily="34" charset="0"/>
              </a:rPr>
              <a:t>resiliencia</a:t>
            </a:r>
            <a:r>
              <a:rPr lang="es-CL" sz="1600" dirty="0">
                <a:effectLst/>
                <a:latin typeface="Calibri" panose="020F0502020204030204" pitchFamily="34" charset="0"/>
                <a:ea typeface="Calibri" panose="020F0502020204030204" pitchFamily="34" charset="0"/>
              </a:rPr>
              <a:t> se ha estimado usando el valor del índice de desarrollo humano (IDH), año 2003, a nivel comunal de acuerdo a la información de MIDEPLAN/ PNUD (2005) y el porcentaje de población perteneciente a organizaciones comunitarias a través de la base de datos de la encuesta CASEN año 2009 (MIDEPLAN, 2009); el IDH se escogió en función de determinar aquellas comunas que tienen mejores condiciones de ingreso, salud y educación para enfrentar una crisis, en tanto que el segundo indicador se asocia a identificar comunas donde hay comunidades con mayor nivel de participación de organizaciones sociales que en principio pueden enfrentar de mejor manera un desastre natural y también recuperarse después de una perturbación.</a:t>
            </a:r>
            <a:endParaRPr lang="es-CL" sz="1600" dirty="0">
              <a:effectLst/>
              <a:latin typeface="Times New Roman" panose="02020603050405020304" pitchFamily="18" charset="0"/>
              <a:ea typeface="Times New Roman" panose="02020603050405020304" pitchFamily="18" charset="0"/>
            </a:endParaRPr>
          </a:p>
        </p:txBody>
      </p:sp>
      <p:pic>
        <p:nvPicPr>
          <p:cNvPr id="5" name="Imagen 4">
            <a:extLst>
              <a:ext uri="{FF2B5EF4-FFF2-40B4-BE49-F238E27FC236}">
                <a16:creationId xmlns:a16="http://schemas.microsoft.com/office/drawing/2014/main" id="{E69F625B-D312-4DA8-A534-D14B8EF4A38C}"/>
              </a:ext>
            </a:extLst>
          </p:cNvPr>
          <p:cNvPicPr>
            <a:picLocks noChangeAspect="1"/>
          </p:cNvPicPr>
          <p:nvPr/>
        </p:nvPicPr>
        <p:blipFill>
          <a:blip r:embed="rId2"/>
          <a:stretch>
            <a:fillRect/>
          </a:stretch>
        </p:blipFill>
        <p:spPr>
          <a:xfrm>
            <a:off x="537942" y="256049"/>
            <a:ext cx="7596408" cy="597460"/>
          </a:xfrm>
          <a:prstGeom prst="rect">
            <a:avLst/>
          </a:prstGeom>
        </p:spPr>
      </p:pic>
    </p:spTree>
    <p:extLst>
      <p:ext uri="{BB962C8B-B14F-4D97-AF65-F5344CB8AC3E}">
        <p14:creationId xmlns:p14="http://schemas.microsoft.com/office/powerpoint/2010/main" val="3329027651"/>
      </p:ext>
    </p:extLst>
  </p:cSld>
  <p:clrMapOvr>
    <a:masterClrMapping/>
  </p:clrMapOvr>
</p:sld>
</file>

<file path=ppt/theme/theme1.xml><?xml version="1.0" encoding="utf-8"?>
<a:theme xmlns:a="http://schemas.openxmlformats.org/drawingml/2006/main" name="Profundidad">
  <a:themeElements>
    <a:clrScheme name="Profundidad">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undidad">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undidad">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TM04033923[[fn=Profundidad]]</Template>
  <TotalTime>658</TotalTime>
  <Words>2269</Words>
  <Application>Microsoft Office PowerPoint</Application>
  <PresentationFormat>Panorámica</PresentationFormat>
  <Paragraphs>178</Paragraphs>
  <Slides>41</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41</vt:i4>
      </vt:variant>
    </vt:vector>
  </HeadingPairs>
  <TitlesOfParts>
    <vt:vector size="49" baseType="lpstr">
      <vt:lpstr>Batang</vt:lpstr>
      <vt:lpstr>Arial</vt:lpstr>
      <vt:lpstr>Calibri</vt:lpstr>
      <vt:lpstr>Consolas</vt:lpstr>
      <vt:lpstr>Corbel</vt:lpstr>
      <vt:lpstr>Quire Sans</vt:lpstr>
      <vt:lpstr>Times New Roman</vt:lpstr>
      <vt:lpstr>Profundidad</vt:lpstr>
      <vt:lpstr>Índices e indicadores </vt:lpstr>
      <vt:lpstr>Construcción de índices</vt:lpstr>
      <vt:lpstr>Construcción de índices</vt:lpstr>
      <vt:lpstr>El proceso de operacionalizacíon</vt:lpstr>
      <vt:lpstr>El viejo método de cálculo del IDH incluía (e incluye) a su vez tres índices:</vt:lpstr>
      <vt:lpstr>Antecedentes: Dos tipos de vulnerabilidades </vt:lpstr>
      <vt:lpstr>Presentación de PowerPoint</vt:lpstr>
      <vt:lpstr>   IVCC = IVHCC +IVACC  Los indicadores considerados para constriur el índice ivhcc fueron tomados de Henríquez, Aspee y J Quense(2)      (2) Zonas de catástrofe por eventos hidrometeorológicos en Chile y aportes para un índice de riesgo climático1 Henríquez Aspee y J Quense https://www.scielo.cl/scielo.php?script=sci_arttext&amp;pid=S0718-34022016000100003</vt:lpstr>
      <vt:lpstr>Presentación de PowerPoint</vt:lpstr>
      <vt:lpstr>Construcción de índices</vt:lpstr>
      <vt:lpstr>Índice de desarrollo humano</vt:lpstr>
      <vt:lpstr>Índice de desarrollo humano</vt:lpstr>
      <vt:lpstr>Presentación de PowerPoint</vt:lpstr>
      <vt:lpstr>Presentación de PowerPoint</vt:lpstr>
      <vt:lpstr>Propuesta</vt:lpstr>
      <vt:lpstr>Casen 2017: modulo participacion y redes</vt:lpstr>
      <vt:lpstr>Notredame</vt:lpstr>
      <vt:lpstr>Notredame</vt:lpstr>
      <vt:lpstr>Presentación de PowerPoint</vt:lpstr>
      <vt:lpstr>Construcción de índices</vt:lpstr>
      <vt:lpstr>Presentación de PowerPoint</vt:lpstr>
      <vt:lpstr>IBH </vt:lpstr>
      <vt:lpstr>Construcción de índices</vt:lpstr>
      <vt:lpstr>Construcción de índices</vt:lpstr>
      <vt:lpstr>Presentación de PowerPoint</vt:lpstr>
      <vt:lpstr>Construcción de índices</vt:lpstr>
      <vt:lpstr>Construcción de índices</vt:lpstr>
      <vt:lpstr>Índice calidad del trabajo</vt:lpstr>
      <vt:lpstr>Índice calidad del trabajo</vt:lpstr>
      <vt:lpstr>Índice de tipo de vivienda</vt:lpstr>
      <vt:lpstr>Índice de bienestar en vivienda </vt:lpstr>
      <vt:lpstr>Índice de accesibilidad a la educación</vt:lpstr>
      <vt:lpstr>Índice de demografía</vt:lpstr>
      <vt:lpstr>Índice de tipo de vivienda</vt:lpstr>
      <vt:lpstr>Un orden para los índices en notion?</vt:lpstr>
      <vt:lpstr>Presentación de PowerPoint</vt:lpstr>
      <vt:lpstr>IVHCC se elimina? </vt:lpstr>
      <vt:lpstr>Presentación de PowerPoint</vt:lpstr>
      <vt:lpstr>IBU esta dentro de índice y  calcular nuevas variables</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IVHCC </dc:title>
  <dc:creator>Christian Castro</dc:creator>
  <cp:lastModifiedBy>Christian Castro</cp:lastModifiedBy>
  <cp:revision>9</cp:revision>
  <dcterms:created xsi:type="dcterms:W3CDTF">2021-10-22T11:56:10Z</dcterms:created>
  <dcterms:modified xsi:type="dcterms:W3CDTF">2021-10-26T22:50:12Z</dcterms:modified>
</cp:coreProperties>
</file>