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6" r:id="rId3"/>
    <p:sldId id="260" r:id="rId4"/>
    <p:sldId id="296" r:id="rId5"/>
    <p:sldId id="304" r:id="rId6"/>
    <p:sldId id="297" r:id="rId7"/>
    <p:sldId id="282" r:id="rId8"/>
    <p:sldId id="286" r:id="rId9"/>
    <p:sldId id="283" r:id="rId10"/>
    <p:sldId id="301" r:id="rId11"/>
    <p:sldId id="291" r:id="rId12"/>
    <p:sldId id="305" r:id="rId13"/>
    <p:sldId id="298" r:id="rId14"/>
    <p:sldId id="261" r:id="rId15"/>
    <p:sldId id="295" r:id="rId16"/>
    <p:sldId id="262" r:id="rId17"/>
    <p:sldId id="258" r:id="rId18"/>
    <p:sldId id="289" r:id="rId19"/>
    <p:sldId id="290" r:id="rId20"/>
    <p:sldId id="308" r:id="rId21"/>
    <p:sldId id="306" r:id="rId22"/>
    <p:sldId id="307" r:id="rId23"/>
    <p:sldId id="288" r:id="rId24"/>
    <p:sldId id="287" r:id="rId25"/>
    <p:sldId id="285" r:id="rId26"/>
    <p:sldId id="303" r:id="rId27"/>
    <p:sldId id="284" r:id="rId28"/>
    <p:sldId id="272" r:id="rId29"/>
    <p:sldId id="263" r:id="rId30"/>
    <p:sldId id="292" r:id="rId31"/>
    <p:sldId id="264" r:id="rId32"/>
    <p:sldId id="266" r:id="rId33"/>
    <p:sldId id="269" r:id="rId34"/>
    <p:sldId id="270" r:id="rId35"/>
    <p:sldId id="271" r:id="rId36"/>
    <p:sldId id="278" r:id="rId37"/>
    <p:sldId id="279" r:id="rId38"/>
    <p:sldId id="280" r:id="rId39"/>
    <p:sldId id="281" r:id="rId40"/>
    <p:sldId id="299" r:id="rId41"/>
    <p:sldId id="273" r:id="rId42"/>
    <p:sldId id="257" r:id="rId43"/>
    <p:sldId id="277" r:id="rId44"/>
    <p:sldId id="276" r:id="rId45"/>
    <p:sldId id="274"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enamorado" initials="ve" lastIdx="1" clrIdx="0">
    <p:extLst>
      <p:ext uri="{19B8F6BF-5375-455C-9EA6-DF929625EA0E}">
        <p15:presenceInfo xmlns:p15="http://schemas.microsoft.com/office/powerpoint/2012/main" userId="c7322f29d2c2e585" providerId="Windows Live"/>
      </p:ext>
    </p:extLst>
  </p:cmAuthor>
  <p:cmAuthor id="2" name="Christian Castro" initials="CC" lastIdx="2" clrIdx="1">
    <p:extLst>
      <p:ext uri="{19B8F6BF-5375-455C-9EA6-DF929625EA0E}">
        <p15:presenceInfo xmlns:p15="http://schemas.microsoft.com/office/powerpoint/2012/main" userId="a9937f86877348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3FE7C-0D60-41F7-8CFD-C454D6F1E9A8}" v="61" dt="2021-10-28T22:13:35.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tro" userId="a9937f86877348e7" providerId="LiveId" clId="{A7F3FE7C-0D60-41F7-8CFD-C454D6F1E9A8}"/>
    <pc:docChg chg="undo custSel addSld delSld modSld sldOrd">
      <pc:chgData name="Christian Castro" userId="a9937f86877348e7" providerId="LiveId" clId="{A7F3FE7C-0D60-41F7-8CFD-C454D6F1E9A8}" dt="2021-10-28T22:15:45.077" v="4271" actId="20577"/>
      <pc:docMkLst>
        <pc:docMk/>
      </pc:docMkLst>
      <pc:sldChg chg="addSp delSp modSp mod ord">
        <pc:chgData name="Christian Castro" userId="a9937f86877348e7" providerId="LiveId" clId="{A7F3FE7C-0D60-41F7-8CFD-C454D6F1E9A8}" dt="2021-10-26T19:15:47.874" v="1175" actId="1076"/>
        <pc:sldMkLst>
          <pc:docMk/>
          <pc:sldMk cId="1903503840" sldId="256"/>
        </pc:sldMkLst>
        <pc:spChg chg="mod">
          <ac:chgData name="Christian Castro" userId="a9937f86877348e7" providerId="LiveId" clId="{A7F3FE7C-0D60-41F7-8CFD-C454D6F1E9A8}" dt="2021-10-26T19:13:18.276" v="1160" actId="20577"/>
          <ac:spMkLst>
            <pc:docMk/>
            <pc:sldMk cId="1903503840" sldId="256"/>
            <ac:spMk id="7" creationId="{BFF74897-7A2A-4058-BBD5-AE044A36884D}"/>
          </ac:spMkLst>
        </pc:spChg>
        <pc:spChg chg="mod">
          <ac:chgData name="Christian Castro" userId="a9937f86877348e7" providerId="LiveId" clId="{A7F3FE7C-0D60-41F7-8CFD-C454D6F1E9A8}" dt="2021-10-26T19:11:57.022" v="1123" actId="1076"/>
          <ac:spMkLst>
            <pc:docMk/>
            <pc:sldMk cId="1903503840" sldId="256"/>
            <ac:spMk id="8" creationId="{DBB73518-D2F2-45A1-A13C-34921D558A7E}"/>
          </ac:spMkLst>
        </pc:spChg>
        <pc:picChg chg="add del mod">
          <ac:chgData name="Christian Castro" userId="a9937f86877348e7" providerId="LiveId" clId="{A7F3FE7C-0D60-41F7-8CFD-C454D6F1E9A8}" dt="2021-10-26T19:15:40.649" v="1171" actId="478"/>
          <ac:picMkLst>
            <pc:docMk/>
            <pc:sldMk cId="1903503840" sldId="256"/>
            <ac:picMk id="4" creationId="{66E54BB5-5287-413D-B856-E2AA2FD1DCAC}"/>
          </ac:picMkLst>
        </pc:picChg>
        <pc:picChg chg="add mod">
          <ac:chgData name="Christian Castro" userId="a9937f86877348e7" providerId="LiveId" clId="{A7F3FE7C-0D60-41F7-8CFD-C454D6F1E9A8}" dt="2021-10-26T19:15:47.874" v="1175" actId="1076"/>
          <ac:picMkLst>
            <pc:docMk/>
            <pc:sldMk cId="1903503840" sldId="256"/>
            <ac:picMk id="9" creationId="{5F4F50CF-4B56-4C08-A2A7-DE19FC3797BB}"/>
          </ac:picMkLst>
        </pc:picChg>
        <pc:picChg chg="del mod">
          <ac:chgData name="Christian Castro" userId="a9937f86877348e7" providerId="LiveId" clId="{A7F3FE7C-0D60-41F7-8CFD-C454D6F1E9A8}" dt="2021-10-26T19:15:10.086" v="1164" actId="478"/>
          <ac:picMkLst>
            <pc:docMk/>
            <pc:sldMk cId="1903503840" sldId="256"/>
            <ac:picMk id="1026" creationId="{B4E6ADFD-DDE0-4802-B156-47D5C5FE61F1}"/>
          </ac:picMkLst>
        </pc:picChg>
      </pc:sldChg>
      <pc:sldChg chg="modSp mod">
        <pc:chgData name="Christian Castro" userId="a9937f86877348e7" providerId="LiveId" clId="{A7F3FE7C-0D60-41F7-8CFD-C454D6F1E9A8}" dt="2021-10-26T16:57:51.482" v="839" actId="14100"/>
        <pc:sldMkLst>
          <pc:docMk/>
          <pc:sldMk cId="3847952238" sldId="257"/>
        </pc:sldMkLst>
        <pc:spChg chg="mod">
          <ac:chgData name="Christian Castro" userId="a9937f86877348e7" providerId="LiveId" clId="{A7F3FE7C-0D60-41F7-8CFD-C454D6F1E9A8}" dt="2021-10-26T16:57:51.482" v="839" actId="14100"/>
          <ac:spMkLst>
            <pc:docMk/>
            <pc:sldMk cId="3847952238" sldId="257"/>
            <ac:spMk id="2" creationId="{AD7B9F15-1377-4E02-8384-19B05C64F917}"/>
          </ac:spMkLst>
        </pc:spChg>
      </pc:sldChg>
      <pc:sldChg chg="addSp delSp modSp mod ord">
        <pc:chgData name="Christian Castro" userId="a9937f86877348e7" providerId="LiveId" clId="{A7F3FE7C-0D60-41F7-8CFD-C454D6F1E9A8}" dt="2021-10-28T21:06:22.443" v="3710"/>
        <pc:sldMkLst>
          <pc:docMk/>
          <pc:sldMk cId="952780718" sldId="258"/>
        </pc:sldMkLst>
        <pc:spChg chg="del">
          <ac:chgData name="Christian Castro" userId="a9937f86877348e7" providerId="LiveId" clId="{A7F3FE7C-0D60-41F7-8CFD-C454D6F1E9A8}" dt="2021-10-26T17:07:06.420" v="884" actId="478"/>
          <ac:spMkLst>
            <pc:docMk/>
            <pc:sldMk cId="952780718" sldId="258"/>
            <ac:spMk id="2" creationId="{AD7B9F15-1377-4E02-8384-19B05C64F917}"/>
          </ac:spMkLst>
        </pc:spChg>
        <pc:spChg chg="del">
          <ac:chgData name="Christian Castro" userId="a9937f86877348e7" providerId="LiveId" clId="{A7F3FE7C-0D60-41F7-8CFD-C454D6F1E9A8}" dt="2021-10-26T17:06:59.974" v="882" actId="478"/>
          <ac:spMkLst>
            <pc:docMk/>
            <pc:sldMk cId="952780718" sldId="258"/>
            <ac:spMk id="3" creationId="{449EEAB2-375A-44AD-B789-2D80515B37FC}"/>
          </ac:spMkLst>
        </pc:spChg>
        <pc:spChg chg="add del mod">
          <ac:chgData name="Christian Castro" userId="a9937f86877348e7" providerId="LiveId" clId="{A7F3FE7C-0D60-41F7-8CFD-C454D6F1E9A8}" dt="2021-10-26T17:07:03.351" v="883" actId="478"/>
          <ac:spMkLst>
            <pc:docMk/>
            <pc:sldMk cId="952780718" sldId="258"/>
            <ac:spMk id="5" creationId="{A13DCA73-B762-484F-8D66-ADBF2839058C}"/>
          </ac:spMkLst>
        </pc:spChg>
        <pc:spChg chg="add del mod">
          <ac:chgData name="Christian Castro" userId="a9937f86877348e7" providerId="LiveId" clId="{A7F3FE7C-0D60-41F7-8CFD-C454D6F1E9A8}" dt="2021-10-26T17:07:11.976" v="886" actId="478"/>
          <ac:spMkLst>
            <pc:docMk/>
            <pc:sldMk cId="952780718" sldId="258"/>
            <ac:spMk id="7" creationId="{5A7D66EE-644F-472F-A16A-207D900ECAFE}"/>
          </ac:spMkLst>
        </pc:spChg>
        <pc:picChg chg="add">
          <ac:chgData name="Christian Castro" userId="a9937f86877348e7" providerId="LiveId" clId="{A7F3FE7C-0D60-41F7-8CFD-C454D6F1E9A8}" dt="2021-10-26T17:07:15.245" v="887" actId="22"/>
          <ac:picMkLst>
            <pc:docMk/>
            <pc:sldMk cId="952780718" sldId="258"/>
            <ac:picMk id="9" creationId="{F70BBF0A-4DB0-4A45-89A1-C0F0EBC010C8}"/>
          </ac:picMkLst>
        </pc:picChg>
      </pc:sldChg>
      <pc:sldChg chg="addSp delSp modSp mod">
        <pc:chgData name="Christian Castro" userId="a9937f86877348e7" providerId="LiveId" clId="{A7F3FE7C-0D60-41F7-8CFD-C454D6F1E9A8}" dt="2021-10-27T23:31:22.765" v="3494" actId="207"/>
        <pc:sldMkLst>
          <pc:docMk/>
          <pc:sldMk cId="4257397833" sldId="259"/>
        </pc:sldMkLst>
        <pc:spChg chg="mod">
          <ac:chgData name="Christian Castro" userId="a9937f86877348e7" providerId="LiveId" clId="{A7F3FE7C-0D60-41F7-8CFD-C454D6F1E9A8}" dt="2021-10-26T18:58:14.050" v="923" actId="1076"/>
          <ac:spMkLst>
            <pc:docMk/>
            <pc:sldMk cId="4257397833" sldId="259"/>
            <ac:spMk id="2" creationId="{AD7B9F15-1377-4E02-8384-19B05C64F917}"/>
          </ac:spMkLst>
        </pc:spChg>
        <pc:spChg chg="add del mod">
          <ac:chgData name="Christian Castro" userId="a9937f86877348e7" providerId="LiveId" clId="{A7F3FE7C-0D60-41F7-8CFD-C454D6F1E9A8}" dt="2021-10-26T18:59:41.839" v="925" actId="478"/>
          <ac:spMkLst>
            <pc:docMk/>
            <pc:sldMk cId="4257397833" sldId="259"/>
            <ac:spMk id="3" creationId="{050A0E9F-826E-41CC-9D98-3539F1545C9E}"/>
          </ac:spMkLst>
        </pc:spChg>
        <pc:spChg chg="mod">
          <ac:chgData name="Christian Castro" userId="a9937f86877348e7" providerId="LiveId" clId="{A7F3FE7C-0D60-41F7-8CFD-C454D6F1E9A8}" dt="2021-10-27T23:31:22.765" v="3494" actId="207"/>
          <ac:spMkLst>
            <pc:docMk/>
            <pc:sldMk cId="4257397833" sldId="259"/>
            <ac:spMk id="3" creationId="{4F21693A-87AC-47A4-B324-F643BDE532C1}"/>
          </ac:spMkLst>
        </pc:spChg>
      </pc:sldChg>
      <pc:sldChg chg="ord">
        <pc:chgData name="Christian Castro" userId="a9937f86877348e7" providerId="LiveId" clId="{A7F3FE7C-0D60-41F7-8CFD-C454D6F1E9A8}" dt="2021-10-26T19:11:33.225" v="1122"/>
        <pc:sldMkLst>
          <pc:docMk/>
          <pc:sldMk cId="1073218440" sldId="260"/>
        </pc:sldMkLst>
      </pc:sldChg>
      <pc:sldChg chg="ord">
        <pc:chgData name="Christian Castro" userId="a9937f86877348e7" providerId="LiveId" clId="{A7F3FE7C-0D60-41F7-8CFD-C454D6F1E9A8}" dt="2021-10-28T21:06:25.954" v="3712"/>
        <pc:sldMkLst>
          <pc:docMk/>
          <pc:sldMk cId="454843126" sldId="262"/>
        </pc:sldMkLst>
      </pc:sldChg>
      <pc:sldChg chg="modSp mod">
        <pc:chgData name="Christian Castro" userId="a9937f86877348e7" providerId="LiveId" clId="{A7F3FE7C-0D60-41F7-8CFD-C454D6F1E9A8}" dt="2021-10-26T17:01:02.064" v="864" actId="1076"/>
        <pc:sldMkLst>
          <pc:docMk/>
          <pc:sldMk cId="3794772809" sldId="263"/>
        </pc:sldMkLst>
        <pc:spChg chg="mod">
          <ac:chgData name="Christian Castro" userId="a9937f86877348e7" providerId="LiveId" clId="{A7F3FE7C-0D60-41F7-8CFD-C454D6F1E9A8}" dt="2021-10-26T15:35:07.280" v="168" actId="2711"/>
          <ac:spMkLst>
            <pc:docMk/>
            <pc:sldMk cId="3794772809" sldId="263"/>
            <ac:spMk id="2" creationId="{AD7B9F15-1377-4E02-8384-19B05C64F917}"/>
          </ac:spMkLst>
        </pc:spChg>
        <pc:spChg chg="mod">
          <ac:chgData name="Christian Castro" userId="a9937f86877348e7" providerId="LiveId" clId="{A7F3FE7C-0D60-41F7-8CFD-C454D6F1E9A8}" dt="2021-10-26T17:01:02.064" v="864" actId="1076"/>
          <ac:spMkLst>
            <pc:docMk/>
            <pc:sldMk cId="3794772809" sldId="263"/>
            <ac:spMk id="8" creationId="{DBB73518-D2F2-45A1-A13C-34921D558A7E}"/>
          </ac:spMkLst>
        </pc:spChg>
      </pc:sldChg>
      <pc:sldChg chg="del">
        <pc:chgData name="Christian Castro" userId="a9937f86877348e7" providerId="LiveId" clId="{A7F3FE7C-0D60-41F7-8CFD-C454D6F1E9A8}" dt="2021-10-26T16:57:05.215" v="820" actId="2696"/>
        <pc:sldMkLst>
          <pc:docMk/>
          <pc:sldMk cId="274383438" sldId="265"/>
        </pc:sldMkLst>
      </pc:sldChg>
      <pc:sldChg chg="modSp mod">
        <pc:chgData name="Christian Castro" userId="a9937f86877348e7" providerId="LiveId" clId="{A7F3FE7C-0D60-41F7-8CFD-C454D6F1E9A8}" dt="2021-10-26T17:05:01.940" v="881" actId="20577"/>
        <pc:sldMkLst>
          <pc:docMk/>
          <pc:sldMk cId="3258673406" sldId="266"/>
        </pc:sldMkLst>
        <pc:spChg chg="mod">
          <ac:chgData name="Christian Castro" userId="a9937f86877348e7" providerId="LiveId" clId="{A7F3FE7C-0D60-41F7-8CFD-C454D6F1E9A8}" dt="2021-10-26T17:05:01.940" v="881" actId="20577"/>
          <ac:spMkLst>
            <pc:docMk/>
            <pc:sldMk cId="3258673406" sldId="266"/>
            <ac:spMk id="8" creationId="{DBB73518-D2F2-45A1-A13C-34921D558A7E}"/>
          </ac:spMkLst>
        </pc:spChg>
      </pc:sldChg>
      <pc:sldChg chg="del">
        <pc:chgData name="Christian Castro" userId="a9937f86877348e7" providerId="LiveId" clId="{A7F3FE7C-0D60-41F7-8CFD-C454D6F1E9A8}" dt="2021-10-26T17:04:50.213" v="869" actId="2696"/>
        <pc:sldMkLst>
          <pc:docMk/>
          <pc:sldMk cId="1804218673" sldId="267"/>
        </pc:sldMkLst>
      </pc:sldChg>
      <pc:sldChg chg="modSp">
        <pc:chgData name="Christian Castro" userId="a9937f86877348e7" providerId="LiveId" clId="{A7F3FE7C-0D60-41F7-8CFD-C454D6F1E9A8}" dt="2021-10-26T19:03:12.317" v="958"/>
        <pc:sldMkLst>
          <pc:docMk/>
          <pc:sldMk cId="3308588745" sldId="268"/>
        </pc:sldMkLst>
        <pc:spChg chg="mod">
          <ac:chgData name="Christian Castro" userId="a9937f86877348e7" providerId="LiveId" clId="{A7F3FE7C-0D60-41F7-8CFD-C454D6F1E9A8}" dt="2021-10-26T19:03:12.317" v="958"/>
          <ac:spMkLst>
            <pc:docMk/>
            <pc:sldMk cId="3308588745" sldId="268"/>
            <ac:spMk id="2" creationId="{10451461-94FA-45DE-85DB-C9D6CC8C5C08}"/>
          </ac:spMkLst>
        </pc:spChg>
        <pc:spChg chg="mod">
          <ac:chgData name="Christian Castro" userId="a9937f86877348e7" providerId="LiveId" clId="{A7F3FE7C-0D60-41F7-8CFD-C454D6F1E9A8}" dt="2021-10-26T19:03:12.317" v="958"/>
          <ac:spMkLst>
            <pc:docMk/>
            <pc:sldMk cId="3308588745" sldId="268"/>
            <ac:spMk id="3" creationId="{9952501E-9CD2-4A93-813B-8FF83465BA34}"/>
          </ac:spMkLst>
        </pc:spChg>
      </pc:sldChg>
      <pc:sldChg chg="modSp">
        <pc:chgData name="Christian Castro" userId="a9937f86877348e7" providerId="LiveId" clId="{A7F3FE7C-0D60-41F7-8CFD-C454D6F1E9A8}" dt="2021-10-26T19:03:12.317" v="958"/>
        <pc:sldMkLst>
          <pc:docMk/>
          <pc:sldMk cId="295705108" sldId="269"/>
        </pc:sldMkLst>
        <pc:spChg chg="mod">
          <ac:chgData name="Christian Castro" userId="a9937f86877348e7" providerId="LiveId" clId="{A7F3FE7C-0D60-41F7-8CFD-C454D6F1E9A8}" dt="2021-10-26T19:03:12.317" v="958"/>
          <ac:spMkLst>
            <pc:docMk/>
            <pc:sldMk cId="295705108" sldId="269"/>
            <ac:spMk id="2" creationId="{BE724B33-2887-4DD4-80EB-4C26E555222B}"/>
          </ac:spMkLst>
        </pc:spChg>
      </pc:sldChg>
      <pc:sldChg chg="modSp">
        <pc:chgData name="Christian Castro" userId="a9937f86877348e7" providerId="LiveId" clId="{A7F3FE7C-0D60-41F7-8CFD-C454D6F1E9A8}" dt="2021-10-26T19:03:12.317" v="958"/>
        <pc:sldMkLst>
          <pc:docMk/>
          <pc:sldMk cId="3928391807" sldId="270"/>
        </pc:sldMkLst>
        <pc:spChg chg="mod">
          <ac:chgData name="Christian Castro" userId="a9937f86877348e7" providerId="LiveId" clId="{A7F3FE7C-0D60-41F7-8CFD-C454D6F1E9A8}" dt="2021-10-26T19:03:12.317" v="958"/>
          <ac:spMkLst>
            <pc:docMk/>
            <pc:sldMk cId="3928391807" sldId="270"/>
            <ac:spMk id="2" creationId="{BE724B33-2887-4DD4-80EB-4C26E555222B}"/>
          </ac:spMkLst>
        </pc:spChg>
      </pc:sldChg>
      <pc:sldChg chg="modSp">
        <pc:chgData name="Christian Castro" userId="a9937f86877348e7" providerId="LiveId" clId="{A7F3FE7C-0D60-41F7-8CFD-C454D6F1E9A8}" dt="2021-10-26T19:03:12.317" v="958"/>
        <pc:sldMkLst>
          <pc:docMk/>
          <pc:sldMk cId="396908202" sldId="271"/>
        </pc:sldMkLst>
        <pc:spChg chg="mod">
          <ac:chgData name="Christian Castro" userId="a9937f86877348e7" providerId="LiveId" clId="{A7F3FE7C-0D60-41F7-8CFD-C454D6F1E9A8}" dt="2021-10-26T19:03:12.317" v="958"/>
          <ac:spMkLst>
            <pc:docMk/>
            <pc:sldMk cId="396908202" sldId="271"/>
            <ac:spMk id="2" creationId="{BE724B33-2887-4DD4-80EB-4C26E555222B}"/>
          </ac:spMkLst>
        </pc:spChg>
      </pc:sldChg>
      <pc:sldChg chg="addSp modSp mod">
        <pc:chgData name="Christian Castro" userId="a9937f86877348e7" providerId="LiveId" clId="{A7F3FE7C-0D60-41F7-8CFD-C454D6F1E9A8}" dt="2021-10-28T20:55:26.329" v="3565" actId="20577"/>
        <pc:sldMkLst>
          <pc:docMk/>
          <pc:sldMk cId="3354563213" sldId="272"/>
        </pc:sldMkLst>
        <pc:spChg chg="add mod">
          <ac:chgData name="Christian Castro" userId="a9937f86877348e7" providerId="LiveId" clId="{A7F3FE7C-0D60-41F7-8CFD-C454D6F1E9A8}" dt="2021-10-28T20:55:26.329" v="3565" actId="20577"/>
          <ac:spMkLst>
            <pc:docMk/>
            <pc:sldMk cId="3354563213" sldId="272"/>
            <ac:spMk id="6" creationId="{59B1501F-BEF6-4932-9602-0D4C6BF12D00}"/>
          </ac:spMkLst>
        </pc:spChg>
      </pc:sldChg>
      <pc:sldChg chg="modSp">
        <pc:chgData name="Christian Castro" userId="a9937f86877348e7" providerId="LiveId" clId="{A7F3FE7C-0D60-41F7-8CFD-C454D6F1E9A8}" dt="2021-10-26T19:03:12.317" v="958"/>
        <pc:sldMkLst>
          <pc:docMk/>
          <pc:sldMk cId="1615475409" sldId="275"/>
        </pc:sldMkLst>
        <pc:spChg chg="mod">
          <ac:chgData name="Christian Castro" userId="a9937f86877348e7" providerId="LiveId" clId="{A7F3FE7C-0D60-41F7-8CFD-C454D6F1E9A8}" dt="2021-10-26T19:03:12.317" v="958"/>
          <ac:spMkLst>
            <pc:docMk/>
            <pc:sldMk cId="1615475409" sldId="275"/>
            <ac:spMk id="2" creationId="{C12D26D8-227F-4120-890B-FCEB4A9314FA}"/>
          </ac:spMkLst>
        </pc:spChg>
        <pc:spChg chg="mod">
          <ac:chgData name="Christian Castro" userId="a9937f86877348e7" providerId="LiveId" clId="{A7F3FE7C-0D60-41F7-8CFD-C454D6F1E9A8}" dt="2021-10-26T19:03:12.317" v="958"/>
          <ac:spMkLst>
            <pc:docMk/>
            <pc:sldMk cId="1615475409" sldId="275"/>
            <ac:spMk id="3" creationId="{8ABCD1C9-4FBC-4F7B-BBCF-6A5DE6F95801}"/>
          </ac:spMkLst>
        </pc:spChg>
      </pc:sldChg>
      <pc:sldChg chg="modSp">
        <pc:chgData name="Christian Castro" userId="a9937f86877348e7" providerId="LiveId" clId="{A7F3FE7C-0D60-41F7-8CFD-C454D6F1E9A8}" dt="2021-10-26T19:03:12.317" v="958"/>
        <pc:sldMkLst>
          <pc:docMk/>
          <pc:sldMk cId="3842421502" sldId="276"/>
        </pc:sldMkLst>
        <pc:spChg chg="mod">
          <ac:chgData name="Christian Castro" userId="a9937f86877348e7" providerId="LiveId" clId="{A7F3FE7C-0D60-41F7-8CFD-C454D6F1E9A8}" dt="2021-10-26T19:03:12.317" v="958"/>
          <ac:spMkLst>
            <pc:docMk/>
            <pc:sldMk cId="3842421502" sldId="276"/>
            <ac:spMk id="2" creationId="{E3B90B93-2076-4FA0-BABB-AE3749CE5757}"/>
          </ac:spMkLst>
        </pc:spChg>
        <pc:picChg chg="mod">
          <ac:chgData name="Christian Castro" userId="a9937f86877348e7" providerId="LiveId" clId="{A7F3FE7C-0D60-41F7-8CFD-C454D6F1E9A8}" dt="2021-10-26T19:03:12.317" v="958"/>
          <ac:picMkLst>
            <pc:docMk/>
            <pc:sldMk cId="3842421502" sldId="276"/>
            <ac:picMk id="5" creationId="{DA64B874-D075-4472-8442-1B965A455890}"/>
          </ac:picMkLst>
        </pc:picChg>
      </pc:sldChg>
      <pc:sldChg chg="modSp mod">
        <pc:chgData name="Christian Castro" userId="a9937f86877348e7" providerId="LiveId" clId="{A7F3FE7C-0D60-41F7-8CFD-C454D6F1E9A8}" dt="2021-10-26T19:03:12.317" v="958"/>
        <pc:sldMkLst>
          <pc:docMk/>
          <pc:sldMk cId="682101906" sldId="277"/>
        </pc:sldMkLst>
        <pc:spChg chg="mod">
          <ac:chgData name="Christian Castro" userId="a9937f86877348e7" providerId="LiveId" clId="{A7F3FE7C-0D60-41F7-8CFD-C454D6F1E9A8}" dt="2021-10-26T18:57:13.077" v="907" actId="1076"/>
          <ac:spMkLst>
            <pc:docMk/>
            <pc:sldMk cId="682101906" sldId="277"/>
            <ac:spMk id="2" creationId="{868B766E-2C2D-4D4A-AB68-08370C082C32}"/>
          </ac:spMkLst>
        </pc:spChg>
        <pc:picChg chg="mod">
          <ac:chgData name="Christian Castro" userId="a9937f86877348e7" providerId="LiveId" clId="{A7F3FE7C-0D60-41F7-8CFD-C454D6F1E9A8}" dt="2021-10-26T19:03:12.317" v="958"/>
          <ac:picMkLst>
            <pc:docMk/>
            <pc:sldMk cId="682101906" sldId="277"/>
            <ac:picMk id="5" creationId="{2015CA03-87BD-402C-AE37-613B8665CDA5}"/>
          </ac:picMkLst>
        </pc:picChg>
      </pc:sldChg>
      <pc:sldChg chg="modSp">
        <pc:chgData name="Christian Castro" userId="a9937f86877348e7" providerId="LiveId" clId="{A7F3FE7C-0D60-41F7-8CFD-C454D6F1E9A8}" dt="2021-10-26T19:03:12.317" v="958"/>
        <pc:sldMkLst>
          <pc:docMk/>
          <pc:sldMk cId="2573459024" sldId="278"/>
        </pc:sldMkLst>
        <pc:spChg chg="mod">
          <ac:chgData name="Christian Castro" userId="a9937f86877348e7" providerId="LiveId" clId="{A7F3FE7C-0D60-41F7-8CFD-C454D6F1E9A8}" dt="2021-10-26T19:03:12.317" v="958"/>
          <ac:spMkLst>
            <pc:docMk/>
            <pc:sldMk cId="2573459024" sldId="278"/>
            <ac:spMk id="2" creationId="{BE724B33-2887-4DD4-80EB-4C26E555222B}"/>
          </ac:spMkLst>
        </pc:spChg>
      </pc:sldChg>
      <pc:sldChg chg="modSp">
        <pc:chgData name="Christian Castro" userId="a9937f86877348e7" providerId="LiveId" clId="{A7F3FE7C-0D60-41F7-8CFD-C454D6F1E9A8}" dt="2021-10-26T19:03:12.317" v="958"/>
        <pc:sldMkLst>
          <pc:docMk/>
          <pc:sldMk cId="1496997890" sldId="279"/>
        </pc:sldMkLst>
        <pc:spChg chg="mod">
          <ac:chgData name="Christian Castro" userId="a9937f86877348e7" providerId="LiveId" clId="{A7F3FE7C-0D60-41F7-8CFD-C454D6F1E9A8}" dt="2021-10-26T19:03:12.317" v="958"/>
          <ac:spMkLst>
            <pc:docMk/>
            <pc:sldMk cId="1496997890" sldId="279"/>
            <ac:spMk id="2" creationId="{BE724B33-2887-4DD4-80EB-4C26E555222B}"/>
          </ac:spMkLst>
        </pc:spChg>
      </pc:sldChg>
      <pc:sldChg chg="modSp">
        <pc:chgData name="Christian Castro" userId="a9937f86877348e7" providerId="LiveId" clId="{A7F3FE7C-0D60-41F7-8CFD-C454D6F1E9A8}" dt="2021-10-26T19:03:12.317" v="958"/>
        <pc:sldMkLst>
          <pc:docMk/>
          <pc:sldMk cId="2191476218" sldId="280"/>
        </pc:sldMkLst>
        <pc:spChg chg="mod">
          <ac:chgData name="Christian Castro" userId="a9937f86877348e7" providerId="LiveId" clId="{A7F3FE7C-0D60-41F7-8CFD-C454D6F1E9A8}" dt="2021-10-26T19:03:12.317" v="958"/>
          <ac:spMkLst>
            <pc:docMk/>
            <pc:sldMk cId="2191476218" sldId="280"/>
            <ac:spMk id="2" creationId="{BE724B33-2887-4DD4-80EB-4C26E555222B}"/>
          </ac:spMkLst>
        </pc:spChg>
      </pc:sldChg>
      <pc:sldChg chg="modSp">
        <pc:chgData name="Christian Castro" userId="a9937f86877348e7" providerId="LiveId" clId="{A7F3FE7C-0D60-41F7-8CFD-C454D6F1E9A8}" dt="2021-10-26T19:03:12.317" v="958"/>
        <pc:sldMkLst>
          <pc:docMk/>
          <pc:sldMk cId="394846682" sldId="281"/>
        </pc:sldMkLst>
        <pc:spChg chg="mod">
          <ac:chgData name="Christian Castro" userId="a9937f86877348e7" providerId="LiveId" clId="{A7F3FE7C-0D60-41F7-8CFD-C454D6F1E9A8}" dt="2021-10-26T19:03:12.317" v="958"/>
          <ac:spMkLst>
            <pc:docMk/>
            <pc:sldMk cId="394846682" sldId="281"/>
            <ac:spMk id="2" creationId="{BE724B33-2887-4DD4-80EB-4C26E555222B}"/>
          </ac:spMkLst>
        </pc:spChg>
      </pc:sldChg>
      <pc:sldChg chg="addSp delSp modSp mod">
        <pc:chgData name="Christian Castro" userId="a9937f86877348e7" providerId="LiveId" clId="{A7F3FE7C-0D60-41F7-8CFD-C454D6F1E9A8}" dt="2021-10-26T19:10:45.456" v="1114" actId="20577"/>
        <pc:sldMkLst>
          <pc:docMk/>
          <pc:sldMk cId="2613913616" sldId="282"/>
        </pc:sldMkLst>
        <pc:spChg chg="mod">
          <ac:chgData name="Christian Castro" userId="a9937f86877348e7" providerId="LiveId" clId="{A7F3FE7C-0D60-41F7-8CFD-C454D6F1E9A8}" dt="2021-10-26T19:10:45.456" v="1114" actId="20577"/>
          <ac:spMkLst>
            <pc:docMk/>
            <pc:sldMk cId="2613913616" sldId="282"/>
            <ac:spMk id="2" creationId="{AD7B9F15-1377-4E02-8384-19B05C64F917}"/>
          </ac:spMkLst>
        </pc:spChg>
        <pc:spChg chg="add mod">
          <ac:chgData name="Christian Castro" userId="a9937f86877348e7" providerId="LiveId" clId="{A7F3FE7C-0D60-41F7-8CFD-C454D6F1E9A8}" dt="2021-10-26T19:08:36.312" v="1034" actId="113"/>
          <ac:spMkLst>
            <pc:docMk/>
            <pc:sldMk cId="2613913616" sldId="282"/>
            <ac:spMk id="4" creationId="{4373A903-F6AD-4D5E-9A27-72E6133B0F7A}"/>
          </ac:spMkLst>
        </pc:spChg>
        <pc:spChg chg="add del">
          <ac:chgData name="Christian Castro" userId="a9937f86877348e7" providerId="LiveId" clId="{A7F3FE7C-0D60-41F7-8CFD-C454D6F1E9A8}" dt="2021-10-26T16:35:51.822" v="277" actId="22"/>
          <ac:spMkLst>
            <pc:docMk/>
            <pc:sldMk cId="2613913616" sldId="282"/>
            <ac:spMk id="6" creationId="{19D7C813-BBAD-45D1-9945-7789632CF8B8}"/>
          </ac:spMkLst>
        </pc:spChg>
        <pc:spChg chg="add del">
          <ac:chgData name="Christian Castro" userId="a9937f86877348e7" providerId="LiveId" clId="{A7F3FE7C-0D60-41F7-8CFD-C454D6F1E9A8}" dt="2021-10-26T16:35:58.083" v="279" actId="22"/>
          <ac:spMkLst>
            <pc:docMk/>
            <pc:sldMk cId="2613913616" sldId="282"/>
            <ac:spMk id="8" creationId="{41779CEC-B1C0-4561-8482-A8D2643E3433}"/>
          </ac:spMkLst>
        </pc:spChg>
        <pc:picChg chg="add mod">
          <ac:chgData name="Christian Castro" userId="a9937f86877348e7" providerId="LiveId" clId="{A7F3FE7C-0D60-41F7-8CFD-C454D6F1E9A8}" dt="2021-10-26T19:08:49.706" v="1035" actId="1076"/>
          <ac:picMkLst>
            <pc:docMk/>
            <pc:sldMk cId="2613913616" sldId="282"/>
            <ac:picMk id="10" creationId="{D6A2189A-7830-4CBD-AB95-AB01D5BB5663}"/>
          </ac:picMkLst>
        </pc:picChg>
      </pc:sldChg>
      <pc:sldChg chg="addSp delSp modSp mod ord">
        <pc:chgData name="Christian Castro" userId="a9937f86877348e7" providerId="LiveId" clId="{A7F3FE7C-0D60-41F7-8CFD-C454D6F1E9A8}" dt="2021-10-28T12:52:03.358" v="3499" actId="20577"/>
        <pc:sldMkLst>
          <pc:docMk/>
          <pc:sldMk cId="396414759" sldId="283"/>
        </pc:sldMkLst>
        <pc:spChg chg="mod">
          <ac:chgData name="Christian Castro" userId="a9937f86877348e7" providerId="LiveId" clId="{A7F3FE7C-0D60-41F7-8CFD-C454D6F1E9A8}" dt="2021-10-28T12:52:03.358" v="3499" actId="20577"/>
          <ac:spMkLst>
            <pc:docMk/>
            <pc:sldMk cId="396414759" sldId="283"/>
            <ac:spMk id="2" creationId="{AD7B9F15-1377-4E02-8384-19B05C64F917}"/>
          </ac:spMkLst>
        </pc:spChg>
        <pc:spChg chg="add del mod">
          <ac:chgData name="Christian Castro" userId="a9937f86877348e7" providerId="LiveId" clId="{A7F3FE7C-0D60-41F7-8CFD-C454D6F1E9A8}" dt="2021-10-26T15:46:06.072" v="204"/>
          <ac:spMkLst>
            <pc:docMk/>
            <pc:sldMk cId="396414759" sldId="283"/>
            <ac:spMk id="5" creationId="{F93FE244-26F4-43AD-818F-8D9B3E3AA504}"/>
          </ac:spMkLst>
        </pc:spChg>
        <pc:picChg chg="add mod">
          <ac:chgData name="Christian Castro" userId="a9937f86877348e7" providerId="LiveId" clId="{A7F3FE7C-0D60-41F7-8CFD-C454D6F1E9A8}" dt="2021-10-26T16:42:36.379" v="415" actId="1076"/>
          <ac:picMkLst>
            <pc:docMk/>
            <pc:sldMk cId="396414759" sldId="283"/>
            <ac:picMk id="4" creationId="{F9D27F34-2BDB-4A5F-88AE-57017133D0FC}"/>
          </ac:picMkLst>
        </pc:picChg>
      </pc:sldChg>
      <pc:sldChg chg="addSp delSp modSp del mod setBg">
        <pc:chgData name="Christian Castro" userId="a9937f86877348e7" providerId="LiveId" clId="{A7F3FE7C-0D60-41F7-8CFD-C454D6F1E9A8}" dt="2021-10-26T16:40:32.202" v="409" actId="2696"/>
        <pc:sldMkLst>
          <pc:docMk/>
          <pc:sldMk cId="395703236" sldId="284"/>
        </pc:sldMkLst>
        <pc:spChg chg="del">
          <ac:chgData name="Christian Castro" userId="a9937f86877348e7" providerId="LiveId" clId="{A7F3FE7C-0D60-41F7-8CFD-C454D6F1E9A8}" dt="2021-10-26T15:15:47.296" v="125" actId="478"/>
          <ac:spMkLst>
            <pc:docMk/>
            <pc:sldMk cId="395703236" sldId="284"/>
            <ac:spMk id="2" creationId="{AD7B9F15-1377-4E02-8384-19B05C64F917}"/>
          </ac:spMkLst>
        </pc:spChg>
        <pc:spChg chg="add del mod">
          <ac:chgData name="Christian Castro" userId="a9937f86877348e7" providerId="LiveId" clId="{A7F3FE7C-0D60-41F7-8CFD-C454D6F1E9A8}" dt="2021-10-26T15:15:51.712" v="126" actId="478"/>
          <ac:spMkLst>
            <pc:docMk/>
            <pc:sldMk cId="395703236" sldId="284"/>
            <ac:spMk id="4" creationId="{33D38849-6E4D-40D7-B8DC-197883BF8907}"/>
          </ac:spMkLst>
        </pc:spChg>
        <pc:picChg chg="add del">
          <ac:chgData name="Christian Castro" userId="a9937f86877348e7" providerId="LiveId" clId="{A7F3FE7C-0D60-41F7-8CFD-C454D6F1E9A8}" dt="2021-10-26T15:20:38.473" v="137" actId="478"/>
          <ac:picMkLst>
            <pc:docMk/>
            <pc:sldMk cId="395703236" sldId="284"/>
            <ac:picMk id="6" creationId="{48A36636-AF13-4C8B-8776-463CA4409E7C}"/>
          </ac:picMkLst>
        </pc:picChg>
        <pc:picChg chg="add mod">
          <ac:chgData name="Christian Castro" userId="a9937f86877348e7" providerId="LiveId" clId="{A7F3FE7C-0D60-41F7-8CFD-C454D6F1E9A8}" dt="2021-10-26T15:21:04.173" v="140" actId="26606"/>
          <ac:picMkLst>
            <pc:docMk/>
            <pc:sldMk cId="395703236" sldId="284"/>
            <ac:picMk id="8" creationId="{923E4B05-8951-4E68-BBF3-0F3589F80829}"/>
          </ac:picMkLst>
        </pc:picChg>
      </pc:sldChg>
      <pc:sldChg chg="addSp delSp modSp del mod addCm">
        <pc:chgData name="Christian Castro" userId="a9937f86877348e7" providerId="LiveId" clId="{A7F3FE7C-0D60-41F7-8CFD-C454D6F1E9A8}" dt="2021-10-26T16:41:25.139" v="410" actId="2696"/>
        <pc:sldMkLst>
          <pc:docMk/>
          <pc:sldMk cId="1553158123" sldId="285"/>
        </pc:sldMkLst>
        <pc:spChg chg="del">
          <ac:chgData name="Christian Castro" userId="a9937f86877348e7" providerId="LiveId" clId="{A7F3FE7C-0D60-41F7-8CFD-C454D6F1E9A8}" dt="2021-10-26T15:17:11.457" v="128" actId="478"/>
          <ac:spMkLst>
            <pc:docMk/>
            <pc:sldMk cId="1553158123" sldId="285"/>
            <ac:spMk id="2" creationId="{AD7B9F15-1377-4E02-8384-19B05C64F917}"/>
          </ac:spMkLst>
        </pc:spChg>
        <pc:spChg chg="add del mod">
          <ac:chgData name="Christian Castro" userId="a9937f86877348e7" providerId="LiveId" clId="{A7F3FE7C-0D60-41F7-8CFD-C454D6F1E9A8}" dt="2021-10-26T15:17:13.266" v="129" actId="478"/>
          <ac:spMkLst>
            <pc:docMk/>
            <pc:sldMk cId="1553158123" sldId="285"/>
            <ac:spMk id="4" creationId="{D0F65D9E-178C-43D6-8279-0F0CC7000EAA}"/>
          </ac:spMkLst>
        </pc:spChg>
        <pc:spChg chg="add mod">
          <ac:chgData name="Christian Castro" userId="a9937f86877348e7" providerId="LiveId" clId="{A7F3FE7C-0D60-41F7-8CFD-C454D6F1E9A8}" dt="2021-10-26T15:17:58.382" v="136" actId="1076"/>
          <ac:spMkLst>
            <pc:docMk/>
            <pc:sldMk cId="1553158123" sldId="285"/>
            <ac:spMk id="7" creationId="{0699E5B2-87DD-435C-82E3-643B629F1C7A}"/>
          </ac:spMkLst>
        </pc:spChg>
        <pc:spChg chg="add del mod">
          <ac:chgData name="Christian Castro" userId="a9937f86877348e7" providerId="LiveId" clId="{A7F3FE7C-0D60-41F7-8CFD-C454D6F1E9A8}" dt="2021-10-26T16:27:00.286" v="238" actId="478"/>
          <ac:spMkLst>
            <pc:docMk/>
            <pc:sldMk cId="1553158123" sldId="285"/>
            <ac:spMk id="12" creationId="{BE3129DC-9BF3-43E2-8F90-CF858C51B343}"/>
          </ac:spMkLst>
        </pc:spChg>
        <pc:spChg chg="add mod">
          <ac:chgData name="Christian Castro" userId="a9937f86877348e7" providerId="LiveId" clId="{A7F3FE7C-0D60-41F7-8CFD-C454D6F1E9A8}" dt="2021-10-26T16:32:59.318" v="275" actId="1076"/>
          <ac:spMkLst>
            <pc:docMk/>
            <pc:sldMk cId="1553158123" sldId="285"/>
            <ac:spMk id="14" creationId="{605E8688-EFE5-4C03-9D9F-95ED54D9F84D}"/>
          </ac:spMkLst>
        </pc:spChg>
        <pc:picChg chg="add del mod">
          <ac:chgData name="Christian Castro" userId="a9937f86877348e7" providerId="LiveId" clId="{A7F3FE7C-0D60-41F7-8CFD-C454D6F1E9A8}" dt="2021-10-26T15:21:12.542" v="141" actId="478"/>
          <ac:picMkLst>
            <pc:docMk/>
            <pc:sldMk cId="1553158123" sldId="285"/>
            <ac:picMk id="6" creationId="{6C66318F-5897-49E5-AB9D-4049964F3288}"/>
          </ac:picMkLst>
        </pc:picChg>
        <pc:picChg chg="add mod">
          <ac:chgData name="Christian Castro" userId="a9937f86877348e7" providerId="LiveId" clId="{A7F3FE7C-0D60-41F7-8CFD-C454D6F1E9A8}" dt="2021-10-26T16:27:08.730" v="241" actId="14100"/>
          <ac:picMkLst>
            <pc:docMk/>
            <pc:sldMk cId="1553158123" sldId="285"/>
            <ac:picMk id="9" creationId="{C2B510A4-6936-46FF-B704-71B7A7AF88E5}"/>
          </ac:picMkLst>
        </pc:picChg>
        <pc:picChg chg="add mod">
          <ac:chgData name="Christian Castro" userId="a9937f86877348e7" providerId="LiveId" clId="{A7F3FE7C-0D60-41F7-8CFD-C454D6F1E9A8}" dt="2021-10-26T16:32:53.381" v="274" actId="1076"/>
          <ac:picMkLst>
            <pc:docMk/>
            <pc:sldMk cId="1553158123" sldId="285"/>
            <ac:picMk id="11" creationId="{D53ACFAD-CC72-429C-B9EF-86DB451A705B}"/>
          </ac:picMkLst>
        </pc:picChg>
      </pc:sldChg>
      <pc:sldChg chg="delCm">
        <pc:chgData name="Christian Castro" userId="a9937f86877348e7" providerId="LiveId" clId="{A7F3FE7C-0D60-41F7-8CFD-C454D6F1E9A8}" dt="2021-10-26T17:18:31.627" v="904" actId="1592"/>
        <pc:sldMkLst>
          <pc:docMk/>
          <pc:sldMk cId="4060505108" sldId="285"/>
        </pc:sldMkLst>
      </pc:sldChg>
      <pc:sldChg chg="delSp modSp new mod ord">
        <pc:chgData name="Christian Castro" userId="a9937f86877348e7" providerId="LiveId" clId="{A7F3FE7C-0D60-41F7-8CFD-C454D6F1E9A8}" dt="2021-10-26T19:03:12.317" v="958"/>
        <pc:sldMkLst>
          <pc:docMk/>
          <pc:sldMk cId="487863704" sldId="286"/>
        </pc:sldMkLst>
        <pc:spChg chg="del">
          <ac:chgData name="Christian Castro" userId="a9937f86877348e7" providerId="LiveId" clId="{A7F3FE7C-0D60-41F7-8CFD-C454D6F1E9A8}" dt="2021-10-26T15:27:43.903" v="150" actId="478"/>
          <ac:spMkLst>
            <pc:docMk/>
            <pc:sldMk cId="487863704" sldId="286"/>
            <ac:spMk id="2" creationId="{C211BE2F-4770-4E1F-B7E7-03DF86A4D86B}"/>
          </ac:spMkLst>
        </pc:spChg>
        <pc:spChg chg="mod">
          <ac:chgData name="Christian Castro" userId="a9937f86877348e7" providerId="LiveId" clId="{A7F3FE7C-0D60-41F7-8CFD-C454D6F1E9A8}" dt="2021-10-26T19:03:12.317" v="958"/>
          <ac:spMkLst>
            <pc:docMk/>
            <pc:sldMk cId="487863704" sldId="286"/>
            <ac:spMk id="3" creationId="{5A4008EA-9550-43E4-AB80-89418F5889AE}"/>
          </ac:spMkLst>
        </pc:spChg>
      </pc:sldChg>
      <pc:sldChg chg="addSp delSp modSp new mod">
        <pc:chgData name="Christian Castro" userId="a9937f86877348e7" providerId="LiveId" clId="{A7F3FE7C-0D60-41F7-8CFD-C454D6F1E9A8}" dt="2021-10-26T16:37:37.856" v="318" actId="1076"/>
        <pc:sldMkLst>
          <pc:docMk/>
          <pc:sldMk cId="4154918297" sldId="287"/>
        </pc:sldMkLst>
        <pc:spChg chg="del">
          <ac:chgData name="Christian Castro" userId="a9937f86877348e7" providerId="LiveId" clId="{A7F3FE7C-0D60-41F7-8CFD-C454D6F1E9A8}" dt="2021-10-26T16:36:46.956" v="282" actId="478"/>
          <ac:spMkLst>
            <pc:docMk/>
            <pc:sldMk cId="4154918297" sldId="287"/>
            <ac:spMk id="2" creationId="{2501D804-0D90-49BA-AD4A-B1F40A4DB2E0}"/>
          </ac:spMkLst>
        </pc:spChg>
        <pc:spChg chg="del">
          <ac:chgData name="Christian Castro" userId="a9937f86877348e7" providerId="LiveId" clId="{A7F3FE7C-0D60-41F7-8CFD-C454D6F1E9A8}" dt="2021-10-26T16:36:45.487" v="281" actId="478"/>
          <ac:spMkLst>
            <pc:docMk/>
            <pc:sldMk cId="4154918297" sldId="287"/>
            <ac:spMk id="3" creationId="{85074F5E-6986-43F5-AB27-D4C7BAC2DE30}"/>
          </ac:spMkLst>
        </pc:spChg>
        <pc:spChg chg="add mod">
          <ac:chgData name="Christian Castro" userId="a9937f86877348e7" providerId="LiveId" clId="{A7F3FE7C-0D60-41F7-8CFD-C454D6F1E9A8}" dt="2021-10-26T16:37:08.680" v="315" actId="1076"/>
          <ac:spMkLst>
            <pc:docMk/>
            <pc:sldMk cId="4154918297" sldId="287"/>
            <ac:spMk id="6" creationId="{721AE5DD-C823-4391-A827-0FC78BA58A3B}"/>
          </ac:spMkLst>
        </pc:spChg>
        <pc:picChg chg="add mod">
          <ac:chgData name="Christian Castro" userId="a9937f86877348e7" providerId="LiveId" clId="{A7F3FE7C-0D60-41F7-8CFD-C454D6F1E9A8}" dt="2021-10-26T16:37:37.856" v="318" actId="1076"/>
          <ac:picMkLst>
            <pc:docMk/>
            <pc:sldMk cId="4154918297" sldId="287"/>
            <ac:picMk id="5" creationId="{29C1CE92-B820-4630-BE04-C8C1D3DA9DDF}"/>
          </ac:picMkLst>
        </pc:picChg>
      </pc:sldChg>
      <pc:sldChg chg="addSp delSp modSp new mod ord">
        <pc:chgData name="Christian Castro" userId="a9937f86877348e7" providerId="LiveId" clId="{A7F3FE7C-0D60-41F7-8CFD-C454D6F1E9A8}" dt="2021-10-26T19:08:55.811" v="1037"/>
        <pc:sldMkLst>
          <pc:docMk/>
          <pc:sldMk cId="1277105229" sldId="288"/>
        </pc:sldMkLst>
        <pc:spChg chg="mod">
          <ac:chgData name="Christian Castro" userId="a9937f86877348e7" providerId="LiveId" clId="{A7F3FE7C-0D60-41F7-8CFD-C454D6F1E9A8}" dt="2021-10-26T19:03:12.317" v="958"/>
          <ac:spMkLst>
            <pc:docMk/>
            <pc:sldMk cId="1277105229" sldId="288"/>
            <ac:spMk id="2" creationId="{CE646286-AAA2-4795-9AF6-009B7A476933}"/>
          </ac:spMkLst>
        </pc:spChg>
        <pc:spChg chg="mod">
          <ac:chgData name="Christian Castro" userId="a9937f86877348e7" providerId="LiveId" clId="{A7F3FE7C-0D60-41F7-8CFD-C454D6F1E9A8}" dt="2021-10-26T19:03:12.317" v="958"/>
          <ac:spMkLst>
            <pc:docMk/>
            <pc:sldMk cId="1277105229" sldId="288"/>
            <ac:spMk id="3" creationId="{F2F88AE6-0B96-4344-B627-0613D2F4A5BF}"/>
          </ac:spMkLst>
        </pc:spChg>
        <pc:picChg chg="add del">
          <ac:chgData name="Christian Castro" userId="a9937f86877348e7" providerId="LiveId" clId="{A7F3FE7C-0D60-41F7-8CFD-C454D6F1E9A8}" dt="2021-10-26T16:37:52.639" v="321" actId="22"/>
          <ac:picMkLst>
            <pc:docMk/>
            <pc:sldMk cId="1277105229" sldId="288"/>
            <ac:picMk id="5" creationId="{08A3CD68-EDBB-4ED6-9390-274BE6563837}"/>
          </ac:picMkLst>
        </pc:picChg>
      </pc:sldChg>
      <pc:sldChg chg="addSp modSp new mod">
        <pc:chgData name="Christian Castro" userId="a9937f86877348e7" providerId="LiveId" clId="{A7F3FE7C-0D60-41F7-8CFD-C454D6F1E9A8}" dt="2021-10-26T19:03:12.317" v="958"/>
        <pc:sldMkLst>
          <pc:docMk/>
          <pc:sldMk cId="156290320" sldId="289"/>
        </pc:sldMkLst>
        <pc:spChg chg="mod">
          <ac:chgData name="Christian Castro" userId="a9937f86877348e7" providerId="LiveId" clId="{A7F3FE7C-0D60-41F7-8CFD-C454D6F1E9A8}" dt="2021-10-26T19:03:12.317" v="958"/>
          <ac:spMkLst>
            <pc:docMk/>
            <pc:sldMk cId="156290320" sldId="289"/>
            <ac:spMk id="2" creationId="{FE236879-C5E1-4ACC-8890-86F1FFFD3797}"/>
          </ac:spMkLst>
        </pc:spChg>
        <pc:spChg chg="mod">
          <ac:chgData name="Christian Castro" userId="a9937f86877348e7" providerId="LiveId" clId="{A7F3FE7C-0D60-41F7-8CFD-C454D6F1E9A8}" dt="2021-10-26T19:03:12.317" v="958"/>
          <ac:spMkLst>
            <pc:docMk/>
            <pc:sldMk cId="156290320" sldId="289"/>
            <ac:spMk id="3" creationId="{ED49757E-5152-42EC-A565-757B4BC9CF7D}"/>
          </ac:spMkLst>
        </pc:spChg>
        <pc:spChg chg="add mod">
          <ac:chgData name="Christian Castro" userId="a9937f86877348e7" providerId="LiveId" clId="{A7F3FE7C-0D60-41F7-8CFD-C454D6F1E9A8}" dt="2021-10-26T17:30:23.953" v="906"/>
          <ac:spMkLst>
            <pc:docMk/>
            <pc:sldMk cId="156290320" sldId="289"/>
            <ac:spMk id="6" creationId="{A55A7F60-C389-4B1C-842C-CFC520A6E51C}"/>
          </ac:spMkLst>
        </pc:spChg>
        <pc:picChg chg="add mod">
          <ac:chgData name="Christian Castro" userId="a9937f86877348e7" providerId="LiveId" clId="{A7F3FE7C-0D60-41F7-8CFD-C454D6F1E9A8}" dt="2021-10-26T17:16:41.991" v="903" actId="1076"/>
          <ac:picMkLst>
            <pc:docMk/>
            <pc:sldMk cId="156290320" sldId="289"/>
            <ac:picMk id="5" creationId="{9BB03686-D1BD-4EFA-B1DC-1610D5919532}"/>
          </ac:picMkLst>
        </pc:picChg>
      </pc:sldChg>
      <pc:sldChg chg="new del">
        <pc:chgData name="Christian Castro" userId="a9937f86877348e7" providerId="LiveId" clId="{A7F3FE7C-0D60-41F7-8CFD-C454D6F1E9A8}" dt="2021-10-26T16:41:43.679" v="411" actId="2696"/>
        <pc:sldMkLst>
          <pc:docMk/>
          <pc:sldMk cId="770718500" sldId="289"/>
        </pc:sldMkLst>
      </pc:sldChg>
      <pc:sldChg chg="new del">
        <pc:chgData name="Christian Castro" userId="a9937f86877348e7" providerId="LiveId" clId="{A7F3FE7C-0D60-41F7-8CFD-C454D6F1E9A8}" dt="2021-10-26T16:41:50.261" v="412" actId="2696"/>
        <pc:sldMkLst>
          <pc:docMk/>
          <pc:sldMk cId="1067259169" sldId="290"/>
        </pc:sldMkLst>
      </pc:sldChg>
      <pc:sldChg chg="addSp delSp modSp new mod">
        <pc:chgData name="Christian Castro" userId="a9937f86877348e7" providerId="LiveId" clId="{A7F3FE7C-0D60-41F7-8CFD-C454D6F1E9A8}" dt="2021-10-26T19:03:12.317" v="958"/>
        <pc:sldMkLst>
          <pc:docMk/>
          <pc:sldMk cId="3161477629" sldId="290"/>
        </pc:sldMkLst>
        <pc:spChg chg="mod">
          <ac:chgData name="Christian Castro" userId="a9937f86877348e7" providerId="LiveId" clId="{A7F3FE7C-0D60-41F7-8CFD-C454D6F1E9A8}" dt="2021-10-26T19:03:12.317" v="958"/>
          <ac:spMkLst>
            <pc:docMk/>
            <pc:sldMk cId="3161477629" sldId="290"/>
            <ac:spMk id="2" creationId="{38EEED45-73A3-4EE0-AAFE-A639F67BF962}"/>
          </ac:spMkLst>
        </pc:spChg>
        <pc:spChg chg="del">
          <ac:chgData name="Christian Castro" userId="a9937f86877348e7" providerId="LiveId" clId="{A7F3FE7C-0D60-41F7-8CFD-C454D6F1E9A8}" dt="2021-10-26T16:52:57.078" v="700" actId="22"/>
          <ac:spMkLst>
            <pc:docMk/>
            <pc:sldMk cId="3161477629" sldId="290"/>
            <ac:spMk id="3" creationId="{0225553F-A61E-4FEC-842C-15F01C8AD513}"/>
          </ac:spMkLst>
        </pc:spChg>
        <pc:picChg chg="add mod ord">
          <ac:chgData name="Christian Castro" userId="a9937f86877348e7" providerId="LiveId" clId="{A7F3FE7C-0D60-41F7-8CFD-C454D6F1E9A8}" dt="2021-10-26T19:03:12.317" v="958"/>
          <ac:picMkLst>
            <pc:docMk/>
            <pc:sldMk cId="3161477629" sldId="290"/>
            <ac:picMk id="5" creationId="{8F8FDB8D-E0FA-4A32-91D9-19DEC9DAA3AD}"/>
          </ac:picMkLst>
        </pc:picChg>
      </pc:sldChg>
      <pc:sldChg chg="addSp delSp modSp mod">
        <pc:chgData name="Christian Castro" userId="a9937f86877348e7" providerId="LiveId" clId="{A7F3FE7C-0D60-41F7-8CFD-C454D6F1E9A8}" dt="2021-10-28T21:11:29.073" v="3781" actId="14100"/>
        <pc:sldMkLst>
          <pc:docMk/>
          <pc:sldMk cId="1267818341" sldId="291"/>
        </pc:sldMkLst>
        <pc:spChg chg="mod">
          <ac:chgData name="Christian Castro" userId="a9937f86877348e7" providerId="LiveId" clId="{A7F3FE7C-0D60-41F7-8CFD-C454D6F1E9A8}" dt="2021-10-26T16:53:23.207" v="743" actId="207"/>
          <ac:spMkLst>
            <pc:docMk/>
            <pc:sldMk cId="1267818341" sldId="291"/>
            <ac:spMk id="3" creationId="{67693FCA-4F4D-487B-AA4F-AD23B901676C}"/>
          </ac:spMkLst>
        </pc:spChg>
        <pc:spChg chg="mod">
          <ac:chgData name="Christian Castro" userId="a9937f86877348e7" providerId="LiveId" clId="{A7F3FE7C-0D60-41F7-8CFD-C454D6F1E9A8}" dt="2021-10-26T16:47:22.444" v="652" actId="1076"/>
          <ac:spMkLst>
            <pc:docMk/>
            <pc:sldMk cId="1267818341" sldId="291"/>
            <ac:spMk id="6" creationId="{9E0B73BF-7FDF-4A48-9E52-840817B99971}"/>
          </ac:spMkLst>
        </pc:spChg>
        <pc:spChg chg="mod">
          <ac:chgData name="Christian Castro" userId="a9937f86877348e7" providerId="LiveId" clId="{A7F3FE7C-0D60-41F7-8CFD-C454D6F1E9A8}" dt="2021-10-26T16:58:39.999" v="843" actId="20577"/>
          <ac:spMkLst>
            <pc:docMk/>
            <pc:sldMk cId="1267818341" sldId="291"/>
            <ac:spMk id="8" creationId="{DBB73518-D2F2-45A1-A13C-34921D558A7E}"/>
          </ac:spMkLst>
        </pc:spChg>
        <pc:spChg chg="mod">
          <ac:chgData name="Christian Castro" userId="a9937f86877348e7" providerId="LiveId" clId="{A7F3FE7C-0D60-41F7-8CFD-C454D6F1E9A8}" dt="2021-10-26T16:47:18.670" v="651" actId="1076"/>
          <ac:spMkLst>
            <pc:docMk/>
            <pc:sldMk cId="1267818341" sldId="291"/>
            <ac:spMk id="13" creationId="{975AE5A5-489C-4EE9-9407-9F564668ECC9}"/>
          </ac:spMkLst>
        </pc:spChg>
        <pc:spChg chg="mod">
          <ac:chgData name="Christian Castro" userId="a9937f86877348e7" providerId="LiveId" clId="{A7F3FE7C-0D60-41F7-8CFD-C454D6F1E9A8}" dt="2021-10-26T16:47:28.101" v="654" actId="1076"/>
          <ac:spMkLst>
            <pc:docMk/>
            <pc:sldMk cId="1267818341" sldId="291"/>
            <ac:spMk id="14" creationId="{AAA96983-365F-4382-BCF7-7A2C25A9847C}"/>
          </ac:spMkLst>
        </pc:spChg>
        <pc:spChg chg="mod">
          <ac:chgData name="Christian Castro" userId="a9937f86877348e7" providerId="LiveId" clId="{A7F3FE7C-0D60-41F7-8CFD-C454D6F1E9A8}" dt="2021-10-26T16:47:31.625" v="655" actId="1076"/>
          <ac:spMkLst>
            <pc:docMk/>
            <pc:sldMk cId="1267818341" sldId="291"/>
            <ac:spMk id="15" creationId="{C8B4029D-0A65-4ECA-AAA0-BA035544D223}"/>
          </ac:spMkLst>
        </pc:spChg>
        <pc:spChg chg="add mod">
          <ac:chgData name="Christian Castro" userId="a9937f86877348e7" providerId="LiveId" clId="{A7F3FE7C-0D60-41F7-8CFD-C454D6F1E9A8}" dt="2021-10-28T21:11:29.073" v="3781" actId="14100"/>
          <ac:spMkLst>
            <pc:docMk/>
            <pc:sldMk cId="1267818341" sldId="291"/>
            <ac:spMk id="21" creationId="{202374A9-8304-43C6-8CAF-6F51A7AF3B80}"/>
          </ac:spMkLst>
        </pc:spChg>
        <pc:spChg chg="add mod">
          <ac:chgData name="Christian Castro" userId="a9937f86877348e7" providerId="LiveId" clId="{A7F3FE7C-0D60-41F7-8CFD-C454D6F1E9A8}" dt="2021-10-26T16:48:22.861" v="662" actId="20577"/>
          <ac:spMkLst>
            <pc:docMk/>
            <pc:sldMk cId="1267818341" sldId="291"/>
            <ac:spMk id="23" creationId="{ECE804AF-2D5D-4D62-997E-EF2E7EF63F72}"/>
          </ac:spMkLst>
        </pc:spChg>
        <pc:spChg chg="add mod">
          <ac:chgData name="Christian Castro" userId="a9937f86877348e7" providerId="LiveId" clId="{A7F3FE7C-0D60-41F7-8CFD-C454D6F1E9A8}" dt="2021-10-28T20:57:48.065" v="3597" actId="1076"/>
          <ac:spMkLst>
            <pc:docMk/>
            <pc:sldMk cId="1267818341" sldId="291"/>
            <ac:spMk id="25" creationId="{1EE5B547-B271-4AF3-90D3-35FE323A6DC5}"/>
          </ac:spMkLst>
        </pc:spChg>
        <pc:spChg chg="add mod">
          <ac:chgData name="Christian Castro" userId="a9937f86877348e7" providerId="LiveId" clId="{A7F3FE7C-0D60-41F7-8CFD-C454D6F1E9A8}" dt="2021-10-26T16:48:53.716" v="697" actId="1076"/>
          <ac:spMkLst>
            <pc:docMk/>
            <pc:sldMk cId="1267818341" sldId="291"/>
            <ac:spMk id="25" creationId="{B2CCE0D0-24EE-4955-8768-7162609BE68A}"/>
          </ac:spMkLst>
        </pc:spChg>
        <pc:spChg chg="add mod">
          <ac:chgData name="Christian Castro" userId="a9937f86877348e7" providerId="LiveId" clId="{A7F3FE7C-0D60-41F7-8CFD-C454D6F1E9A8}" dt="2021-10-28T20:59:31.668" v="3615" actId="20577"/>
          <ac:spMkLst>
            <pc:docMk/>
            <pc:sldMk cId="1267818341" sldId="291"/>
            <ac:spMk id="29" creationId="{7B2EBE82-E542-475D-957F-67243D38F0F9}"/>
          </ac:spMkLst>
        </pc:spChg>
        <pc:picChg chg="add del mod">
          <ac:chgData name="Christian Castro" userId="a9937f86877348e7" providerId="LiveId" clId="{A7F3FE7C-0D60-41F7-8CFD-C454D6F1E9A8}" dt="2021-10-26T16:48:26.400" v="663" actId="478"/>
          <ac:picMkLst>
            <pc:docMk/>
            <pc:sldMk cId="1267818341" sldId="291"/>
            <ac:picMk id="4" creationId="{C5420A29-55CE-4756-9180-FC8E8571D0E6}"/>
          </ac:picMkLst>
        </pc:picChg>
        <pc:picChg chg="add del mod">
          <ac:chgData name="Christian Castro" userId="a9937f86877348e7" providerId="LiveId" clId="{A7F3FE7C-0D60-41F7-8CFD-C454D6F1E9A8}" dt="2021-10-26T16:48:30.094" v="665" actId="478"/>
          <ac:picMkLst>
            <pc:docMk/>
            <pc:sldMk cId="1267818341" sldId="291"/>
            <ac:picMk id="5" creationId="{39806791-A0B8-4DD5-9267-269ACDAF2E63}"/>
          </ac:picMkLst>
        </pc:picChg>
        <pc:cxnChg chg="add">
          <ac:chgData name="Christian Castro" userId="a9937f86877348e7" providerId="LiveId" clId="{A7F3FE7C-0D60-41F7-8CFD-C454D6F1E9A8}" dt="2021-10-28T20:57:54.445" v="3598" actId="11529"/>
          <ac:cxnSpMkLst>
            <pc:docMk/>
            <pc:sldMk cId="1267818341" sldId="291"/>
            <ac:cxnSpMk id="4" creationId="{BD3BFA72-BDBC-4C01-BD26-3234629E45C1}"/>
          </ac:cxnSpMkLst>
        </pc:cxnChg>
        <pc:cxnChg chg="add">
          <ac:chgData name="Christian Castro" userId="a9937f86877348e7" providerId="LiveId" clId="{A7F3FE7C-0D60-41F7-8CFD-C454D6F1E9A8}" dt="2021-10-28T20:58:28.950" v="3601" actId="11529"/>
          <ac:cxnSpMkLst>
            <pc:docMk/>
            <pc:sldMk cId="1267818341" sldId="291"/>
            <ac:cxnSpMk id="7" creationId="{E5BE2E8C-F79E-4700-927A-8123C5E4F0C4}"/>
          </ac:cxnSpMkLst>
        </pc:cxnChg>
        <pc:cxnChg chg="mod">
          <ac:chgData name="Christian Castro" userId="a9937f86877348e7" providerId="LiveId" clId="{A7F3FE7C-0D60-41F7-8CFD-C454D6F1E9A8}" dt="2021-10-26T16:47:18.670" v="651" actId="1076"/>
          <ac:cxnSpMkLst>
            <pc:docMk/>
            <pc:sldMk cId="1267818341" sldId="291"/>
            <ac:cxnSpMk id="16" creationId="{E20B0834-F7DC-4B5E-848F-F51442AB4681}"/>
          </ac:cxnSpMkLst>
        </pc:cxnChg>
        <pc:cxnChg chg="add mod">
          <ac:chgData name="Christian Castro" userId="a9937f86877348e7" providerId="LiveId" clId="{A7F3FE7C-0D60-41F7-8CFD-C454D6F1E9A8}" dt="2021-10-26T16:48:57.704" v="699" actId="14100"/>
          <ac:cxnSpMkLst>
            <pc:docMk/>
            <pc:sldMk cId="1267818341" sldId="291"/>
            <ac:cxnSpMk id="17" creationId="{662151FC-7F69-4BCE-8962-2364568D9F8E}"/>
          </ac:cxnSpMkLst>
        </pc:cxnChg>
        <pc:cxnChg chg="mod">
          <ac:chgData name="Christian Castro" userId="a9937f86877348e7" providerId="LiveId" clId="{A7F3FE7C-0D60-41F7-8CFD-C454D6F1E9A8}" dt="2021-10-26T16:47:22.444" v="652" actId="1076"/>
          <ac:cxnSpMkLst>
            <pc:docMk/>
            <pc:sldMk cId="1267818341" sldId="291"/>
            <ac:cxnSpMk id="18" creationId="{B33F955C-3240-4CF9-BD04-53C91797A764}"/>
          </ac:cxnSpMkLst>
        </pc:cxnChg>
        <pc:cxnChg chg="mod">
          <ac:chgData name="Christian Castro" userId="a9937f86877348e7" providerId="LiveId" clId="{A7F3FE7C-0D60-41F7-8CFD-C454D6F1E9A8}" dt="2021-10-26T16:47:28.101" v="654" actId="1076"/>
          <ac:cxnSpMkLst>
            <pc:docMk/>
            <pc:sldMk cId="1267818341" sldId="291"/>
            <ac:cxnSpMk id="20" creationId="{5458EB06-ABC8-454B-93A4-60F6DD6BEB2A}"/>
          </ac:cxnSpMkLst>
        </pc:cxnChg>
        <pc:cxnChg chg="mod">
          <ac:chgData name="Christian Castro" userId="a9937f86877348e7" providerId="LiveId" clId="{A7F3FE7C-0D60-41F7-8CFD-C454D6F1E9A8}" dt="2021-10-26T16:47:31.625" v="655" actId="1076"/>
          <ac:cxnSpMkLst>
            <pc:docMk/>
            <pc:sldMk cId="1267818341" sldId="291"/>
            <ac:cxnSpMk id="22" creationId="{3474A243-BA45-46C8-AA06-E0F5FB8FB4D1}"/>
          </ac:cxnSpMkLst>
        </pc:cxnChg>
        <pc:cxnChg chg="add">
          <ac:chgData name="Christian Castro" userId="a9937f86877348e7" providerId="LiveId" clId="{A7F3FE7C-0D60-41F7-8CFD-C454D6F1E9A8}" dt="2021-10-26T16:53:33.646" v="744" actId="11529"/>
          <ac:cxnSpMkLst>
            <pc:docMk/>
            <pc:sldMk cId="1267818341" sldId="291"/>
            <ac:cxnSpMk id="29" creationId="{0D762F95-16E4-4F8B-8029-078BE2B45095}"/>
          </ac:cxnSpMkLst>
        </pc:cxnChg>
      </pc:sldChg>
      <pc:sldChg chg="modSp mod">
        <pc:chgData name="Christian Castro" userId="a9937f86877348e7" providerId="LiveId" clId="{A7F3FE7C-0D60-41F7-8CFD-C454D6F1E9A8}" dt="2021-10-26T16:56:52.849" v="819" actId="20577"/>
        <pc:sldMkLst>
          <pc:docMk/>
          <pc:sldMk cId="930529269" sldId="292"/>
        </pc:sldMkLst>
        <pc:spChg chg="mod">
          <ac:chgData name="Christian Castro" userId="a9937f86877348e7" providerId="LiveId" clId="{A7F3FE7C-0D60-41F7-8CFD-C454D6F1E9A8}" dt="2021-10-26T16:56:52.849" v="819" actId="20577"/>
          <ac:spMkLst>
            <pc:docMk/>
            <pc:sldMk cId="930529269" sldId="292"/>
            <ac:spMk id="15" creationId="{C8B4029D-0A65-4ECA-AAA0-BA035544D223}"/>
          </ac:spMkLst>
        </pc:spChg>
      </pc:sldChg>
      <pc:sldChg chg="addSp delSp modSp new mod">
        <pc:chgData name="Christian Castro" userId="a9937f86877348e7" providerId="LiveId" clId="{A7F3FE7C-0D60-41F7-8CFD-C454D6F1E9A8}" dt="2021-10-26T17:08:08.674" v="893" actId="1076"/>
        <pc:sldMkLst>
          <pc:docMk/>
          <pc:sldMk cId="2861963682" sldId="293"/>
        </pc:sldMkLst>
        <pc:spChg chg="del">
          <ac:chgData name="Christian Castro" userId="a9937f86877348e7" providerId="LiveId" clId="{A7F3FE7C-0D60-41F7-8CFD-C454D6F1E9A8}" dt="2021-10-26T17:07:46.487" v="890" actId="478"/>
          <ac:spMkLst>
            <pc:docMk/>
            <pc:sldMk cId="2861963682" sldId="293"/>
            <ac:spMk id="2" creationId="{4E676501-B2B4-426E-8ACE-D5427C0C3298}"/>
          </ac:spMkLst>
        </pc:spChg>
        <pc:spChg chg="del">
          <ac:chgData name="Christian Castro" userId="a9937f86877348e7" providerId="LiveId" clId="{A7F3FE7C-0D60-41F7-8CFD-C454D6F1E9A8}" dt="2021-10-26T17:07:44.845" v="889" actId="478"/>
          <ac:spMkLst>
            <pc:docMk/>
            <pc:sldMk cId="2861963682" sldId="293"/>
            <ac:spMk id="3" creationId="{D3E3D1CC-628A-460D-BD95-4F87EB344159}"/>
          </ac:spMkLst>
        </pc:spChg>
        <pc:picChg chg="add mod">
          <ac:chgData name="Christian Castro" userId="a9937f86877348e7" providerId="LiveId" clId="{A7F3FE7C-0D60-41F7-8CFD-C454D6F1E9A8}" dt="2021-10-26T17:08:08.674" v="893" actId="1076"/>
          <ac:picMkLst>
            <pc:docMk/>
            <pc:sldMk cId="2861963682" sldId="293"/>
            <ac:picMk id="5" creationId="{F57C3023-9984-43BB-96FE-E3EA5BC0E650}"/>
          </ac:picMkLst>
        </pc:picChg>
      </pc:sldChg>
      <pc:sldChg chg="addSp delSp modSp new mod">
        <pc:chgData name="Christian Castro" userId="a9937f86877348e7" providerId="LiveId" clId="{A7F3FE7C-0D60-41F7-8CFD-C454D6F1E9A8}" dt="2021-10-26T17:09:21.239" v="899" actId="1076"/>
        <pc:sldMkLst>
          <pc:docMk/>
          <pc:sldMk cId="1831242378" sldId="294"/>
        </pc:sldMkLst>
        <pc:spChg chg="del">
          <ac:chgData name="Christian Castro" userId="a9937f86877348e7" providerId="LiveId" clId="{A7F3FE7C-0D60-41F7-8CFD-C454D6F1E9A8}" dt="2021-10-26T17:09:16.352" v="896" actId="478"/>
          <ac:spMkLst>
            <pc:docMk/>
            <pc:sldMk cId="1831242378" sldId="294"/>
            <ac:spMk id="2" creationId="{F3EBC7E0-FE0C-48CA-82C8-49DC43D9958B}"/>
          </ac:spMkLst>
        </pc:spChg>
        <pc:spChg chg="del">
          <ac:chgData name="Christian Castro" userId="a9937f86877348e7" providerId="LiveId" clId="{A7F3FE7C-0D60-41F7-8CFD-C454D6F1E9A8}" dt="2021-10-26T17:09:15.159" v="895" actId="478"/>
          <ac:spMkLst>
            <pc:docMk/>
            <pc:sldMk cId="1831242378" sldId="294"/>
            <ac:spMk id="3" creationId="{ABF7FACD-9FE1-4807-BE02-16E002D8520B}"/>
          </ac:spMkLst>
        </pc:spChg>
        <pc:picChg chg="add mod">
          <ac:chgData name="Christian Castro" userId="a9937f86877348e7" providerId="LiveId" clId="{A7F3FE7C-0D60-41F7-8CFD-C454D6F1E9A8}" dt="2021-10-26T17:09:21.239" v="899" actId="1076"/>
          <ac:picMkLst>
            <pc:docMk/>
            <pc:sldMk cId="1831242378" sldId="294"/>
            <ac:picMk id="5" creationId="{2E92B296-753F-4DA2-BB34-EBA5B6918A0C}"/>
          </ac:picMkLst>
        </pc:picChg>
      </pc:sldChg>
      <pc:sldChg chg="addSp delSp modSp mod">
        <pc:chgData name="Christian Castro" userId="a9937f86877348e7" providerId="LiveId" clId="{A7F3FE7C-0D60-41F7-8CFD-C454D6F1E9A8}" dt="2021-10-27T17:46:05.029" v="1358" actId="20577"/>
        <pc:sldMkLst>
          <pc:docMk/>
          <pc:sldMk cId="3873043226" sldId="296"/>
        </pc:sldMkLst>
        <pc:spChg chg="mod">
          <ac:chgData name="Christian Castro" userId="a9937f86877348e7" providerId="LiveId" clId="{A7F3FE7C-0D60-41F7-8CFD-C454D6F1E9A8}" dt="2021-10-27T17:46:05.029" v="1358" actId="20577"/>
          <ac:spMkLst>
            <pc:docMk/>
            <pc:sldMk cId="3873043226" sldId="296"/>
            <ac:spMk id="3" creationId="{9BDD34D9-DD21-4083-837D-C64B09F67E1A}"/>
          </ac:spMkLst>
        </pc:spChg>
        <pc:spChg chg="add del">
          <ac:chgData name="Christian Castro" userId="a9937f86877348e7" providerId="LiveId" clId="{A7F3FE7C-0D60-41F7-8CFD-C454D6F1E9A8}" dt="2021-10-27T17:43:40.286" v="1266" actId="22"/>
          <ac:spMkLst>
            <pc:docMk/>
            <pc:sldMk cId="3873043226" sldId="296"/>
            <ac:spMk id="7" creationId="{5BAE9C31-2BC3-47FB-8E7B-B563F9B59E69}"/>
          </ac:spMkLst>
        </pc:spChg>
      </pc:sldChg>
      <pc:sldChg chg="addSp delSp modSp mod">
        <pc:chgData name="Christian Castro" userId="a9937f86877348e7" providerId="LiveId" clId="{A7F3FE7C-0D60-41F7-8CFD-C454D6F1E9A8}" dt="2021-10-28T21:11:50.944" v="3784" actId="1076"/>
        <pc:sldMkLst>
          <pc:docMk/>
          <pc:sldMk cId="3329289769" sldId="298"/>
        </pc:sldMkLst>
        <pc:spChg chg="mod">
          <ac:chgData name="Christian Castro" userId="a9937f86877348e7" providerId="LiveId" clId="{A7F3FE7C-0D60-41F7-8CFD-C454D6F1E9A8}" dt="2021-10-28T20:52:46.216" v="3538" actId="1076"/>
          <ac:spMkLst>
            <pc:docMk/>
            <pc:sldMk cId="3329289769" sldId="298"/>
            <ac:spMk id="3" creationId="{9402129F-A250-441C-9D6C-673B56331F28}"/>
          </ac:spMkLst>
        </pc:spChg>
        <pc:spChg chg="add del mod">
          <ac:chgData name="Christian Castro" userId="a9937f86877348e7" providerId="LiveId" clId="{A7F3FE7C-0D60-41F7-8CFD-C454D6F1E9A8}" dt="2021-10-28T21:11:43.983" v="3782" actId="478"/>
          <ac:spMkLst>
            <pc:docMk/>
            <pc:sldMk cId="3329289769" sldId="298"/>
            <ac:spMk id="5" creationId="{FF99299F-7E97-421D-8CF7-C3E663EDB9C6}"/>
          </ac:spMkLst>
        </pc:spChg>
        <pc:spChg chg="add mod">
          <ac:chgData name="Christian Castro" userId="a9937f86877348e7" providerId="LiveId" clId="{A7F3FE7C-0D60-41F7-8CFD-C454D6F1E9A8}" dt="2021-10-28T21:11:50.944" v="3784" actId="1076"/>
          <ac:spMkLst>
            <pc:docMk/>
            <pc:sldMk cId="3329289769" sldId="298"/>
            <ac:spMk id="6" creationId="{5FE6AAB4-9B05-4458-8152-F77889F6BB03}"/>
          </ac:spMkLst>
        </pc:spChg>
      </pc:sldChg>
      <pc:sldChg chg="addSp delSp modSp new mod">
        <pc:chgData name="Christian Castro" userId="a9937f86877348e7" providerId="LiveId" clId="{A7F3FE7C-0D60-41F7-8CFD-C454D6F1E9A8}" dt="2021-10-27T18:33:14.094" v="3493" actId="20577"/>
        <pc:sldMkLst>
          <pc:docMk/>
          <pc:sldMk cId="1148719538" sldId="304"/>
        </pc:sldMkLst>
        <pc:spChg chg="del">
          <ac:chgData name="Christian Castro" userId="a9937f86877348e7" providerId="LiveId" clId="{A7F3FE7C-0D60-41F7-8CFD-C454D6F1E9A8}" dt="2021-10-27T17:46:21.824" v="1361" actId="478"/>
          <ac:spMkLst>
            <pc:docMk/>
            <pc:sldMk cId="1148719538" sldId="304"/>
            <ac:spMk id="2" creationId="{405CF20D-AB6B-4C66-A9A6-E35A3A2C991D}"/>
          </ac:spMkLst>
        </pc:spChg>
        <pc:spChg chg="del">
          <ac:chgData name="Christian Castro" userId="a9937f86877348e7" providerId="LiveId" clId="{A7F3FE7C-0D60-41F7-8CFD-C454D6F1E9A8}" dt="2021-10-27T17:46:19.743" v="1360" actId="478"/>
          <ac:spMkLst>
            <pc:docMk/>
            <pc:sldMk cId="1148719538" sldId="304"/>
            <ac:spMk id="3" creationId="{CDC27355-791B-44B3-B856-FAFDDFA40C31}"/>
          </ac:spMkLst>
        </pc:spChg>
        <pc:spChg chg="add del mod">
          <ac:chgData name="Christian Castro" userId="a9937f86877348e7" providerId="LiveId" clId="{A7F3FE7C-0D60-41F7-8CFD-C454D6F1E9A8}" dt="2021-10-27T17:47:07.432" v="1365"/>
          <ac:spMkLst>
            <pc:docMk/>
            <pc:sldMk cId="1148719538" sldId="304"/>
            <ac:spMk id="5" creationId="{1FA11B60-C9FF-4EAA-BBD5-ABE38DA25D4D}"/>
          </ac:spMkLst>
        </pc:spChg>
        <pc:spChg chg="add mod">
          <ac:chgData name="Christian Castro" userId="a9937f86877348e7" providerId="LiveId" clId="{A7F3FE7C-0D60-41F7-8CFD-C454D6F1E9A8}" dt="2021-10-27T18:33:14.094" v="3493" actId="20577"/>
          <ac:spMkLst>
            <pc:docMk/>
            <pc:sldMk cId="1148719538" sldId="304"/>
            <ac:spMk id="6" creationId="{49875AC3-AB7C-4F17-8D89-5BBCB2602E8D}"/>
          </ac:spMkLst>
        </pc:spChg>
        <pc:spChg chg="add del mod">
          <ac:chgData name="Christian Castro" userId="a9937f86877348e7" providerId="LiveId" clId="{A7F3FE7C-0D60-41F7-8CFD-C454D6F1E9A8}" dt="2021-10-27T18:21:46.680" v="3307" actId="478"/>
          <ac:spMkLst>
            <pc:docMk/>
            <pc:sldMk cId="1148719538" sldId="304"/>
            <ac:spMk id="7" creationId="{779B12CD-9189-4B41-ACCA-372F87476708}"/>
          </ac:spMkLst>
        </pc:spChg>
        <pc:spChg chg="add mod">
          <ac:chgData name="Christian Castro" userId="a9937f86877348e7" providerId="LiveId" clId="{A7F3FE7C-0D60-41F7-8CFD-C454D6F1E9A8}" dt="2021-10-27T18:22:44.641" v="3339" actId="1076"/>
          <ac:spMkLst>
            <pc:docMk/>
            <pc:sldMk cId="1148719538" sldId="304"/>
            <ac:spMk id="8" creationId="{592A54C9-769D-4831-8412-1909299F0149}"/>
          </ac:spMkLst>
        </pc:spChg>
        <pc:picChg chg="add mod">
          <ac:chgData name="Christian Castro" userId="a9937f86877348e7" providerId="LiveId" clId="{A7F3FE7C-0D60-41F7-8CFD-C454D6F1E9A8}" dt="2021-10-27T17:46:29.633" v="1362"/>
          <ac:picMkLst>
            <pc:docMk/>
            <pc:sldMk cId="1148719538" sldId="304"/>
            <ac:picMk id="4" creationId="{9BE0EE89-353B-4205-B0F9-0A696C474875}"/>
          </ac:picMkLst>
        </pc:picChg>
      </pc:sldChg>
      <pc:sldChg chg="addSp delSp modSp new mod ord">
        <pc:chgData name="Christian Castro" userId="a9937f86877348e7" providerId="LiveId" clId="{A7F3FE7C-0D60-41F7-8CFD-C454D6F1E9A8}" dt="2021-10-28T21:12:51.356" v="3787" actId="1076"/>
        <pc:sldMkLst>
          <pc:docMk/>
          <pc:sldMk cId="1385733472" sldId="305"/>
        </pc:sldMkLst>
        <pc:spChg chg="del mod">
          <ac:chgData name="Christian Castro" userId="a9937f86877348e7" providerId="LiveId" clId="{A7F3FE7C-0D60-41F7-8CFD-C454D6F1E9A8}" dt="2021-10-28T21:12:43.265" v="3785" actId="478"/>
          <ac:spMkLst>
            <pc:docMk/>
            <pc:sldMk cId="1385733472" sldId="305"/>
            <ac:spMk id="2" creationId="{BAC3DDEA-7907-4587-BAB7-F4319E166818}"/>
          </ac:spMkLst>
        </pc:spChg>
        <pc:spChg chg="mod">
          <ac:chgData name="Christian Castro" userId="a9937f86877348e7" providerId="LiveId" clId="{A7F3FE7C-0D60-41F7-8CFD-C454D6F1E9A8}" dt="2021-10-28T21:12:51.356" v="3787" actId="1076"/>
          <ac:spMkLst>
            <pc:docMk/>
            <pc:sldMk cId="1385733472" sldId="305"/>
            <ac:spMk id="3" creationId="{598F493C-6FE3-4C37-A766-9D58F3A1EFE4}"/>
          </ac:spMkLst>
        </pc:spChg>
        <pc:spChg chg="add del mod">
          <ac:chgData name="Christian Castro" userId="a9937f86877348e7" providerId="LiveId" clId="{A7F3FE7C-0D60-41F7-8CFD-C454D6F1E9A8}" dt="2021-10-28T21:12:47.730" v="3786" actId="478"/>
          <ac:spMkLst>
            <pc:docMk/>
            <pc:sldMk cId="1385733472" sldId="305"/>
            <ac:spMk id="5" creationId="{7974771D-1C27-4A2A-AA31-3BFBD08A8AD1}"/>
          </ac:spMkLst>
        </pc:spChg>
      </pc:sldChg>
      <pc:sldChg chg="modSp mod">
        <pc:chgData name="Christian Castro" userId="a9937f86877348e7" providerId="LiveId" clId="{A7F3FE7C-0D60-41F7-8CFD-C454D6F1E9A8}" dt="2021-10-28T21:04:16.250" v="3690" actId="20577"/>
        <pc:sldMkLst>
          <pc:docMk/>
          <pc:sldMk cId="899283146" sldId="306"/>
        </pc:sldMkLst>
        <pc:spChg chg="mod">
          <ac:chgData name="Christian Castro" userId="a9937f86877348e7" providerId="LiveId" clId="{A7F3FE7C-0D60-41F7-8CFD-C454D6F1E9A8}" dt="2021-10-28T21:04:16.250" v="3690" actId="20577"/>
          <ac:spMkLst>
            <pc:docMk/>
            <pc:sldMk cId="899283146" sldId="306"/>
            <ac:spMk id="2" creationId="{BAC3DDEA-7907-4587-BAB7-F4319E166818}"/>
          </ac:spMkLst>
        </pc:spChg>
      </pc:sldChg>
      <pc:sldChg chg="modSp mod">
        <pc:chgData name="Christian Castro" userId="a9937f86877348e7" providerId="LiveId" clId="{A7F3FE7C-0D60-41F7-8CFD-C454D6F1E9A8}" dt="2021-10-28T21:08:14.839" v="3735" actId="1076"/>
        <pc:sldMkLst>
          <pc:docMk/>
          <pc:sldMk cId="4085770165" sldId="307"/>
        </pc:sldMkLst>
        <pc:spChg chg="mod">
          <ac:chgData name="Christian Castro" userId="a9937f86877348e7" providerId="LiveId" clId="{A7F3FE7C-0D60-41F7-8CFD-C454D6F1E9A8}" dt="2021-10-28T21:08:06.826" v="3733" actId="1076"/>
          <ac:spMkLst>
            <pc:docMk/>
            <pc:sldMk cId="4085770165" sldId="307"/>
            <ac:spMk id="8" creationId="{DBB73518-D2F2-45A1-A13C-34921D558A7E}"/>
          </ac:spMkLst>
        </pc:spChg>
        <pc:spChg chg="mod">
          <ac:chgData name="Christian Castro" userId="a9937f86877348e7" providerId="LiveId" clId="{A7F3FE7C-0D60-41F7-8CFD-C454D6F1E9A8}" dt="2021-10-28T21:08:14.839" v="3735" actId="1076"/>
          <ac:spMkLst>
            <pc:docMk/>
            <pc:sldMk cId="4085770165" sldId="307"/>
            <ac:spMk id="21" creationId="{202374A9-8304-43C6-8CAF-6F51A7AF3B80}"/>
          </ac:spMkLst>
        </pc:spChg>
      </pc:sldChg>
      <pc:sldChg chg="addSp delSp modSp mod">
        <pc:chgData name="Christian Castro" userId="a9937f86877348e7" providerId="LiveId" clId="{A7F3FE7C-0D60-41F7-8CFD-C454D6F1E9A8}" dt="2021-10-28T22:15:45.077" v="4271" actId="20577"/>
        <pc:sldMkLst>
          <pc:docMk/>
          <pc:sldMk cId="1395575188" sldId="308"/>
        </pc:sldMkLst>
        <pc:spChg chg="mod">
          <ac:chgData name="Christian Castro" userId="a9937f86877348e7" providerId="LiveId" clId="{A7F3FE7C-0D60-41F7-8CFD-C454D6F1E9A8}" dt="2021-10-28T22:14:22.252" v="4257" actId="1076"/>
          <ac:spMkLst>
            <pc:docMk/>
            <pc:sldMk cId="1395575188" sldId="308"/>
            <ac:spMk id="3" creationId="{67693FCA-4F4D-487B-AA4F-AD23B901676C}"/>
          </ac:spMkLst>
        </pc:spChg>
        <pc:spChg chg="mod">
          <ac:chgData name="Christian Castro" userId="a9937f86877348e7" providerId="LiveId" clId="{A7F3FE7C-0D60-41F7-8CFD-C454D6F1E9A8}" dt="2021-10-28T21:39:10.826" v="4229" actId="1076"/>
          <ac:spMkLst>
            <pc:docMk/>
            <pc:sldMk cId="1395575188" sldId="308"/>
            <ac:spMk id="6" creationId="{9E0B73BF-7FDF-4A48-9E52-840817B99971}"/>
          </ac:spMkLst>
        </pc:spChg>
        <pc:spChg chg="mod">
          <ac:chgData name="Christian Castro" userId="a9937f86877348e7" providerId="LiveId" clId="{A7F3FE7C-0D60-41F7-8CFD-C454D6F1E9A8}" dt="2021-10-28T21:33:24.207" v="4205" actId="20577"/>
          <ac:spMkLst>
            <pc:docMk/>
            <pc:sldMk cId="1395575188" sldId="308"/>
            <ac:spMk id="8" creationId="{DBB73518-D2F2-45A1-A13C-34921D558A7E}"/>
          </ac:spMkLst>
        </pc:spChg>
        <pc:spChg chg="mod">
          <ac:chgData name="Christian Castro" userId="a9937f86877348e7" providerId="LiveId" clId="{A7F3FE7C-0D60-41F7-8CFD-C454D6F1E9A8}" dt="2021-10-28T21:39:58.306" v="4240" actId="1076"/>
          <ac:spMkLst>
            <pc:docMk/>
            <pc:sldMk cId="1395575188" sldId="308"/>
            <ac:spMk id="13" creationId="{975AE5A5-489C-4EE9-9407-9F564668ECC9}"/>
          </ac:spMkLst>
        </pc:spChg>
        <pc:spChg chg="mod">
          <ac:chgData name="Christian Castro" userId="a9937f86877348e7" providerId="LiveId" clId="{A7F3FE7C-0D60-41F7-8CFD-C454D6F1E9A8}" dt="2021-10-28T21:39:01.807" v="4227" actId="1076"/>
          <ac:spMkLst>
            <pc:docMk/>
            <pc:sldMk cId="1395575188" sldId="308"/>
            <ac:spMk id="14" creationId="{AAA96983-365F-4382-BCF7-7A2C25A9847C}"/>
          </ac:spMkLst>
        </pc:spChg>
        <pc:spChg chg="del">
          <ac:chgData name="Christian Castro" userId="a9937f86877348e7" providerId="LiveId" clId="{A7F3FE7C-0D60-41F7-8CFD-C454D6F1E9A8}" dt="2021-10-28T21:15:44.580" v="3811" actId="478"/>
          <ac:spMkLst>
            <pc:docMk/>
            <pc:sldMk cId="1395575188" sldId="308"/>
            <ac:spMk id="15" creationId="{C8B4029D-0A65-4ECA-AAA0-BA035544D223}"/>
          </ac:spMkLst>
        </pc:spChg>
        <pc:spChg chg="del">
          <ac:chgData name="Christian Castro" userId="a9937f86877348e7" providerId="LiveId" clId="{A7F3FE7C-0D60-41F7-8CFD-C454D6F1E9A8}" dt="2021-10-28T21:14:19.574" v="3788" actId="478"/>
          <ac:spMkLst>
            <pc:docMk/>
            <pc:sldMk cId="1395575188" sldId="308"/>
            <ac:spMk id="17" creationId="{80C3BB7A-BB03-481E-938F-E8223D18FE64}"/>
          </ac:spMkLst>
        </pc:spChg>
        <pc:spChg chg="add mod">
          <ac:chgData name="Christian Castro" userId="a9937f86877348e7" providerId="LiveId" clId="{A7F3FE7C-0D60-41F7-8CFD-C454D6F1E9A8}" dt="2021-10-28T21:14:21.331" v="3789"/>
          <ac:spMkLst>
            <pc:docMk/>
            <pc:sldMk cId="1395575188" sldId="308"/>
            <ac:spMk id="19" creationId="{C8B66813-2D3A-4D02-BFCE-5C9D3804C2DC}"/>
          </ac:spMkLst>
        </pc:spChg>
        <pc:spChg chg="add mod">
          <ac:chgData name="Christian Castro" userId="a9937f86877348e7" providerId="LiveId" clId="{A7F3FE7C-0D60-41F7-8CFD-C454D6F1E9A8}" dt="2021-10-28T21:33:03.141" v="4179" actId="1076"/>
          <ac:spMkLst>
            <pc:docMk/>
            <pc:sldMk cId="1395575188" sldId="308"/>
            <ac:spMk id="21" creationId="{D9366DA4-3162-49D8-9867-296DFDB11DDB}"/>
          </ac:spMkLst>
        </pc:spChg>
        <pc:spChg chg="add mod">
          <ac:chgData name="Christian Castro" userId="a9937f86877348e7" providerId="LiveId" clId="{A7F3FE7C-0D60-41F7-8CFD-C454D6F1E9A8}" dt="2021-10-28T21:39:16.661" v="4231" actId="1076"/>
          <ac:spMkLst>
            <pc:docMk/>
            <pc:sldMk cId="1395575188" sldId="308"/>
            <ac:spMk id="23" creationId="{1441A57D-BC2D-4A49-A5DC-39C3F7A49A91}"/>
          </ac:spMkLst>
        </pc:spChg>
        <pc:spChg chg="add mod">
          <ac:chgData name="Christian Castro" userId="a9937f86877348e7" providerId="LiveId" clId="{A7F3FE7C-0D60-41F7-8CFD-C454D6F1E9A8}" dt="2021-10-28T21:40:11.016" v="4243" actId="1076"/>
          <ac:spMkLst>
            <pc:docMk/>
            <pc:sldMk cId="1395575188" sldId="308"/>
            <ac:spMk id="24" creationId="{00C816B7-320C-4A7F-A11D-CF68B6B6DB4B}"/>
          </ac:spMkLst>
        </pc:spChg>
        <pc:spChg chg="add mod">
          <ac:chgData name="Christian Castro" userId="a9937f86877348e7" providerId="LiveId" clId="{A7F3FE7C-0D60-41F7-8CFD-C454D6F1E9A8}" dt="2021-10-28T22:11:17.724" v="4247" actId="1076"/>
          <ac:spMkLst>
            <pc:docMk/>
            <pc:sldMk cId="1395575188" sldId="308"/>
            <ac:spMk id="28" creationId="{C970C31B-5DED-4DED-9590-A8A496E2FE80}"/>
          </ac:spMkLst>
        </pc:spChg>
        <pc:spChg chg="add mod">
          <ac:chgData name="Christian Castro" userId="a9937f86877348e7" providerId="LiveId" clId="{A7F3FE7C-0D60-41F7-8CFD-C454D6F1E9A8}" dt="2021-10-28T21:39:13.067" v="4230" actId="1076"/>
          <ac:spMkLst>
            <pc:docMk/>
            <pc:sldMk cId="1395575188" sldId="308"/>
            <ac:spMk id="30" creationId="{2C8EE7A2-E2B0-407C-8947-9272F4FEE28B}"/>
          </ac:spMkLst>
        </pc:spChg>
        <pc:spChg chg="add mod">
          <ac:chgData name="Christian Castro" userId="a9937f86877348e7" providerId="LiveId" clId="{A7F3FE7C-0D60-41F7-8CFD-C454D6F1E9A8}" dt="2021-10-28T21:39:25.465" v="4234" actId="1076"/>
          <ac:spMkLst>
            <pc:docMk/>
            <pc:sldMk cId="1395575188" sldId="308"/>
            <ac:spMk id="52" creationId="{DFCCB63D-E771-4DB7-B70D-5A50BFAA3A05}"/>
          </ac:spMkLst>
        </pc:spChg>
        <pc:spChg chg="add mod">
          <ac:chgData name="Christian Castro" userId="a9937f86877348e7" providerId="LiveId" clId="{A7F3FE7C-0D60-41F7-8CFD-C454D6F1E9A8}" dt="2021-10-28T22:10:26" v="4245" actId="20577"/>
          <ac:spMkLst>
            <pc:docMk/>
            <pc:sldMk cId="1395575188" sldId="308"/>
            <ac:spMk id="53" creationId="{3CD80CF7-B0CB-47E2-95F7-4BF7C535C868}"/>
          </ac:spMkLst>
        </pc:spChg>
        <pc:spChg chg="add mod">
          <ac:chgData name="Christian Castro" userId="a9937f86877348e7" providerId="LiveId" clId="{A7F3FE7C-0D60-41F7-8CFD-C454D6F1E9A8}" dt="2021-10-28T21:39:27.525" v="4235" actId="1076"/>
          <ac:spMkLst>
            <pc:docMk/>
            <pc:sldMk cId="1395575188" sldId="308"/>
            <ac:spMk id="67" creationId="{77DA547F-7C47-4257-A4A7-B00AB85FA621}"/>
          </ac:spMkLst>
        </pc:spChg>
        <pc:spChg chg="add mod">
          <ac:chgData name="Christian Castro" userId="a9937f86877348e7" providerId="LiveId" clId="{A7F3FE7C-0D60-41F7-8CFD-C454D6F1E9A8}" dt="2021-10-28T22:15:45.077" v="4271" actId="20577"/>
          <ac:spMkLst>
            <pc:docMk/>
            <pc:sldMk cId="1395575188" sldId="308"/>
            <ac:spMk id="121" creationId="{2FDC75D0-9CE1-45CF-8040-D98067BB6237}"/>
          </ac:spMkLst>
        </pc:spChg>
        <pc:picChg chg="add mod">
          <ac:chgData name="Christian Castro" userId="a9937f86877348e7" providerId="LiveId" clId="{A7F3FE7C-0D60-41F7-8CFD-C454D6F1E9A8}" dt="2021-10-28T21:32:25.408" v="4173" actId="1076"/>
          <ac:picMkLst>
            <pc:docMk/>
            <pc:sldMk cId="1395575188" sldId="308"/>
            <ac:picMk id="73" creationId="{4CEC56B5-B3D4-42B8-8FC0-C06BB8B3C96F}"/>
          </ac:picMkLst>
        </pc:picChg>
        <pc:cxnChg chg="add mod">
          <ac:chgData name="Christian Castro" userId="a9937f86877348e7" providerId="LiveId" clId="{A7F3FE7C-0D60-41F7-8CFD-C454D6F1E9A8}" dt="2021-10-28T21:39:16.661" v="4231" actId="1076"/>
          <ac:cxnSpMkLst>
            <pc:docMk/>
            <pc:sldMk cId="1395575188" sldId="308"/>
            <ac:cxnSpMk id="12" creationId="{A1B1D484-5F72-4744-8C02-57FA5A02D9D0}"/>
          </ac:cxnSpMkLst>
        </pc:cxnChg>
        <pc:cxnChg chg="mod">
          <ac:chgData name="Christian Castro" userId="a9937f86877348e7" providerId="LiveId" clId="{A7F3FE7C-0D60-41F7-8CFD-C454D6F1E9A8}" dt="2021-10-28T22:14:22.252" v="4257" actId="1076"/>
          <ac:cxnSpMkLst>
            <pc:docMk/>
            <pc:sldMk cId="1395575188" sldId="308"/>
            <ac:cxnSpMk id="16" creationId="{E20B0834-F7DC-4B5E-848F-F51442AB4681}"/>
          </ac:cxnSpMkLst>
        </pc:cxnChg>
        <pc:cxnChg chg="mod">
          <ac:chgData name="Christian Castro" userId="a9937f86877348e7" providerId="LiveId" clId="{A7F3FE7C-0D60-41F7-8CFD-C454D6F1E9A8}" dt="2021-10-28T22:14:22.252" v="4257" actId="1076"/>
          <ac:cxnSpMkLst>
            <pc:docMk/>
            <pc:sldMk cId="1395575188" sldId="308"/>
            <ac:cxnSpMk id="18" creationId="{B33F955C-3240-4CF9-BD04-53C91797A764}"/>
          </ac:cxnSpMkLst>
        </pc:cxnChg>
        <pc:cxnChg chg="mod">
          <ac:chgData name="Christian Castro" userId="a9937f86877348e7" providerId="LiveId" clId="{A7F3FE7C-0D60-41F7-8CFD-C454D6F1E9A8}" dt="2021-10-28T22:14:22.252" v="4257" actId="1076"/>
          <ac:cxnSpMkLst>
            <pc:docMk/>
            <pc:sldMk cId="1395575188" sldId="308"/>
            <ac:cxnSpMk id="20" creationId="{5458EB06-ABC8-454B-93A4-60F6DD6BEB2A}"/>
          </ac:cxnSpMkLst>
        </pc:cxnChg>
        <pc:cxnChg chg="del mod">
          <ac:chgData name="Christian Castro" userId="a9937f86877348e7" providerId="LiveId" clId="{A7F3FE7C-0D60-41F7-8CFD-C454D6F1E9A8}" dt="2021-10-28T21:15:47.121" v="3812" actId="478"/>
          <ac:cxnSpMkLst>
            <pc:docMk/>
            <pc:sldMk cId="1395575188" sldId="308"/>
            <ac:cxnSpMk id="22" creationId="{3474A243-BA45-46C8-AA06-E0F5FB8FB4D1}"/>
          </ac:cxnSpMkLst>
        </pc:cxnChg>
        <pc:cxnChg chg="add mod">
          <ac:chgData name="Christian Castro" userId="a9937f86877348e7" providerId="LiveId" clId="{A7F3FE7C-0D60-41F7-8CFD-C454D6F1E9A8}" dt="2021-10-28T21:40:11.016" v="4243" actId="1076"/>
          <ac:cxnSpMkLst>
            <pc:docMk/>
            <pc:sldMk cId="1395575188" sldId="308"/>
            <ac:cxnSpMk id="26" creationId="{3D0239D5-E55A-44C8-8F28-C60FE7E5A25C}"/>
          </ac:cxnSpMkLst>
        </pc:cxnChg>
        <pc:cxnChg chg="add mod">
          <ac:chgData name="Christian Castro" userId="a9937f86877348e7" providerId="LiveId" clId="{A7F3FE7C-0D60-41F7-8CFD-C454D6F1E9A8}" dt="2021-10-28T21:39:13.067" v="4230" actId="1076"/>
          <ac:cxnSpMkLst>
            <pc:docMk/>
            <pc:sldMk cId="1395575188" sldId="308"/>
            <ac:cxnSpMk id="33" creationId="{A0049312-B0D5-4868-80C7-64BA0AE5FA7E}"/>
          </ac:cxnSpMkLst>
        </pc:cxnChg>
        <pc:cxnChg chg="add mod">
          <ac:chgData name="Christian Castro" userId="a9937f86877348e7" providerId="LiveId" clId="{A7F3FE7C-0D60-41F7-8CFD-C454D6F1E9A8}" dt="2021-10-28T22:11:17.724" v="4247" actId="1076"/>
          <ac:cxnSpMkLst>
            <pc:docMk/>
            <pc:sldMk cId="1395575188" sldId="308"/>
            <ac:cxnSpMk id="38" creationId="{1B5458C1-DDDB-4E37-AE26-4AAE296FB951}"/>
          </ac:cxnSpMkLst>
        </pc:cxnChg>
        <pc:cxnChg chg="add mod">
          <ac:chgData name="Christian Castro" userId="a9937f86877348e7" providerId="LiveId" clId="{A7F3FE7C-0D60-41F7-8CFD-C454D6F1E9A8}" dt="2021-10-28T21:39:25.465" v="4234" actId="1076"/>
          <ac:cxnSpMkLst>
            <pc:docMk/>
            <pc:sldMk cId="1395575188" sldId="308"/>
            <ac:cxnSpMk id="55" creationId="{8A854D4E-7D70-416D-803C-6211D31DA4B0}"/>
          </ac:cxnSpMkLst>
        </pc:cxnChg>
        <pc:cxnChg chg="add mod">
          <ac:chgData name="Christian Castro" userId="a9937f86877348e7" providerId="LiveId" clId="{A7F3FE7C-0D60-41F7-8CFD-C454D6F1E9A8}" dt="2021-10-28T21:39:05.353" v="4228" actId="1076"/>
          <ac:cxnSpMkLst>
            <pc:docMk/>
            <pc:sldMk cId="1395575188" sldId="308"/>
            <ac:cxnSpMk id="57" creationId="{A59A1B1C-1BB5-49E8-8280-FB1FC64FEAB2}"/>
          </ac:cxnSpMkLst>
        </pc:cxnChg>
        <pc:cxnChg chg="add mod">
          <ac:chgData name="Christian Castro" userId="a9937f86877348e7" providerId="LiveId" clId="{A7F3FE7C-0D60-41F7-8CFD-C454D6F1E9A8}" dt="2021-10-28T21:39:27.525" v="4235" actId="1076"/>
          <ac:cxnSpMkLst>
            <pc:docMk/>
            <pc:sldMk cId="1395575188" sldId="308"/>
            <ac:cxnSpMk id="72" creationId="{C57C65F4-2BA6-426F-8199-50610ADF3C10}"/>
          </ac:cxnSpMkLst>
        </pc:cxnChg>
        <pc:cxnChg chg="add">
          <ac:chgData name="Christian Castro" userId="a9937f86877348e7" providerId="LiveId" clId="{A7F3FE7C-0D60-41F7-8CFD-C454D6F1E9A8}" dt="2021-10-28T22:15:40.809" v="4269" actId="11529"/>
          <ac:cxnSpMkLst>
            <pc:docMk/>
            <pc:sldMk cId="1395575188" sldId="308"/>
            <ac:cxnSpMk id="129" creationId="{AC7C46E6-737A-4D00-B134-634DAA13F59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8924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91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0622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174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11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573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930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325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831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7227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637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342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85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4052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1777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65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729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10/28/2021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607200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ogle.com/url?sa=t&amp;rct=j&amp;q=&amp;esrc=s&amp;source=web&amp;cd=&amp;cad=rja&amp;uact=8&amp;ved=2ahUKEwis2-7fyOrzAhVuGrkGHQ5TDLMQFnoECAoQAQ&amp;url=https%3A%2F%2Fwww.ipcc.ch%2F&amp;usg=AOvVaw1HZY1zy4tatJAzIBEyJyQ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imgres?imgurl=https%3A%2F%2Fupload.wikimedia.org%2Fwikipedia%2Fcommons%2F6%2F64%2FCountries_by_Human_Development_Index_category_%25282020%2529.png&amp;imgrefurl=https%3A%2F%2Fes.wikipedia.org%2Fwiki%2F%25C3%258Dndice_de_desarrollo_humano&amp;tbnid=loWduRI9jSaVJM&amp;vet=12ahUKEwiMg7jb-ejzAhVvHbkGHa8mAZ0QMygAegUIARDSAQ..i&amp;docid=wSSUB6Yl4eoT7M&amp;w=6936&amp;h=3087&amp;q=IDH&amp;client=firefox-b-d&amp;ved=2ahUKEwiMg7jb-ejzAhVvHbkGHa8mAZ0QMygAegUIARDSAQ"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257316"/>
            <a:ext cx="10984523" cy="1171684"/>
          </a:xfrm>
        </p:spPr>
        <p:txBody>
          <a:bodyPr>
            <a:normAutofit fontScale="90000"/>
          </a:bodyPr>
          <a:lstStyle/>
          <a:p>
            <a:pPr algn="ctr"/>
            <a:r>
              <a:rPr lang="es-CL"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Í</a:t>
            </a:r>
            <a:r>
              <a:rPr lang="ang-Latn-001"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ndices e indicadores</a:t>
            </a:r>
            <a:br>
              <a:rPr lang="es-CL" b="1" dirty="0"/>
            </a:br>
            <a:endParaRPr lang="es-CL" dirty="0"/>
          </a:p>
        </p:txBody>
      </p:sp>
      <p:sp>
        <p:nvSpPr>
          <p:cNvPr id="3" name="CuadroTexto 2">
            <a:extLst>
              <a:ext uri="{FF2B5EF4-FFF2-40B4-BE49-F238E27FC236}">
                <a16:creationId xmlns:a16="http://schemas.microsoft.com/office/drawing/2014/main" id="{4F21693A-87AC-47A4-B324-F643BDE532C1}"/>
              </a:ext>
            </a:extLst>
          </p:cNvPr>
          <p:cNvSpPr txBox="1"/>
          <p:nvPr/>
        </p:nvSpPr>
        <p:spPr>
          <a:xfrm>
            <a:off x="7952763" y="4697834"/>
            <a:ext cx="3850547" cy="1477328"/>
          </a:xfrm>
          <a:prstGeom prst="rect">
            <a:avLst/>
          </a:prstGeom>
          <a:noFill/>
        </p:spPr>
        <p:txBody>
          <a:bodyPr wrap="square" rtlCol="0">
            <a:spAutoFit/>
          </a:bodyPr>
          <a:lstStyle/>
          <a:p>
            <a:r>
              <a:rPr lang="ang-Latn-001" dirty="0">
                <a:solidFill>
                  <a:schemeClr val="tx2">
                    <a:lumMod val="60000"/>
                    <a:lumOff val="40000"/>
                  </a:schemeClr>
                </a:solidFill>
              </a:rPr>
              <a:t>Victor Enamorado</a:t>
            </a:r>
          </a:p>
          <a:p>
            <a:r>
              <a:rPr lang="es-MX" i="1" dirty="0">
                <a:solidFill>
                  <a:schemeClr val="tx2">
                    <a:lumMod val="60000"/>
                    <a:lumOff val="40000"/>
                  </a:schemeClr>
                </a:solidFill>
              </a:rPr>
              <a:t>Ingenier</a:t>
            </a:r>
            <a:r>
              <a:rPr lang="ang-Latn-001" i="1" dirty="0">
                <a:solidFill>
                  <a:schemeClr val="tx2">
                    <a:lumMod val="60000"/>
                    <a:lumOff val="40000"/>
                  </a:schemeClr>
                </a:solidFill>
              </a:rPr>
              <a:t>o</a:t>
            </a:r>
            <a:r>
              <a:rPr lang="es-MX" i="1" dirty="0">
                <a:solidFill>
                  <a:schemeClr val="tx2">
                    <a:lumMod val="60000"/>
                    <a:lumOff val="40000"/>
                  </a:schemeClr>
                </a:solidFill>
              </a:rPr>
              <a:t> en ciencias de la computación</a:t>
            </a:r>
            <a:endParaRPr lang="ang-Latn-001" i="1" dirty="0">
              <a:solidFill>
                <a:schemeClr val="tx2">
                  <a:lumMod val="60000"/>
                  <a:lumOff val="40000"/>
                </a:schemeClr>
              </a:solidFill>
            </a:endParaRPr>
          </a:p>
          <a:p>
            <a:r>
              <a:rPr lang="es-CL" dirty="0">
                <a:solidFill>
                  <a:schemeClr val="tx2">
                    <a:lumMod val="60000"/>
                    <a:lumOff val="40000"/>
                  </a:schemeClr>
                </a:solidFill>
              </a:rPr>
              <a:t>Christian Castro</a:t>
            </a:r>
          </a:p>
          <a:p>
            <a:r>
              <a:rPr lang="es-CL" i="1" dirty="0">
                <a:solidFill>
                  <a:schemeClr val="tx2">
                    <a:lumMod val="60000"/>
                    <a:lumOff val="40000"/>
                  </a:schemeClr>
                </a:solidFill>
              </a:rPr>
              <a:t>Sociólogo U. de Chile</a:t>
            </a:r>
          </a:p>
          <a:p>
            <a:r>
              <a:rPr lang="es-CL" i="1" dirty="0">
                <a:solidFill>
                  <a:schemeClr val="tx2">
                    <a:lumMod val="60000"/>
                    <a:lumOff val="40000"/>
                  </a:schemeClr>
                </a:solidFill>
              </a:rPr>
              <a:t>Analista Programador</a:t>
            </a:r>
          </a:p>
        </p:txBody>
      </p:sp>
    </p:spTree>
    <p:extLst>
      <p:ext uri="{BB962C8B-B14F-4D97-AF65-F5344CB8AC3E}">
        <p14:creationId xmlns:p14="http://schemas.microsoft.com/office/powerpoint/2010/main" val="4257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C7F966-EA63-46CD-BF1C-956A6542467C}"/>
              </a:ext>
            </a:extLst>
          </p:cNvPr>
          <p:cNvSpPr txBox="1"/>
          <p:nvPr/>
        </p:nvSpPr>
        <p:spPr>
          <a:xfrm>
            <a:off x="537244" y="1048852"/>
            <a:ext cx="10858499" cy="4826193"/>
          </a:xfrm>
          <a:prstGeom prst="rect">
            <a:avLst/>
          </a:prstGeom>
          <a:noFill/>
        </p:spPr>
        <p:txBody>
          <a:bodyPr wrap="square">
            <a:spAutoFit/>
          </a:bodyPr>
          <a:lstStyle/>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exposición</a:t>
            </a:r>
            <a:r>
              <a:rPr lang="es-CL" sz="1400" dirty="0">
                <a:effectLst/>
                <a:latin typeface="Corbel (Cuerpo)"/>
                <a:ea typeface="Calibri" panose="020F0502020204030204" pitchFamily="34" charset="0"/>
              </a:rPr>
              <a:t> fue calculada mediante el porcentaje de población infantil (0 a 15 años) y adulta mayor (sobre 65 años) a nivel comunal, extraídas del Censo de Población y Vivienda del año </a:t>
            </a:r>
            <a:r>
              <a:rPr lang="es-CL" sz="1400" dirty="0">
                <a:solidFill>
                  <a:srgbClr val="FF0000"/>
                </a:solidFill>
                <a:effectLst/>
                <a:latin typeface="Corbel (Cuerpo)"/>
                <a:ea typeface="Calibri" panose="020F0502020204030204" pitchFamily="34" charset="0"/>
              </a:rPr>
              <a:t>2002 </a:t>
            </a:r>
            <a:r>
              <a:rPr lang="ang-Latn" sz="1400" dirty="0">
                <a:latin typeface="Corbel (Cuerpo)"/>
                <a:ea typeface="Calibri" panose="020F0502020204030204" pitchFamily="34" charset="0"/>
              </a:rPr>
              <a:t>(2)</a:t>
            </a:r>
            <a:r>
              <a:rPr lang="es-CL" sz="1400" dirty="0">
                <a:effectLst/>
                <a:latin typeface="Corbel (Cuerpo)"/>
                <a:ea typeface="Calibri" panose="020F0502020204030204" pitchFamily="34" charset="0"/>
              </a:rPr>
              <a:t> del Instituto Nacional de Estadística (INE); el supuesto es que ésta población se encuentra más expuesta ante un evento extremo de origen climático que la población adulta (IPCC, 2014)</a:t>
            </a:r>
            <a:r>
              <a:rPr lang="ang-Latn-001" sz="1400" dirty="0">
                <a:latin typeface="Corbel (Cuerpo)"/>
                <a:ea typeface="Calibri" panose="020F0502020204030204" pitchFamily="34" charset="0"/>
              </a:rPr>
              <a:t> </a:t>
            </a:r>
            <a:r>
              <a:rPr lang="ang-Latn-001" sz="1400" dirty="0">
                <a:effectLst/>
                <a:latin typeface="Corbel (Cuerpo)"/>
                <a:ea typeface="Calibri" panose="020F0502020204030204" pitchFamily="34" charset="0"/>
              </a:rPr>
              <a:t>(3)</a:t>
            </a:r>
            <a:r>
              <a:rPr lang="es-CL" sz="1400" dirty="0">
                <a:effectLst/>
                <a:latin typeface="Corbel (Cuerpo)"/>
                <a:ea typeface="Calibri" panose="020F0502020204030204" pitchFamily="34" charset="0"/>
              </a:rPr>
              <a:t>.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vulnerabilidad</a:t>
            </a:r>
            <a:r>
              <a:rPr lang="es-CL" sz="1400" dirty="0">
                <a:effectLst/>
                <a:latin typeface="Corbel (Cuerpo)"/>
                <a:ea typeface="Calibri" panose="020F0502020204030204" pitchFamily="34" charset="0"/>
              </a:rPr>
              <a:t> se ha abordado a través de las características socioeconómicas y de salud de la población, analizando el porcentaje de población en situación de pobreza (a partir de encuesta CASEN de MIDEPLAN, </a:t>
            </a:r>
            <a:r>
              <a:rPr lang="es-CL" sz="1400" dirty="0">
                <a:solidFill>
                  <a:srgbClr val="FF0000"/>
                </a:solidFill>
                <a:effectLst/>
                <a:latin typeface="Corbel (Cuerpo)"/>
                <a:ea typeface="Calibri" panose="020F0502020204030204" pitchFamily="34" charset="0"/>
              </a:rPr>
              <a:t>2009</a:t>
            </a:r>
            <a:r>
              <a:rPr lang="ang-Latn-001" sz="1400" dirty="0">
                <a:effectLst/>
                <a:latin typeface="Corbel (Cuerpo)"/>
                <a:ea typeface="Calibri" panose="020F0502020204030204" pitchFamily="34" charset="0"/>
              </a:rPr>
              <a:t> (4)</a:t>
            </a:r>
            <a:r>
              <a:rPr lang="es-CL" sz="1400" dirty="0">
                <a:effectLst/>
                <a:latin typeface="Corbel (Cuerpo)"/>
                <a:ea typeface="Calibri" panose="020F0502020204030204" pitchFamily="34" charset="0"/>
              </a:rPr>
              <a:t>) y el porcentaje de población con una o más enfermedades respiratorias a nivel comunal; se trabaja sobre el supuesto que éstas enfermedades se manifiestan con mayor frecuencia después de un evento extremo, como heladas o lluvias intensas (</a:t>
            </a:r>
            <a:r>
              <a:rPr lang="es-CL" sz="1400" dirty="0" err="1">
                <a:effectLst/>
                <a:latin typeface="Corbel (Cuerpo)"/>
                <a:ea typeface="Calibri" panose="020F0502020204030204" pitchFamily="34" charset="0"/>
              </a:rPr>
              <a:t>D’Amato</a:t>
            </a:r>
            <a:r>
              <a:rPr lang="es-CL" sz="1400" dirty="0">
                <a:effectLst/>
                <a:latin typeface="Corbel (Cuerpo)"/>
                <a:ea typeface="Calibri" panose="020F0502020204030204" pitchFamily="34" charset="0"/>
              </a:rPr>
              <a:t> et al., 2014).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El indicador de </a:t>
            </a:r>
            <a:r>
              <a:rPr lang="es-CL" sz="1400" dirty="0">
                <a:solidFill>
                  <a:srgbClr val="FFFF00"/>
                </a:solidFill>
                <a:effectLst/>
                <a:latin typeface="Corbel (Cuerpo)"/>
                <a:ea typeface="Calibri" panose="020F0502020204030204" pitchFamily="34" charset="0"/>
              </a:rPr>
              <a:t>resiliencia</a:t>
            </a:r>
            <a:r>
              <a:rPr lang="es-CL" sz="1400" dirty="0">
                <a:effectLst/>
                <a:latin typeface="Corbel (Cuerpo)"/>
                <a:ea typeface="Calibri" panose="020F0502020204030204" pitchFamily="34" charset="0"/>
              </a:rPr>
              <a:t> se ha estimado usando el valor del índice de desarrollo humano (IDH), año </a:t>
            </a:r>
            <a:r>
              <a:rPr lang="es-CL" sz="1400" dirty="0">
                <a:solidFill>
                  <a:srgbClr val="FF0000"/>
                </a:solidFill>
                <a:effectLst/>
                <a:latin typeface="Corbel (Cuerpo)"/>
                <a:ea typeface="Calibri" panose="020F0502020204030204" pitchFamily="34" charset="0"/>
              </a:rPr>
              <a:t>2003 </a:t>
            </a:r>
            <a:r>
              <a:rPr lang="ang-Latn" sz="1400" dirty="0">
                <a:effectLst/>
                <a:latin typeface="Corbel (Cuerpo)"/>
                <a:ea typeface="Calibri" panose="020F0502020204030204" pitchFamily="34" charset="0"/>
              </a:rPr>
              <a:t>(5)</a:t>
            </a:r>
            <a:r>
              <a:rPr lang="es-CL" sz="1400" dirty="0">
                <a:effectLst/>
                <a:latin typeface="Corbel (Cuerpo)"/>
                <a:ea typeface="Calibri" panose="020F0502020204030204" pitchFamily="34" charset="0"/>
              </a:rPr>
              <a:t>, a nivel comunal de acuerdo a la información de MIDEPLAN/ PNUD (2005) y el porcentaje de población perteneciente a organizaciones comunitarias a través de la base de datos de la encuesta CASEN año 2009 (MIDEPLAN, 2009); el IDH se escogió en función de determinar aquellas comunas que tienen mejores condiciones de ingreso, salud y educación para enfrentar una crisis, en tanto que el segundo indicador se asocia a identificar comunas donde hay comunidades con mayor nivel de participación </a:t>
            </a:r>
            <a:r>
              <a:rPr lang="es-CL" sz="1400" dirty="0">
                <a:latin typeface="Corbel (Cuerpo)"/>
                <a:ea typeface="Calibri" panose="020F0502020204030204" pitchFamily="34" charset="0"/>
              </a:rPr>
              <a:t>en</a:t>
            </a:r>
            <a:r>
              <a:rPr lang="es-CL" sz="1400" dirty="0">
                <a:effectLst/>
                <a:latin typeface="Corbel (Cuerpo)"/>
                <a:ea typeface="Calibri" panose="020F0502020204030204" pitchFamily="34" charset="0"/>
              </a:rPr>
              <a:t> organizaciones sociales lo que </a:t>
            </a:r>
            <a:r>
              <a:rPr lang="ang-Latn"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en principio</a:t>
            </a:r>
            <a:r>
              <a:rPr lang="ang-Latn-001"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 pueden </a:t>
            </a:r>
            <a:r>
              <a:rPr lang="ang-Latn-001" sz="1400" dirty="0">
                <a:effectLst/>
                <a:latin typeface="Corbel (Cuerpo)"/>
                <a:ea typeface="Calibri" panose="020F0502020204030204" pitchFamily="34" charset="0"/>
              </a:rPr>
              <a:t>ayudarlos a </a:t>
            </a:r>
            <a:r>
              <a:rPr lang="es-CL" sz="1400" dirty="0">
                <a:effectLst/>
                <a:latin typeface="Corbel (Cuerpo)"/>
                <a:ea typeface="Calibri" panose="020F0502020204030204" pitchFamily="34" charset="0"/>
              </a:rPr>
              <a:t>enfrentar de mejor manera un desastre natural y también recuperarse después de una perturbación.</a:t>
            </a:r>
            <a:endParaRPr lang="ang-Latn-001" sz="1400" dirty="0">
              <a:effectLst/>
              <a:latin typeface="Corbel (Cuerpo)"/>
              <a:ea typeface="Calibri" panose="020F0502020204030204" pitchFamily="34" charset="0"/>
            </a:endParaRPr>
          </a:p>
          <a:p>
            <a:pPr algn="just"/>
            <a:r>
              <a:rPr lang="ang-Latn-001" sz="1400" dirty="0">
                <a:latin typeface="Corbel (Cuerpo)"/>
                <a:ea typeface="Times New Roman" panose="02020603050405020304" pitchFamily="18" charset="0"/>
              </a:rPr>
              <a:t>(2) Una desactualizaci</a:t>
            </a:r>
            <a:r>
              <a:rPr lang="es-CL" sz="1400" dirty="0">
                <a:latin typeface="Corbel (Cuerpo)"/>
                <a:ea typeface="Times New Roman" panose="02020603050405020304" pitchFamily="18" charset="0"/>
              </a:rPr>
              <a:t>ón de casi 20 años.</a:t>
            </a:r>
            <a:endParaRPr lang="ang-Latn-001" sz="1400" dirty="0">
              <a:latin typeface="Corbel (Cuerpo)"/>
              <a:ea typeface="Times New Roman" panose="02020603050405020304" pitchFamily="18" charset="0"/>
            </a:endParaRPr>
          </a:p>
          <a:p>
            <a:pPr algn="just"/>
            <a:r>
              <a:rPr lang="ang-Latn-001" sz="1400" dirty="0">
                <a:effectLst/>
                <a:latin typeface="Corbel (Cuerpo)"/>
                <a:ea typeface="Times New Roman" panose="02020603050405020304" pitchFamily="18" charset="0"/>
              </a:rPr>
              <a:t>(3) </a:t>
            </a:r>
            <a:r>
              <a:rPr lang="en-US" sz="1400" dirty="0"/>
              <a:t>Intergovernmental Panel on Climate Change.</a:t>
            </a:r>
            <a:endParaRPr lang="ang-Latn-001" sz="1400" dirty="0"/>
          </a:p>
          <a:p>
            <a:pPr algn="just"/>
            <a:r>
              <a:rPr lang="ang-Latn-001" sz="1400" dirty="0"/>
              <a:t>(4) </a:t>
            </a:r>
            <a:r>
              <a:rPr lang="es-CL" sz="1400" dirty="0"/>
              <a:t>U</a:t>
            </a:r>
            <a:r>
              <a:rPr lang="ang-Latn-001" sz="1400" dirty="0"/>
              <a:t>na d</a:t>
            </a:r>
            <a:r>
              <a:rPr lang="es-CL" sz="1400" dirty="0"/>
              <a:t>é</a:t>
            </a:r>
            <a:r>
              <a:rPr lang="ang-Latn-001" sz="1400" dirty="0"/>
              <a:t>cada de desactualizaci</a:t>
            </a:r>
            <a:r>
              <a:rPr lang="es-CL" sz="1400" dirty="0"/>
              <a:t>ón.</a:t>
            </a:r>
            <a:endParaRPr lang="ang-Latn-001" sz="1400" dirty="0"/>
          </a:p>
          <a:p>
            <a:pPr algn="just"/>
            <a:r>
              <a:rPr lang="ang-Latn-001" sz="1400" dirty="0"/>
              <a:t>(5) </a:t>
            </a:r>
            <a:r>
              <a:rPr lang="es-CL" sz="1400" dirty="0"/>
              <a:t>C</a:t>
            </a:r>
            <a:r>
              <a:rPr lang="ang-Latn-001" sz="1400" dirty="0"/>
              <a:t>asi 20 a</a:t>
            </a:r>
            <a:r>
              <a:rPr lang="es-CL" sz="1400" dirty="0" err="1"/>
              <a:t>ños</a:t>
            </a:r>
            <a:r>
              <a:rPr lang="es-CL" sz="1400" dirty="0"/>
              <a:t> de desactualización.</a:t>
            </a:r>
            <a:endParaRPr lang="en-US" sz="1400" dirty="0">
              <a:hlinkClick r:id="rId2"/>
            </a:endParaRPr>
          </a:p>
          <a:p>
            <a:pPr algn="just">
              <a:lnSpc>
                <a:spcPct val="115000"/>
              </a:lnSpc>
              <a:spcAft>
                <a:spcPts val="1000"/>
              </a:spcAft>
            </a:pPr>
            <a:endParaRPr lang="es-CL" sz="1600" dirty="0">
              <a:effectLst/>
              <a:latin typeface="Corbel (Cuerpo)"/>
              <a:ea typeface="Times New Roman" panose="02020603050405020304" pitchFamily="18" charset="0"/>
            </a:endParaRPr>
          </a:p>
        </p:txBody>
      </p:sp>
      <p:sp>
        <p:nvSpPr>
          <p:cNvPr id="6" name="Título 1">
            <a:extLst>
              <a:ext uri="{FF2B5EF4-FFF2-40B4-BE49-F238E27FC236}">
                <a16:creationId xmlns:a16="http://schemas.microsoft.com/office/drawing/2014/main" id="{A2B49958-6BB5-4D47-A50E-247D4E09000E}"/>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2902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355054" y="957526"/>
            <a:ext cx="1142308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a:t>
            </a:r>
            <a:r>
              <a:rPr lang="ang-Latn-001" dirty="0">
                <a:solidFill>
                  <a:srgbClr val="73CBB2">
                    <a:lumMod val="75000"/>
                  </a:srgbClr>
                </a:solidFill>
                <a:latin typeface="Corbel" panose="020B0503020204020204"/>
              </a:rPr>
              <a:t>vulnerabilidad</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human</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 asociado a un evento de riesgo clim</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 </a:t>
            </a:r>
            <a:r>
              <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Se encuentra a nivel de comunas y se extrae de la Casen</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t>
            </a:r>
            <a:endPar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355054" y="2951349"/>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800" dirty="0">
                <a:solidFill>
                  <a:srgbClr val="FF0000"/>
                </a:solidFill>
              </a:rPr>
              <a:t>IVHCC</a:t>
            </a:r>
          </a:p>
        </p:txBody>
      </p:sp>
      <p:sp>
        <p:nvSpPr>
          <p:cNvPr id="6" name="Elipse 5">
            <a:extLst>
              <a:ext uri="{FF2B5EF4-FFF2-40B4-BE49-F238E27FC236}">
                <a16:creationId xmlns:a16="http://schemas.microsoft.com/office/drawing/2014/main" id="{9E0B73BF-7FDF-4A48-9E52-840817B99971}"/>
              </a:ext>
            </a:extLst>
          </p:cNvPr>
          <p:cNvSpPr/>
          <p:nvPr/>
        </p:nvSpPr>
        <p:spPr>
          <a:xfrm>
            <a:off x="4604859" y="2866718"/>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Exposici</a:t>
            </a:r>
            <a:r>
              <a:rPr lang="es-CL" sz="1400" dirty="0">
                <a:solidFill>
                  <a:srgbClr val="FFFF00"/>
                </a:solidFill>
              </a:rPr>
              <a:t>ón</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6216161" y="17250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Amenaza</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327113" y="40251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Vulnerabilidad</a:t>
            </a:r>
          </a:p>
        </p:txBody>
      </p:sp>
      <p:sp>
        <p:nvSpPr>
          <p:cNvPr id="15" name="Elipse 14">
            <a:extLst>
              <a:ext uri="{FF2B5EF4-FFF2-40B4-BE49-F238E27FC236}">
                <a16:creationId xmlns:a16="http://schemas.microsoft.com/office/drawing/2014/main" id="{C8B4029D-0A65-4ECA-AAA0-BA035544D223}"/>
              </a:ext>
            </a:extLst>
          </p:cNvPr>
          <p:cNvSpPr/>
          <p:nvPr/>
        </p:nvSpPr>
        <p:spPr>
          <a:xfrm>
            <a:off x="5542355" y="534668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Resiliencia</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2882694" y="2245192"/>
            <a:ext cx="3333467" cy="101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3316368" y="3386836"/>
            <a:ext cx="1288491" cy="6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3316368" y="4008362"/>
            <a:ext cx="3010745" cy="53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2882694" y="4755783"/>
            <a:ext cx="2659661" cy="11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9174E6D6-744E-41BD-B950-0FF55C685DFC}"/>
              </a:ext>
            </a:extLst>
          </p:cNvPr>
          <p:cNvSpPr/>
          <p:nvPr/>
        </p:nvSpPr>
        <p:spPr>
          <a:xfrm>
            <a:off x="9116841" y="4665641"/>
            <a:ext cx="1402154"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solidFill>
                  <a:srgbClr val="FF0000"/>
                </a:solidFill>
              </a:rPr>
              <a:t>IDH</a:t>
            </a:r>
            <a:endParaRPr lang="ang-Latn-001" sz="2000" dirty="0">
              <a:solidFill>
                <a:srgbClr val="FF0000"/>
              </a:solidFill>
            </a:endParaRPr>
          </a:p>
        </p:txBody>
      </p:sp>
      <p:sp>
        <p:nvSpPr>
          <p:cNvPr id="26" name="Elipse 25">
            <a:extLst>
              <a:ext uri="{FF2B5EF4-FFF2-40B4-BE49-F238E27FC236}">
                <a16:creationId xmlns:a16="http://schemas.microsoft.com/office/drawing/2014/main" id="{81CEA19E-FE06-4471-9491-588D9005F106}"/>
              </a:ext>
            </a:extLst>
          </p:cNvPr>
          <p:cNvSpPr/>
          <p:nvPr/>
        </p:nvSpPr>
        <p:spPr>
          <a:xfrm>
            <a:off x="8572501" y="5705876"/>
            <a:ext cx="1472790"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rgbClr val="FFFF00"/>
                </a:solidFill>
              </a:rPr>
              <a:t>% Participación comunitaria</a:t>
            </a:r>
            <a:endParaRPr lang="ang-Latn-001" sz="1200" dirty="0">
              <a:solidFill>
                <a:srgbClr val="FFFF00"/>
              </a:solidFill>
            </a:endParaRPr>
          </a:p>
        </p:txBody>
      </p:sp>
      <p:sp>
        <p:nvSpPr>
          <p:cNvPr id="27" name="Elipse 26">
            <a:extLst>
              <a:ext uri="{FF2B5EF4-FFF2-40B4-BE49-F238E27FC236}">
                <a16:creationId xmlns:a16="http://schemas.microsoft.com/office/drawing/2014/main" id="{4D0E690A-CC86-4751-BDBD-F0EE73D99471}"/>
              </a:ext>
            </a:extLst>
          </p:cNvPr>
          <p:cNvSpPr/>
          <p:nvPr/>
        </p:nvSpPr>
        <p:spPr>
          <a:xfrm>
            <a:off x="9509621" y="2451928"/>
            <a:ext cx="138084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Pobreza</a:t>
            </a:r>
            <a:endParaRPr lang="ang-Latn-001" sz="1400" dirty="0">
              <a:solidFill>
                <a:srgbClr val="FFFF00"/>
              </a:solidFill>
            </a:endParaRPr>
          </a:p>
        </p:txBody>
      </p:sp>
      <p:sp>
        <p:nvSpPr>
          <p:cNvPr id="28" name="Elipse 27">
            <a:extLst>
              <a:ext uri="{FF2B5EF4-FFF2-40B4-BE49-F238E27FC236}">
                <a16:creationId xmlns:a16="http://schemas.microsoft.com/office/drawing/2014/main" id="{F19D47E6-4075-41AA-ACEF-D1DA7179642D}"/>
              </a:ext>
            </a:extLst>
          </p:cNvPr>
          <p:cNvSpPr/>
          <p:nvPr/>
        </p:nvSpPr>
        <p:spPr>
          <a:xfrm>
            <a:off x="10013823" y="3625406"/>
            <a:ext cx="1863852"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Enfermedades respiratorias</a:t>
            </a:r>
            <a:endParaRPr lang="ang-Latn-001" sz="1400" dirty="0">
              <a:solidFill>
                <a:srgbClr val="FFFF00"/>
              </a:solidFill>
            </a:endParaRPr>
          </a:p>
        </p:txBody>
      </p:sp>
      <p:cxnSp>
        <p:nvCxnSpPr>
          <p:cNvPr id="19" name="Conector recto de flecha 18">
            <a:extLst>
              <a:ext uri="{FF2B5EF4-FFF2-40B4-BE49-F238E27FC236}">
                <a16:creationId xmlns:a16="http://schemas.microsoft.com/office/drawing/2014/main" id="{27A0F278-4D9B-4EBA-A122-CC209E49828B}"/>
              </a:ext>
            </a:extLst>
          </p:cNvPr>
          <p:cNvCxnSpPr>
            <a:stCxn id="14" idx="6"/>
            <a:endCxn id="27" idx="2"/>
          </p:cNvCxnSpPr>
          <p:nvPr/>
        </p:nvCxnSpPr>
        <p:spPr>
          <a:xfrm flipV="1">
            <a:off x="8332082" y="2972046"/>
            <a:ext cx="1177539" cy="157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3B11C93-855F-40AF-B642-609A5425049C}"/>
              </a:ext>
            </a:extLst>
          </p:cNvPr>
          <p:cNvCxnSpPr>
            <a:cxnSpLocks/>
            <a:stCxn id="14" idx="6"/>
            <a:endCxn id="28" idx="2"/>
          </p:cNvCxnSpPr>
          <p:nvPr/>
        </p:nvCxnSpPr>
        <p:spPr>
          <a:xfrm flipV="1">
            <a:off x="8332082" y="4145524"/>
            <a:ext cx="1681741" cy="39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C9B58F61-2C9A-41EE-99C6-5E5194E52464}"/>
              </a:ext>
            </a:extLst>
          </p:cNvPr>
          <p:cNvCxnSpPr>
            <a:stCxn id="15" idx="6"/>
            <a:endCxn id="24" idx="2"/>
          </p:cNvCxnSpPr>
          <p:nvPr/>
        </p:nvCxnSpPr>
        <p:spPr>
          <a:xfrm flipV="1">
            <a:off x="7547324" y="5185759"/>
            <a:ext cx="1569517" cy="68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FC0BB3C-E355-43C4-9479-F2BC1C96ED58}"/>
              </a:ext>
            </a:extLst>
          </p:cNvPr>
          <p:cNvCxnSpPr>
            <a:cxnSpLocks/>
            <a:stCxn id="15" idx="6"/>
            <a:endCxn id="26" idx="2"/>
          </p:cNvCxnSpPr>
          <p:nvPr/>
        </p:nvCxnSpPr>
        <p:spPr>
          <a:xfrm>
            <a:off x="7547324" y="5866807"/>
            <a:ext cx="1025177" cy="35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ítulo 1">
            <a:extLst>
              <a:ext uri="{FF2B5EF4-FFF2-40B4-BE49-F238E27FC236}">
                <a16:creationId xmlns:a16="http://schemas.microsoft.com/office/drawing/2014/main" id="{E5250910-32AC-40FC-8E40-35B2031D24B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21" name="CuadroTexto 20">
            <a:extLst>
              <a:ext uri="{FF2B5EF4-FFF2-40B4-BE49-F238E27FC236}">
                <a16:creationId xmlns:a16="http://schemas.microsoft.com/office/drawing/2014/main" id="{202374A9-8304-43C6-8CAF-6F51A7AF3B80}"/>
              </a:ext>
            </a:extLst>
          </p:cNvPr>
          <p:cNvSpPr txBox="1"/>
          <p:nvPr/>
        </p:nvSpPr>
        <p:spPr>
          <a:xfrm>
            <a:off x="655982" y="1962038"/>
            <a:ext cx="3948878" cy="461665"/>
          </a:xfrm>
          <a:prstGeom prst="rect">
            <a:avLst/>
          </a:prstGeom>
          <a:noFill/>
        </p:spPr>
        <p:txBody>
          <a:bodyPr wrap="square" rtlCol="0">
            <a:spAutoFit/>
          </a:bodyPr>
          <a:lstStyle/>
          <a:p>
            <a:r>
              <a:rPr lang="ang-Latn-001" sz="2400" dirty="0">
                <a:solidFill>
                  <a:srgbClr val="FFFF00"/>
                </a:solidFill>
                <a:highlight>
                  <a:srgbClr val="808000"/>
                </a:highlight>
              </a:rPr>
              <a:t>Primer</a:t>
            </a:r>
            <a:r>
              <a:rPr lang="es-CL" sz="2400" dirty="0">
                <a:solidFill>
                  <a:srgbClr val="FFFF00"/>
                </a:solidFill>
                <a:highlight>
                  <a:srgbClr val="808000"/>
                </a:highlight>
              </a:rPr>
              <a:t> índice</a:t>
            </a:r>
            <a:r>
              <a:rPr lang="ang-Latn-001" sz="2400" dirty="0">
                <a:solidFill>
                  <a:srgbClr val="FFFF00"/>
                </a:solidFill>
                <a:highlight>
                  <a:srgbClr val="808000"/>
                </a:highlight>
              </a:rPr>
              <a:t> a construir: IDH</a:t>
            </a:r>
            <a:endParaRPr lang="es-CL" sz="2400" dirty="0">
              <a:solidFill>
                <a:srgbClr val="FFFF00"/>
              </a:solidFill>
              <a:highlight>
                <a:srgbClr val="808000"/>
              </a:highlight>
            </a:endParaRPr>
          </a:p>
        </p:txBody>
      </p:sp>
      <p:sp>
        <p:nvSpPr>
          <p:cNvPr id="25" name="Elipse 24">
            <a:extLst>
              <a:ext uri="{FF2B5EF4-FFF2-40B4-BE49-F238E27FC236}">
                <a16:creationId xmlns:a16="http://schemas.microsoft.com/office/drawing/2014/main" id="{1EE5B547-B271-4AF3-90D3-35FE323A6DC5}"/>
              </a:ext>
            </a:extLst>
          </p:cNvPr>
          <p:cNvSpPr/>
          <p:nvPr/>
        </p:nvSpPr>
        <p:spPr>
          <a:xfrm>
            <a:off x="8818417" y="1422875"/>
            <a:ext cx="1700578" cy="748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002060"/>
                </a:solidFill>
              </a:rPr>
              <a:t>Frecuencia de la catástrofe</a:t>
            </a:r>
          </a:p>
        </p:txBody>
      </p:sp>
      <p:cxnSp>
        <p:nvCxnSpPr>
          <p:cNvPr id="4" name="Conector recto de flecha 3">
            <a:extLst>
              <a:ext uri="{FF2B5EF4-FFF2-40B4-BE49-F238E27FC236}">
                <a16:creationId xmlns:a16="http://schemas.microsoft.com/office/drawing/2014/main" id="{BD3BFA72-BDBC-4C01-BD26-3234629E45C1}"/>
              </a:ext>
            </a:extLst>
          </p:cNvPr>
          <p:cNvCxnSpPr>
            <a:stCxn id="13" idx="6"/>
            <a:endCxn id="25" idx="2"/>
          </p:cNvCxnSpPr>
          <p:nvPr/>
        </p:nvCxnSpPr>
        <p:spPr>
          <a:xfrm flipV="1">
            <a:off x="8221130" y="1797026"/>
            <a:ext cx="597287" cy="44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ipse 28">
            <a:extLst>
              <a:ext uri="{FF2B5EF4-FFF2-40B4-BE49-F238E27FC236}">
                <a16:creationId xmlns:a16="http://schemas.microsoft.com/office/drawing/2014/main" id="{7B2EBE82-E542-475D-957F-67243D38F0F9}"/>
              </a:ext>
            </a:extLst>
          </p:cNvPr>
          <p:cNvSpPr/>
          <p:nvPr/>
        </p:nvSpPr>
        <p:spPr>
          <a:xfrm>
            <a:off x="7251355" y="2951349"/>
            <a:ext cx="1700578" cy="748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 sz="1400" dirty="0">
                <a:solidFill>
                  <a:srgbClr val="002060"/>
                </a:solidFill>
              </a:rPr>
              <a:t>&lt; 15% y &gt;65%</a:t>
            </a:r>
            <a:endParaRPr lang="es-CL" sz="1400" dirty="0">
              <a:solidFill>
                <a:srgbClr val="002060"/>
              </a:solidFill>
            </a:endParaRPr>
          </a:p>
        </p:txBody>
      </p:sp>
      <p:cxnSp>
        <p:nvCxnSpPr>
          <p:cNvPr id="7" name="Conector recto de flecha 6">
            <a:extLst>
              <a:ext uri="{FF2B5EF4-FFF2-40B4-BE49-F238E27FC236}">
                <a16:creationId xmlns:a16="http://schemas.microsoft.com/office/drawing/2014/main" id="{E5BE2E8C-F79E-4700-927A-8123C5E4F0C4}"/>
              </a:ext>
            </a:extLst>
          </p:cNvPr>
          <p:cNvCxnSpPr>
            <a:stCxn id="6" idx="6"/>
            <a:endCxn id="29" idx="2"/>
          </p:cNvCxnSpPr>
          <p:nvPr/>
        </p:nvCxnSpPr>
        <p:spPr>
          <a:xfrm flipV="1">
            <a:off x="6609828" y="3325500"/>
            <a:ext cx="641527" cy="6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1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8F493C-6FE3-4C37-A766-9D58F3A1EFE4}"/>
              </a:ext>
            </a:extLst>
          </p:cNvPr>
          <p:cNvSpPr>
            <a:spLocks noGrp="1"/>
          </p:cNvSpPr>
          <p:nvPr>
            <p:ph idx="1"/>
          </p:nvPr>
        </p:nvSpPr>
        <p:spPr>
          <a:xfrm>
            <a:off x="4903435" y="2518840"/>
            <a:ext cx="2151707" cy="1454470"/>
          </a:xfrm>
        </p:spPr>
        <p:txBody>
          <a:bodyPr/>
          <a:lstStyle/>
          <a:p>
            <a:pPr marL="0" indent="0">
              <a:buNone/>
            </a:pPr>
            <a:r>
              <a:rPr lang="es-CL" sz="9600" dirty="0"/>
              <a:t>I</a:t>
            </a:r>
            <a:r>
              <a:rPr lang="ang-Latn-001" sz="9600" dirty="0"/>
              <a:t>DH</a:t>
            </a:r>
            <a:endParaRPr lang="es-CL" sz="9600" dirty="0"/>
          </a:p>
          <a:p>
            <a:endParaRPr lang="es-CL" dirty="0"/>
          </a:p>
        </p:txBody>
      </p:sp>
    </p:spTree>
    <p:extLst>
      <p:ext uri="{BB962C8B-B14F-4D97-AF65-F5344CB8AC3E}">
        <p14:creationId xmlns:p14="http://schemas.microsoft.com/office/powerpoint/2010/main" val="138573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02129F-A250-441C-9D6C-673B56331F28}"/>
              </a:ext>
            </a:extLst>
          </p:cNvPr>
          <p:cNvSpPr>
            <a:spLocks noGrp="1"/>
          </p:cNvSpPr>
          <p:nvPr>
            <p:ph idx="1"/>
          </p:nvPr>
        </p:nvSpPr>
        <p:spPr>
          <a:xfrm>
            <a:off x="4047248" y="1587233"/>
            <a:ext cx="4337825" cy="603250"/>
          </a:xfrm>
        </p:spPr>
        <p:txBody>
          <a:bodyPr>
            <a:normAutofit/>
          </a:bodyPr>
          <a:lstStyle/>
          <a:p>
            <a:pPr marL="0" indent="0">
              <a:buNone/>
            </a:pPr>
            <a:r>
              <a:rPr lang="ang-Latn-001" dirty="0">
                <a:latin typeface="Corbel (Cuerpo)"/>
              </a:rPr>
              <a:t>Prestemos atenci</a:t>
            </a:r>
            <a:r>
              <a:rPr lang="es-CL" dirty="0">
                <a:latin typeface="Corbel (Cuerpo)"/>
              </a:rPr>
              <a:t>ón al IDH</a:t>
            </a:r>
          </a:p>
        </p:txBody>
      </p:sp>
      <p:pic>
        <p:nvPicPr>
          <p:cNvPr id="1026" name="Picture 2" descr="Índice de desarrollo humano - Wikipedia, la enciclopedia libre">
            <a:hlinkClick r:id="rId2"/>
            <a:extLst>
              <a:ext uri="{FF2B5EF4-FFF2-40B4-BE49-F238E27FC236}">
                <a16:creationId xmlns:a16="http://schemas.microsoft.com/office/drawing/2014/main" id="{7FF9622C-333B-4413-A1B2-4F063725A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829" y="2337776"/>
            <a:ext cx="7649498" cy="3404821"/>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7F0E7F02-3B58-40A6-98E5-E547DA13B80F}"/>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6" name="CuadroTexto 5">
            <a:extLst>
              <a:ext uri="{FF2B5EF4-FFF2-40B4-BE49-F238E27FC236}">
                <a16:creationId xmlns:a16="http://schemas.microsoft.com/office/drawing/2014/main" id="{5FE6AAB4-9B05-4458-8152-F77889F6BB03}"/>
              </a:ext>
            </a:extLst>
          </p:cNvPr>
          <p:cNvSpPr txBox="1"/>
          <p:nvPr/>
        </p:nvSpPr>
        <p:spPr>
          <a:xfrm>
            <a:off x="791307" y="978275"/>
            <a:ext cx="3948878" cy="461665"/>
          </a:xfrm>
          <a:prstGeom prst="rect">
            <a:avLst/>
          </a:prstGeom>
          <a:noFill/>
        </p:spPr>
        <p:txBody>
          <a:bodyPr wrap="square" rtlCol="0">
            <a:spAutoFit/>
          </a:bodyPr>
          <a:lstStyle/>
          <a:p>
            <a:r>
              <a:rPr lang="ang-Latn-001" sz="2400" dirty="0">
                <a:solidFill>
                  <a:srgbClr val="FFFF00"/>
                </a:solidFill>
                <a:highlight>
                  <a:srgbClr val="808000"/>
                </a:highlight>
              </a:rPr>
              <a:t>Primer</a:t>
            </a:r>
            <a:r>
              <a:rPr lang="es-CL" sz="2400" dirty="0">
                <a:solidFill>
                  <a:srgbClr val="FFFF00"/>
                </a:solidFill>
                <a:highlight>
                  <a:srgbClr val="808000"/>
                </a:highlight>
              </a:rPr>
              <a:t> índice</a:t>
            </a:r>
            <a:r>
              <a:rPr lang="ang-Latn-001" sz="2400" dirty="0">
                <a:solidFill>
                  <a:srgbClr val="FFFF00"/>
                </a:solidFill>
                <a:highlight>
                  <a:srgbClr val="808000"/>
                </a:highlight>
              </a:rPr>
              <a:t> a construir: IDH</a:t>
            </a:r>
            <a:endParaRPr lang="es-CL" sz="2400" dirty="0">
              <a:solidFill>
                <a:srgbClr val="FFFF00"/>
              </a:solidFill>
              <a:highlight>
                <a:srgbClr val="808000"/>
              </a:highlight>
            </a:endParaRPr>
          </a:p>
        </p:txBody>
      </p:sp>
    </p:spTree>
    <p:extLst>
      <p:ext uri="{BB962C8B-B14F-4D97-AF65-F5344CB8AC3E}">
        <p14:creationId xmlns:p14="http://schemas.microsoft.com/office/powerpoint/2010/main" val="332928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15460" y="1595711"/>
            <a:ext cx="11201401" cy="3877985"/>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2000" dirty="0">
                <a:effectLst/>
                <a:latin typeface="Corbel (Cuerpo)"/>
                <a:ea typeface="Batang" panose="02030600000101010101" pitchFamily="18" charset="-127"/>
                <a:cs typeface="Quire Sans" panose="020B0502040400020003" pitchFamily="34" charset="0"/>
              </a:rPr>
              <a:t>Si deseamos un marco de referencia a la hora de construir índices de bienestar humano es ineludible </a:t>
            </a:r>
            <a:r>
              <a:rPr lang="es-CL" sz="2000" dirty="0" err="1">
                <a:effectLst/>
                <a:latin typeface="Corbel (Cuerpo)"/>
                <a:ea typeface="Batang" panose="02030600000101010101" pitchFamily="18" charset="-127"/>
                <a:cs typeface="Quire Sans" panose="020B0502040400020003" pitchFamily="34" charset="0"/>
              </a:rPr>
              <a:t>co</a:t>
            </a:r>
            <a:r>
              <a:rPr lang="ang-Latn-001" sz="2000" dirty="0">
                <a:effectLst/>
                <a:latin typeface="Corbel (Cuerpo)"/>
                <a:ea typeface="Batang" panose="02030600000101010101" pitchFamily="18" charset="-127"/>
                <a:cs typeface="Quire Sans" panose="020B0502040400020003" pitchFamily="34" charset="0"/>
              </a:rPr>
              <a:t>nsiderar </a:t>
            </a:r>
            <a:r>
              <a:rPr lang="es-CL" sz="2000" dirty="0">
                <a:effectLst/>
                <a:latin typeface="Corbel (Cuerpo)"/>
                <a:ea typeface="Batang" panose="02030600000101010101" pitchFamily="18" charset="-127"/>
                <a:cs typeface="Quire Sans" panose="020B0502040400020003" pitchFamily="34" charset="0"/>
              </a:rPr>
              <a:t>el índice de desarrollo humano</a:t>
            </a:r>
            <a:r>
              <a:rPr lang="ang-Latn-001" sz="2000" dirty="0">
                <a:effectLst/>
                <a:latin typeface="Corbel (Cuerpo)"/>
                <a:ea typeface="Batang" panose="02030600000101010101" pitchFamily="18" charset="-127"/>
                <a:cs typeface="Quire Sans" panose="020B0502040400020003" pitchFamily="34" charset="0"/>
              </a:rPr>
              <a:t> (IDH)</a:t>
            </a:r>
            <a:r>
              <a:rPr lang="es-MX" sz="2000" dirty="0">
                <a:latin typeface="Corbel (Cuerpo)"/>
              </a:rPr>
              <a:t>, </a:t>
            </a:r>
            <a:r>
              <a:rPr lang="ang-Latn-001" sz="2000" dirty="0">
                <a:latin typeface="Corbel (Cuerpo)"/>
              </a:rPr>
              <a:t>utilizado </a:t>
            </a:r>
            <a:r>
              <a:rPr lang="es-MX" sz="2000" dirty="0">
                <a:latin typeface="Corbel (Cuerpo)"/>
              </a:rPr>
              <a:t>para clasificar a los países en cuatro niveles. El índice está compuesto por la</a:t>
            </a:r>
            <a:r>
              <a:rPr lang="ang-Latn" sz="2000" dirty="0">
                <a:latin typeface="Corbel (Cuerpo)"/>
              </a:rPr>
              <a:t> </a:t>
            </a:r>
            <a:r>
              <a:rPr lang="es-MX" sz="2000" dirty="0">
                <a:solidFill>
                  <a:srgbClr val="FFFF00"/>
                </a:solidFill>
                <a:latin typeface="Corbel (Cuerpo)"/>
              </a:rPr>
              <a:t>esperanza de vida</a:t>
            </a:r>
            <a:r>
              <a:rPr lang="es-MX" sz="2000" dirty="0">
                <a:latin typeface="Corbel (Cuerpo)"/>
              </a:rPr>
              <a:t> </a:t>
            </a:r>
            <a:r>
              <a:rPr lang="ang-Latn-001" sz="2000" dirty="0">
                <a:latin typeface="Corbel (Cuerpo)"/>
              </a:rPr>
              <a:t>e </a:t>
            </a:r>
            <a:r>
              <a:rPr lang="ang-Latn-001" sz="2000" dirty="0">
                <a:solidFill>
                  <a:srgbClr val="FFFF00"/>
                </a:solidFill>
                <a:latin typeface="Corbel (Cuerpo)"/>
              </a:rPr>
              <a:t>indicadores de</a:t>
            </a:r>
            <a:r>
              <a:rPr lang="es-MX" sz="2000" dirty="0">
                <a:solidFill>
                  <a:srgbClr val="FFFF00"/>
                </a:solidFill>
                <a:latin typeface="Corbel (Cuerpo)"/>
              </a:rPr>
              <a:t> educación </a:t>
            </a:r>
            <a:r>
              <a:rPr lang="es-MX" sz="2000" dirty="0">
                <a:latin typeface="Corbel (Cuerpo)"/>
              </a:rPr>
              <a:t>e </a:t>
            </a:r>
            <a:r>
              <a:rPr lang="es-MX" sz="2000" dirty="0">
                <a:solidFill>
                  <a:srgbClr val="FFFF00"/>
                </a:solidFill>
                <a:latin typeface="Corbel (Cuerpo)"/>
              </a:rPr>
              <a:t>ingreso per cápita</a:t>
            </a:r>
            <a:r>
              <a:rPr lang="es-MX" sz="2000" dirty="0">
                <a:latin typeface="Corbel (Cuerpo)"/>
              </a:rPr>
              <a:t>. Un país obtiene un IDH más alto cuando la esperanza de vida es mayor, el nivel de educación es mayor y el ingreso nacional bruto INB (PPA) per cápita es mayor. Fue desarrollado por </a:t>
            </a:r>
            <a:r>
              <a:rPr lang="ang-Latn-001" sz="2000" dirty="0">
                <a:latin typeface="Corbel (Cuerpo)"/>
              </a:rPr>
              <a:t>un</a:t>
            </a:r>
            <a:r>
              <a:rPr lang="es-MX" sz="2000" dirty="0">
                <a:latin typeface="Corbel (Cuerpo)"/>
              </a:rPr>
              <a:t> economista</a:t>
            </a:r>
            <a:r>
              <a:rPr lang="ang-Latn-001" sz="2000" dirty="0">
                <a:latin typeface="Corbel (Cuerpo)"/>
              </a:rPr>
              <a:t>.</a:t>
            </a:r>
            <a:r>
              <a:rPr lang="es-CL" sz="2000" dirty="0">
                <a:latin typeface="Corbel (Cuerpo)"/>
              </a:rPr>
              <a:t> Países con una intensa desigualdad pueden tener índice de desarrollo humano altos. </a:t>
            </a:r>
            <a:endParaRPr lang="ang-Latn-001" sz="2000" dirty="0">
              <a:latin typeface="Corbel (Cuerpo)"/>
            </a:endParaRPr>
          </a:p>
          <a:p>
            <a:endParaRPr lang="es-MX" sz="2000" dirty="0">
              <a:latin typeface="Corbel (Cuerpo)"/>
            </a:endParaRPr>
          </a:p>
          <a:p>
            <a:r>
              <a:rPr lang="es-MX" sz="2000" dirty="0">
                <a:latin typeface="Corbel (Cuerpo)"/>
              </a:rPr>
              <a:t>El IDH busca medir dichas variables a través de un índice compuesto, por medio de indicadores que se relacionan en los tres aspectos mencionados en forma sinóptica, es decir,</a:t>
            </a:r>
            <a:r>
              <a:rPr lang="ang-Latn-001" sz="2000" dirty="0">
                <a:latin typeface="Corbel (Cuerpo)"/>
              </a:rPr>
              <a:t> q</a:t>
            </a:r>
            <a:r>
              <a:rPr lang="es-MX" sz="2000" dirty="0" err="1">
                <a:latin typeface="Corbel (Cuerpo)"/>
              </a:rPr>
              <a:t>ue</a:t>
            </a:r>
            <a:r>
              <a:rPr lang="es-MX" sz="2000" dirty="0">
                <a:latin typeface="Corbel (Cuerpo)"/>
              </a:rPr>
              <a:t> presenta las partes principales de</a:t>
            </a:r>
            <a:r>
              <a:rPr lang="ang-Latn-001" sz="2000" dirty="0">
                <a:latin typeface="Corbel (Cuerpo)"/>
              </a:rPr>
              <a:t>l </a:t>
            </a:r>
            <a:r>
              <a:rPr lang="es-MX" sz="2000" dirty="0">
                <a:latin typeface="Corbel (Cuerpo)"/>
              </a:rPr>
              <a:t>asunto de manera clara, rápida y resumida</a:t>
            </a:r>
            <a:r>
              <a:rPr lang="ang-Latn-001" sz="2000" dirty="0">
                <a:latin typeface="Corbel (Cuerpo)"/>
              </a:rPr>
              <a:t>.</a:t>
            </a:r>
            <a:endParaRPr lang="es-CL" sz="2000" dirty="0">
              <a:latin typeface="Corbel (Cuerpo)"/>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24632" y="1010936"/>
            <a:ext cx="6189785" cy="584775"/>
          </a:xfrm>
          <a:prstGeom prst="rect">
            <a:avLst/>
          </a:prstGeom>
          <a:noFill/>
        </p:spPr>
        <p:txBody>
          <a:bodyPr wrap="square" rtlCol="0">
            <a:spAutoFit/>
          </a:bodyPr>
          <a:lstStyle/>
          <a:p>
            <a:r>
              <a:rPr lang="ang-Latn-001" sz="3200" dirty="0"/>
              <a:t>El </a:t>
            </a:r>
            <a:r>
              <a:rPr lang="es-CL" sz="3200" dirty="0"/>
              <a:t>índice social más famoso</a:t>
            </a:r>
          </a:p>
        </p:txBody>
      </p:sp>
      <p:sp>
        <p:nvSpPr>
          <p:cNvPr id="5" name="Título 1">
            <a:extLst>
              <a:ext uri="{FF2B5EF4-FFF2-40B4-BE49-F238E27FC236}">
                <a16:creationId xmlns:a16="http://schemas.microsoft.com/office/drawing/2014/main" id="{11E17BAE-95A5-48B0-9A81-23A322BDE75B}"/>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90707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0D22227-2AE1-4EC4-9D50-4FFD45777A43}"/>
              </a:ext>
            </a:extLst>
          </p:cNvPr>
          <p:cNvSpPr txBox="1"/>
          <p:nvPr/>
        </p:nvSpPr>
        <p:spPr>
          <a:xfrm>
            <a:off x="454436" y="2194934"/>
            <a:ext cx="5641564" cy="2092881"/>
          </a:xfrm>
          <a:prstGeom prst="rect">
            <a:avLst/>
          </a:prstGeom>
          <a:noFill/>
        </p:spPr>
        <p:txBody>
          <a:bodyPr wrap="square" rtlCol="0">
            <a:spAutoFit/>
          </a:bodyPr>
          <a:lstStyle/>
          <a:p>
            <a:r>
              <a:rPr lang="es-CL" sz="2800" dirty="0">
                <a:latin typeface="Corbel (Cuerpo)"/>
              </a:rPr>
              <a:t>El índice social más importante, e</a:t>
            </a:r>
            <a:r>
              <a:rPr lang="ang-Latn-001" sz="2800" dirty="0">
                <a:latin typeface="Corbel (Cuerpo)"/>
              </a:rPr>
              <a:t>l </a:t>
            </a:r>
            <a:r>
              <a:rPr lang="es-CL" sz="2800" dirty="0">
                <a:latin typeface="Corbel (Cuerpo)"/>
              </a:rPr>
              <a:t>í</a:t>
            </a:r>
            <a:r>
              <a:rPr lang="ang-Latn-001" sz="2800" dirty="0">
                <a:latin typeface="Corbel (Cuerpo)"/>
              </a:rPr>
              <a:t>ndice de desarrollo humano por comuna en </a:t>
            </a:r>
            <a:r>
              <a:rPr lang="es-CL" sz="2800" dirty="0">
                <a:latin typeface="Corbel (Cuerpo)"/>
              </a:rPr>
              <a:t>C</a:t>
            </a:r>
            <a:r>
              <a:rPr lang="ang-Latn-001" sz="2800" dirty="0">
                <a:latin typeface="Corbel (Cuerpo)"/>
              </a:rPr>
              <a:t>hile no</a:t>
            </a:r>
            <a:r>
              <a:rPr lang="es-CL" sz="2800" dirty="0">
                <a:latin typeface="Corbel (Cuerpo)"/>
              </a:rPr>
              <a:t> </a:t>
            </a:r>
            <a:r>
              <a:rPr lang="ang-Latn-001" sz="2800" dirty="0">
                <a:latin typeface="Corbel (Cuerpo)"/>
              </a:rPr>
              <a:t>se realiza desde 2005, hace m</a:t>
            </a:r>
            <a:r>
              <a:rPr lang="es-CL" sz="2800" dirty="0">
                <a:latin typeface="Corbel (Cuerpo)"/>
              </a:rPr>
              <a:t>á</a:t>
            </a:r>
            <a:r>
              <a:rPr lang="ang-Latn-001" sz="2800" dirty="0">
                <a:latin typeface="Corbel (Cuerpo)"/>
              </a:rPr>
              <a:t>s de 15 a</a:t>
            </a:r>
            <a:r>
              <a:rPr lang="es-CL" sz="2800" dirty="0" err="1">
                <a:latin typeface="Corbel (Cuerpo)"/>
              </a:rPr>
              <a:t>ños</a:t>
            </a:r>
            <a:r>
              <a:rPr lang="es-CL" sz="2800" dirty="0">
                <a:latin typeface="Corbel (Cuerpo)"/>
              </a:rPr>
              <a:t>.</a:t>
            </a:r>
          </a:p>
          <a:p>
            <a:endParaRPr lang="es-CL" dirty="0"/>
          </a:p>
        </p:txBody>
      </p:sp>
      <p:pic>
        <p:nvPicPr>
          <p:cNvPr id="9" name="Imagen 8" descr="Mapa&#10;&#10;Descripción generada automáticamente">
            <a:extLst>
              <a:ext uri="{FF2B5EF4-FFF2-40B4-BE49-F238E27FC236}">
                <a16:creationId xmlns:a16="http://schemas.microsoft.com/office/drawing/2014/main" id="{50A659F4-E21D-4160-A215-9295DAFB672F}"/>
              </a:ext>
            </a:extLst>
          </p:cNvPr>
          <p:cNvPicPr>
            <a:picLocks noChangeAspect="1"/>
          </p:cNvPicPr>
          <p:nvPr/>
        </p:nvPicPr>
        <p:blipFill>
          <a:blip r:embed="rId2"/>
          <a:stretch>
            <a:fillRect/>
          </a:stretch>
        </p:blipFill>
        <p:spPr>
          <a:xfrm>
            <a:off x="6383210" y="1480545"/>
            <a:ext cx="5455674" cy="3896910"/>
          </a:xfrm>
          <a:prstGeom prst="rect">
            <a:avLst/>
          </a:prstGeom>
        </p:spPr>
      </p:pic>
      <p:sp>
        <p:nvSpPr>
          <p:cNvPr id="8" name="Título 1">
            <a:extLst>
              <a:ext uri="{FF2B5EF4-FFF2-40B4-BE49-F238E27FC236}">
                <a16:creationId xmlns:a16="http://schemas.microsoft.com/office/drawing/2014/main" id="{296E0C58-9C39-4BE2-ABE9-3C79926428A4}"/>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2976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59277" y="1028400"/>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624195" y="403694"/>
            <a:ext cx="4024132" cy="4058062"/>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4758455"/>
            <a:ext cx="4024132" cy="1670522"/>
          </a:xfrm>
          <a:prstGeom prst="rect">
            <a:avLst/>
          </a:prstGeom>
        </p:spPr>
      </p:pic>
      <p:sp>
        <p:nvSpPr>
          <p:cNvPr id="9" name="Título 1">
            <a:extLst>
              <a:ext uri="{FF2B5EF4-FFF2-40B4-BE49-F238E27FC236}">
                <a16:creationId xmlns:a16="http://schemas.microsoft.com/office/drawing/2014/main" id="{C77189AC-F58A-4CAC-9773-FC3EE000191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5484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0BBF0A-4DB0-4A45-89A1-C0F0EBC010C8}"/>
              </a:ext>
            </a:extLst>
          </p:cNvPr>
          <p:cNvPicPr>
            <a:picLocks noChangeAspect="1"/>
          </p:cNvPicPr>
          <p:nvPr/>
        </p:nvPicPr>
        <p:blipFill>
          <a:blip r:embed="rId2"/>
          <a:stretch>
            <a:fillRect/>
          </a:stretch>
        </p:blipFill>
        <p:spPr>
          <a:xfrm>
            <a:off x="672609" y="1512718"/>
            <a:ext cx="4872514" cy="1691433"/>
          </a:xfrm>
          <a:prstGeom prst="rect">
            <a:avLst/>
          </a:prstGeom>
        </p:spPr>
      </p:pic>
      <p:pic>
        <p:nvPicPr>
          <p:cNvPr id="3" name="Imagen 2">
            <a:extLst>
              <a:ext uri="{FF2B5EF4-FFF2-40B4-BE49-F238E27FC236}">
                <a16:creationId xmlns:a16="http://schemas.microsoft.com/office/drawing/2014/main" id="{5248A037-CE1C-454C-B989-5CCA8F29CE3E}"/>
              </a:ext>
            </a:extLst>
          </p:cNvPr>
          <p:cNvPicPr>
            <a:picLocks noChangeAspect="1"/>
          </p:cNvPicPr>
          <p:nvPr/>
        </p:nvPicPr>
        <p:blipFill>
          <a:blip r:embed="rId3"/>
          <a:stretch>
            <a:fillRect/>
          </a:stretch>
        </p:blipFill>
        <p:spPr>
          <a:xfrm>
            <a:off x="6755936" y="1031846"/>
            <a:ext cx="4598226" cy="5214329"/>
          </a:xfrm>
          <a:prstGeom prst="rect">
            <a:avLst/>
          </a:prstGeom>
        </p:spPr>
      </p:pic>
      <p:pic>
        <p:nvPicPr>
          <p:cNvPr id="4" name="Imagen 3">
            <a:extLst>
              <a:ext uri="{FF2B5EF4-FFF2-40B4-BE49-F238E27FC236}">
                <a16:creationId xmlns:a16="http://schemas.microsoft.com/office/drawing/2014/main" id="{A868AB1B-6271-44E7-A154-D5ED84AB77A6}"/>
              </a:ext>
            </a:extLst>
          </p:cNvPr>
          <p:cNvPicPr>
            <a:picLocks noChangeAspect="1"/>
          </p:cNvPicPr>
          <p:nvPr/>
        </p:nvPicPr>
        <p:blipFill>
          <a:blip r:embed="rId4"/>
          <a:stretch>
            <a:fillRect/>
          </a:stretch>
        </p:blipFill>
        <p:spPr>
          <a:xfrm>
            <a:off x="672609" y="3429000"/>
            <a:ext cx="3271405" cy="3196901"/>
          </a:xfrm>
          <a:prstGeom prst="rect">
            <a:avLst/>
          </a:prstGeom>
        </p:spPr>
      </p:pic>
      <p:sp>
        <p:nvSpPr>
          <p:cNvPr id="5" name="Título 1">
            <a:extLst>
              <a:ext uri="{FF2B5EF4-FFF2-40B4-BE49-F238E27FC236}">
                <a16:creationId xmlns:a16="http://schemas.microsoft.com/office/drawing/2014/main" id="{A3873886-D606-4138-A2A0-7236C0709D3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2" name="CuadroTexto 1">
            <a:extLst>
              <a:ext uri="{FF2B5EF4-FFF2-40B4-BE49-F238E27FC236}">
                <a16:creationId xmlns:a16="http://schemas.microsoft.com/office/drawing/2014/main" id="{5B7A46D5-44FA-4B72-940F-EC3DEB803311}"/>
              </a:ext>
            </a:extLst>
          </p:cNvPr>
          <p:cNvSpPr txBox="1"/>
          <p:nvPr/>
        </p:nvSpPr>
        <p:spPr>
          <a:xfrm>
            <a:off x="672609" y="1031846"/>
            <a:ext cx="4872514" cy="369332"/>
          </a:xfrm>
          <a:prstGeom prst="rect">
            <a:avLst/>
          </a:prstGeom>
          <a:noFill/>
        </p:spPr>
        <p:txBody>
          <a:bodyPr wrap="square" rtlCol="0">
            <a:spAutoFit/>
          </a:bodyPr>
          <a:lstStyle/>
          <a:p>
            <a:r>
              <a:rPr lang="es-CL" dirty="0"/>
              <a:t>Y lo calcularemos con la nueva metodología</a:t>
            </a:r>
            <a:r>
              <a:rPr lang="ang-Latn" dirty="0"/>
              <a:t>:</a:t>
            </a:r>
            <a:endParaRPr lang="es-CL" dirty="0"/>
          </a:p>
        </p:txBody>
      </p:sp>
    </p:spTree>
    <p:extLst>
      <p:ext uri="{BB962C8B-B14F-4D97-AF65-F5344CB8AC3E}">
        <p14:creationId xmlns:p14="http://schemas.microsoft.com/office/powerpoint/2010/main" val="95278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49757E-5152-42EC-A565-757B4BC9CF7D}"/>
              </a:ext>
            </a:extLst>
          </p:cNvPr>
          <p:cNvSpPr>
            <a:spLocks noGrp="1"/>
          </p:cNvSpPr>
          <p:nvPr>
            <p:ph idx="1"/>
          </p:nvPr>
        </p:nvSpPr>
        <p:spPr>
          <a:xfrm>
            <a:off x="690512" y="998765"/>
            <a:ext cx="10601069" cy="5192309"/>
          </a:xfrm>
        </p:spPr>
        <p:txBody>
          <a:bodyPr/>
          <a:lstStyle/>
          <a:p>
            <a:pPr marL="0" indent="0">
              <a:buNone/>
            </a:pPr>
            <a:r>
              <a:rPr lang="es-CL" dirty="0"/>
              <a:t>T</a:t>
            </a:r>
            <a:r>
              <a:rPr lang="ang-Latn-001" dirty="0"/>
              <a:t>enemos la capacidad de construir de construir a nivel comunal el IDH desde el 2006 al 2020.</a:t>
            </a:r>
          </a:p>
          <a:p>
            <a:pPr marL="0" indent="0">
              <a:buNone/>
            </a:pPr>
            <a:r>
              <a:rPr lang="ang-Latn-001" sz="2000" dirty="0"/>
              <a:t>Es as</a:t>
            </a:r>
            <a:r>
              <a:rPr lang="es-CL" sz="2000" dirty="0"/>
              <a:t>í</a:t>
            </a:r>
            <a:r>
              <a:rPr lang="ang-Latn-001" sz="2000" dirty="0"/>
              <a:t> que por cuenta propia podemos calcular la esperanza de vida, por ejemplo</a:t>
            </a:r>
            <a:r>
              <a:rPr lang="ang-Latn" sz="2000" dirty="0"/>
              <a:t>:</a:t>
            </a:r>
            <a:endParaRPr lang="es-CL" sz="2000" dirty="0"/>
          </a:p>
        </p:txBody>
      </p:sp>
      <p:pic>
        <p:nvPicPr>
          <p:cNvPr id="5" name="Imagen 4">
            <a:extLst>
              <a:ext uri="{FF2B5EF4-FFF2-40B4-BE49-F238E27FC236}">
                <a16:creationId xmlns:a16="http://schemas.microsoft.com/office/drawing/2014/main" id="{9BB03686-D1BD-4EFA-B1DC-1610D5919532}"/>
              </a:ext>
            </a:extLst>
          </p:cNvPr>
          <p:cNvPicPr>
            <a:picLocks noChangeAspect="1"/>
          </p:cNvPicPr>
          <p:nvPr/>
        </p:nvPicPr>
        <p:blipFill>
          <a:blip r:embed="rId2"/>
          <a:stretch>
            <a:fillRect/>
          </a:stretch>
        </p:blipFill>
        <p:spPr>
          <a:xfrm>
            <a:off x="791307" y="2254644"/>
            <a:ext cx="4165433" cy="3008632"/>
          </a:xfrm>
          <a:prstGeom prst="rect">
            <a:avLst/>
          </a:prstGeom>
        </p:spPr>
      </p:pic>
      <p:sp>
        <p:nvSpPr>
          <p:cNvPr id="6" name="CuadroTexto 5">
            <a:extLst>
              <a:ext uri="{FF2B5EF4-FFF2-40B4-BE49-F238E27FC236}">
                <a16:creationId xmlns:a16="http://schemas.microsoft.com/office/drawing/2014/main" id="{A55A7F60-C389-4B1C-842C-CFC520A6E51C}"/>
              </a:ext>
            </a:extLst>
          </p:cNvPr>
          <p:cNvSpPr txBox="1"/>
          <p:nvPr/>
        </p:nvSpPr>
        <p:spPr>
          <a:xfrm>
            <a:off x="690512" y="5426398"/>
            <a:ext cx="5894961" cy="584775"/>
          </a:xfrm>
          <a:prstGeom prst="rect">
            <a:avLst/>
          </a:prstGeom>
          <a:noFill/>
        </p:spPr>
        <p:txBody>
          <a:bodyPr wrap="square" rtlCol="0">
            <a:spAutoFit/>
          </a:bodyPr>
          <a:lstStyle/>
          <a:p>
            <a:r>
              <a:rPr lang="es-CL" sz="1600" dirty="0"/>
              <a:t>https://blogs.worldbank.org/es/opendata/qu-significa-en-realidad-esperanza-de-vida-al-nacer</a:t>
            </a:r>
          </a:p>
        </p:txBody>
      </p:sp>
      <p:sp>
        <p:nvSpPr>
          <p:cNvPr id="8" name="Título 1">
            <a:extLst>
              <a:ext uri="{FF2B5EF4-FFF2-40B4-BE49-F238E27FC236}">
                <a16:creationId xmlns:a16="http://schemas.microsoft.com/office/drawing/2014/main" id="{04838C10-2006-4C68-852A-A0087A64EB45}"/>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56290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EED45-73A3-4EE0-AAFE-A639F67BF962}"/>
              </a:ext>
            </a:extLst>
          </p:cNvPr>
          <p:cNvSpPr>
            <a:spLocks noGrp="1"/>
          </p:cNvSpPr>
          <p:nvPr>
            <p:ph type="title"/>
          </p:nvPr>
        </p:nvSpPr>
        <p:spPr>
          <a:xfrm>
            <a:off x="838200" y="1128523"/>
            <a:ext cx="10515600" cy="549275"/>
          </a:xfrm>
        </p:spPr>
        <p:txBody>
          <a:bodyPr>
            <a:normAutofit/>
          </a:bodyPr>
          <a:lstStyle/>
          <a:p>
            <a:r>
              <a:rPr lang="ang-Latn-001" sz="2800" dirty="0">
                <a:latin typeface="Corbel (Cuerpo)"/>
              </a:rPr>
              <a:t>Casen 2017: modulo participaci</a:t>
            </a:r>
            <a:r>
              <a:rPr lang="es-CL" sz="2800" dirty="0">
                <a:latin typeface="Corbel (Cuerpo)"/>
              </a:rPr>
              <a:t>ó</a:t>
            </a:r>
            <a:r>
              <a:rPr lang="ang-Latn-001" sz="2800" dirty="0">
                <a:latin typeface="Corbel (Cuerpo)"/>
              </a:rPr>
              <a:t>n y redes</a:t>
            </a:r>
            <a:endParaRPr lang="es-CL" sz="2800" dirty="0">
              <a:latin typeface="Corbel (Cuerpo)"/>
            </a:endParaRPr>
          </a:p>
        </p:txBody>
      </p:sp>
      <p:pic>
        <p:nvPicPr>
          <p:cNvPr id="5" name="Marcador de contenido 4">
            <a:extLst>
              <a:ext uri="{FF2B5EF4-FFF2-40B4-BE49-F238E27FC236}">
                <a16:creationId xmlns:a16="http://schemas.microsoft.com/office/drawing/2014/main" id="{8F8FDB8D-E0FA-4A32-91D9-19DEC9DAA3AD}"/>
              </a:ext>
            </a:extLst>
          </p:cNvPr>
          <p:cNvPicPr>
            <a:picLocks noGrp="1" noChangeAspect="1"/>
          </p:cNvPicPr>
          <p:nvPr>
            <p:ph idx="1"/>
          </p:nvPr>
        </p:nvPicPr>
        <p:blipFill>
          <a:blip r:embed="rId2"/>
          <a:stretch>
            <a:fillRect/>
          </a:stretch>
        </p:blipFill>
        <p:spPr>
          <a:xfrm>
            <a:off x="5871223" y="1886015"/>
            <a:ext cx="5715189" cy="4351338"/>
          </a:xfrm>
        </p:spPr>
      </p:pic>
      <p:sp>
        <p:nvSpPr>
          <p:cNvPr id="4" name="Título 1">
            <a:extLst>
              <a:ext uri="{FF2B5EF4-FFF2-40B4-BE49-F238E27FC236}">
                <a16:creationId xmlns:a16="http://schemas.microsoft.com/office/drawing/2014/main" id="{FC546352-5242-4F50-8B84-877D81BB687A}"/>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3" name="CuadroTexto 2">
            <a:extLst>
              <a:ext uri="{FF2B5EF4-FFF2-40B4-BE49-F238E27FC236}">
                <a16:creationId xmlns:a16="http://schemas.microsoft.com/office/drawing/2014/main" id="{712D97FE-16EA-4A9F-ACB5-C721306C3E44}"/>
              </a:ext>
            </a:extLst>
          </p:cNvPr>
          <p:cNvSpPr txBox="1"/>
          <p:nvPr/>
        </p:nvSpPr>
        <p:spPr>
          <a:xfrm>
            <a:off x="931178" y="1963024"/>
            <a:ext cx="4563611" cy="646331"/>
          </a:xfrm>
          <a:prstGeom prst="rect">
            <a:avLst/>
          </a:prstGeom>
          <a:noFill/>
        </p:spPr>
        <p:txBody>
          <a:bodyPr wrap="square" rtlCol="0">
            <a:spAutoFit/>
          </a:bodyPr>
          <a:lstStyle/>
          <a:p>
            <a:r>
              <a:rPr lang="ang-Latn-001" dirty="0"/>
              <a:t>Tenemos de la Casen incluso los niveles de participaci</a:t>
            </a:r>
            <a:r>
              <a:rPr lang="es-CL" dirty="0"/>
              <a:t>ón.</a:t>
            </a:r>
          </a:p>
        </p:txBody>
      </p:sp>
    </p:spTree>
    <p:extLst>
      <p:ext uri="{BB962C8B-B14F-4D97-AF65-F5344CB8AC3E}">
        <p14:creationId xmlns:p14="http://schemas.microsoft.com/office/powerpoint/2010/main" val="316147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594947" y="1909312"/>
            <a:ext cx="7203831" cy="4001095"/>
          </a:xfrm>
          <a:prstGeom prst="rect">
            <a:avLst/>
          </a:prstGeom>
          <a:noFill/>
        </p:spPr>
        <p:txBody>
          <a:bodyPr wrap="square" rtlCol="0">
            <a:spAutoFit/>
          </a:bodyPr>
          <a:lstStyle/>
          <a:p>
            <a:r>
              <a:rPr lang="es-MX" sz="2000" dirty="0">
                <a:effectLst/>
                <a:latin typeface="Corbel (Cuerpo)"/>
                <a:ea typeface="Batang" panose="02030600000101010101" pitchFamily="18" charset="-127"/>
                <a:cs typeface="Quire Sans" panose="020B0502040400020003" pitchFamily="34" charset="0"/>
              </a:rPr>
              <a:t>Supongamos que se desea estudiar el comportamiento de una variable para la cual, una</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vez elaboradas las definiciones correspondientes, se hayan encontrado </a:t>
            </a:r>
            <a:r>
              <a:rPr lang="ang-Latn-001" sz="2000" dirty="0">
                <a:effectLst/>
                <a:latin typeface="Corbel (Cuerpo)"/>
                <a:ea typeface="Batang" panose="02030600000101010101" pitchFamily="18" charset="-127"/>
                <a:cs typeface="Quire Sans" panose="020B0502040400020003" pitchFamily="34" charset="0"/>
              </a:rPr>
              <a:t>lo</a:t>
            </a:r>
            <a:r>
              <a:rPr lang="es-CL" sz="2000" dirty="0">
                <a:effectLst/>
                <a:latin typeface="Corbel (Cuerpo)"/>
                <a:ea typeface="Batang" panose="02030600000101010101" pitchFamily="18" charset="-127"/>
                <a:cs typeface="Quire Sans" panose="020B0502040400020003" pitchFamily="34" charset="0"/>
              </a:rPr>
              <a:t>s</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diversos indicadores capaces de expresar los valores que asume en distintos objetos. A través de cada indicador, se podrán obtener los datos pertinentes, que deberán ser llevados a escalas adecuadas para </a:t>
            </a:r>
            <a:r>
              <a:rPr lang="ang-Latn-001" sz="2000" dirty="0">
                <a:latin typeface="Corbel (Cuerpo)"/>
                <a:ea typeface="Batang" panose="02030600000101010101" pitchFamily="18" charset="-127"/>
                <a:cs typeface="Quire Sans" panose="020B0502040400020003" pitchFamily="34" charset="0"/>
              </a:rPr>
              <a:t>medirlos</a:t>
            </a:r>
            <a:r>
              <a:rPr lang="es-MX" sz="2000" dirty="0">
                <a:effectLst/>
                <a:latin typeface="Corbel (Cuerpo)"/>
                <a:ea typeface="Batang" panose="02030600000101010101" pitchFamily="18" charset="-127"/>
                <a:cs typeface="Quire Sans" panose="020B0502040400020003" pitchFamily="34" charset="0"/>
              </a:rPr>
              <a:t>. Para cada indicador que utilicemos, será necesario</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a:t>
            </a:r>
            <a:r>
              <a:rPr lang="ang-Latn-001" sz="2000" dirty="0">
                <a:effectLst/>
                <a:latin typeface="Corbel (Cuerpo)"/>
                <a:ea typeface="Batang" panose="02030600000101010101" pitchFamily="18" charset="-127"/>
                <a:cs typeface="Quire Sans" panose="020B0502040400020003" pitchFamily="34" charset="0"/>
              </a:rPr>
              <a:t>ca</a:t>
            </a:r>
            <a:r>
              <a:rPr lang="es-CL" sz="2000" dirty="0">
                <a:effectLst/>
                <a:latin typeface="Corbel (Cuerpo)"/>
                <a:ea typeface="Batang" panose="02030600000101010101" pitchFamily="18" charset="-127"/>
                <a:cs typeface="Quire Sans" panose="020B0502040400020003" pitchFamily="34" charset="0"/>
              </a:rPr>
              <a:t>t</a:t>
            </a:r>
            <a:r>
              <a:rPr lang="ang-Latn-001" sz="2000" dirty="0">
                <a:effectLst/>
                <a:latin typeface="Corbel (Cuerpo)"/>
                <a:ea typeface="Batang" panose="02030600000101010101" pitchFamily="18" charset="-127"/>
                <a:cs typeface="Quire Sans" panose="020B0502040400020003" pitchFamily="34" charset="0"/>
              </a:rPr>
              <a:t>egor</a:t>
            </a:r>
            <a:r>
              <a:rPr lang="es-CL" sz="2000" dirty="0">
                <a:effectLst/>
                <a:latin typeface="Corbel (Cuerpo)"/>
                <a:ea typeface="Batang" panose="02030600000101010101" pitchFamily="18" charset="-127"/>
                <a:cs typeface="Quire Sans" panose="020B0502040400020003" pitchFamily="34" charset="0"/>
              </a:rPr>
              <a:t>í</a:t>
            </a:r>
            <a:r>
              <a:rPr lang="ang-Latn-001" sz="2000" dirty="0">
                <a:effectLst/>
                <a:latin typeface="Corbel (Cuerpo)"/>
                <a:ea typeface="Batang" panose="02030600000101010101" pitchFamily="18" charset="-127"/>
                <a:cs typeface="Quire Sans" panose="020B0502040400020003" pitchFamily="34" charset="0"/>
              </a:rPr>
              <a:t>as</a:t>
            </a:r>
            <a:r>
              <a:rPr lang="es-MX" sz="2000" dirty="0">
                <a:effectLst/>
                <a:latin typeface="Corbel (Cuerpo)"/>
                <a:ea typeface="Batang" panose="02030600000101010101" pitchFamily="18" charset="-127"/>
                <a:cs typeface="Quire Sans" panose="020B0502040400020003" pitchFamily="34" charset="0"/>
              </a:rPr>
              <a:t> posibles, lo que aumenta su sensibilidad o grado de discriminación frente a los fenómenos medidos</a:t>
            </a:r>
            <a:r>
              <a:rPr lang="ang-Latn-001" sz="2000" dirty="0">
                <a:effectLst/>
                <a:latin typeface="Corbel (Cuerpo)"/>
                <a:ea typeface="Batang" panose="02030600000101010101" pitchFamily="18" charset="-127"/>
                <a:cs typeface="Quire Sans" panose="020B0502040400020003" pitchFamily="34" charset="0"/>
              </a:rPr>
              <a:t>(1)</a:t>
            </a:r>
            <a:r>
              <a:rPr lang="es-MX" sz="2000" dirty="0">
                <a:effectLst/>
                <a:latin typeface="Corbel (Cuerpo)"/>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594947" y="1241298"/>
            <a:ext cx="6189785" cy="584775"/>
          </a:xfrm>
          <a:prstGeom prst="rect">
            <a:avLst/>
          </a:prstGeom>
          <a:noFill/>
        </p:spPr>
        <p:txBody>
          <a:bodyPr wrap="square" rtlCol="0">
            <a:spAutoFit/>
          </a:bodyPr>
          <a:lstStyle/>
          <a:p>
            <a:r>
              <a:rPr lang="es-CL" sz="3200" dirty="0"/>
              <a:t>Relación entre índice e indicador</a:t>
            </a:r>
          </a:p>
        </p:txBody>
      </p:sp>
      <p:sp>
        <p:nvSpPr>
          <p:cNvPr id="10" name="Título 1">
            <a:extLst>
              <a:ext uri="{FF2B5EF4-FFF2-40B4-BE49-F238E27FC236}">
                <a16:creationId xmlns:a16="http://schemas.microsoft.com/office/drawing/2014/main" id="{BFE918D6-D43A-4A6F-BEF1-3E4946CDA27A}"/>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11" name="Imagen 10" descr="Gráfico, Gráfico de burbujas&#10;&#10;Descripción generada automáticamente">
            <a:extLst>
              <a:ext uri="{FF2B5EF4-FFF2-40B4-BE49-F238E27FC236}">
                <a16:creationId xmlns:a16="http://schemas.microsoft.com/office/drawing/2014/main" id="{C8DEEC20-B15D-4681-8E13-6EFB6887B4D6}"/>
              </a:ext>
            </a:extLst>
          </p:cNvPr>
          <p:cNvPicPr>
            <a:picLocks noChangeAspect="1"/>
          </p:cNvPicPr>
          <p:nvPr/>
        </p:nvPicPr>
        <p:blipFill>
          <a:blip r:embed="rId2"/>
          <a:stretch>
            <a:fillRect/>
          </a:stretch>
        </p:blipFill>
        <p:spPr>
          <a:xfrm>
            <a:off x="7995138" y="1855171"/>
            <a:ext cx="3986669" cy="2242501"/>
          </a:xfrm>
          <a:prstGeom prst="rect">
            <a:avLst/>
          </a:prstGeom>
        </p:spPr>
      </p:pic>
    </p:spTree>
    <p:extLst>
      <p:ext uri="{BB962C8B-B14F-4D97-AF65-F5344CB8AC3E}">
        <p14:creationId xmlns:p14="http://schemas.microsoft.com/office/powerpoint/2010/main" val="190350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47048" y="959789"/>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rgbClr val="00B050"/>
                </a:solidFill>
                <a:latin typeface="Corbel" panose="020B0503020204020204"/>
              </a:rPr>
              <a:t>Índice de </a:t>
            </a:r>
            <a:r>
              <a:rPr kumimoji="0" lang="ang-Latn-001" sz="3200" b="0" i="0" u="none" strike="noStrike" kern="1200" cap="none" spc="0" normalizeH="0" baseline="0" noProof="0" dirty="0">
                <a:ln>
                  <a:noFill/>
                </a:ln>
                <a:solidFill>
                  <a:srgbClr val="00B050"/>
                </a:solidFill>
                <a:effectLst/>
                <a:uLnTx/>
                <a:uFillTx/>
                <a:latin typeface="Corbel" panose="020B0503020204020204"/>
                <a:ea typeface="+mn-ea"/>
                <a:cs typeface="+mn-cs"/>
              </a:rPr>
              <a:t>D</a:t>
            </a:r>
            <a:r>
              <a:rPr kumimoji="0" lang="es-CL" sz="3200" b="0" i="0" u="none" strike="noStrike" kern="1200" cap="none" spc="0" normalizeH="0" baseline="0" noProof="0" dirty="0" err="1">
                <a:ln>
                  <a:noFill/>
                </a:ln>
                <a:solidFill>
                  <a:srgbClr val="00B050"/>
                </a:solidFill>
                <a:effectLst/>
                <a:uLnTx/>
                <a:uFillTx/>
                <a:latin typeface="Corbel" panose="020B0503020204020204"/>
                <a:ea typeface="+mn-ea"/>
                <a:cs typeface="+mn-cs"/>
              </a:rPr>
              <a:t>esarrollo</a:t>
            </a: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 </a:t>
            </a:r>
            <a:r>
              <a:rPr kumimoji="0" lang="ang-Latn-001" sz="3200" b="0" i="0" u="none" strike="noStrike" kern="1200" cap="none" spc="0" normalizeH="0" baseline="0" noProof="0" dirty="0">
                <a:ln>
                  <a:noFill/>
                </a:ln>
                <a:solidFill>
                  <a:srgbClr val="00B050"/>
                </a:solidFill>
                <a:effectLst/>
                <a:uLnTx/>
                <a:uFillTx/>
                <a:latin typeface="Corbel" panose="020B0503020204020204"/>
                <a:ea typeface="+mn-ea"/>
                <a:cs typeface="+mn-cs"/>
              </a:rPr>
              <a:t>H</a:t>
            </a:r>
            <a:r>
              <a:rPr kumimoji="0" lang="es-CL" sz="3200" b="0" i="0" u="none" strike="noStrike" kern="1200" cap="none" spc="0" normalizeH="0" baseline="0" noProof="0" dirty="0" err="1">
                <a:ln>
                  <a:noFill/>
                </a:ln>
                <a:solidFill>
                  <a:srgbClr val="00B050"/>
                </a:solidFill>
                <a:effectLst/>
                <a:uLnTx/>
                <a:uFillTx/>
                <a:latin typeface="Corbel" panose="020B0503020204020204"/>
                <a:ea typeface="+mn-ea"/>
                <a:cs typeface="+mn-cs"/>
              </a:rPr>
              <a:t>umano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423498" y="1983065"/>
            <a:ext cx="3985275" cy="2290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3600" b="0" i="0" u="none" strike="noStrike" kern="1200" cap="none" spc="0" normalizeH="0" baseline="0" noProof="0" dirty="0">
                <a:ln>
                  <a:noFill/>
                </a:ln>
                <a:solidFill>
                  <a:srgbClr val="FFFF00"/>
                </a:solidFill>
                <a:effectLst/>
                <a:uLnTx/>
                <a:uFillTx/>
                <a:latin typeface="Corbel" panose="020B0503020204020204"/>
                <a:ea typeface="+mn-ea"/>
                <a:cs typeface="+mn-cs"/>
              </a:rPr>
              <a:t>Índice de </a:t>
            </a:r>
            <a:r>
              <a:rPr kumimoji="0" lang="ang-Latn-001" sz="3600" b="0" i="0" u="none" strike="noStrike" kern="1200" cap="none" spc="0" normalizeH="0" baseline="0" noProof="0" dirty="0">
                <a:ln>
                  <a:noFill/>
                </a:ln>
                <a:solidFill>
                  <a:srgbClr val="FFFF00"/>
                </a:solidFill>
                <a:effectLst/>
                <a:uLnTx/>
                <a:uFillTx/>
                <a:latin typeface="Corbel" panose="020B0503020204020204"/>
                <a:ea typeface="+mn-ea"/>
                <a:cs typeface="+mn-cs"/>
              </a:rPr>
              <a:t>desarrollo humano 2005</a:t>
            </a:r>
            <a:endParaRPr kumimoji="0" lang="es-CL" sz="36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6" name="Elipse 5">
            <a:extLst>
              <a:ext uri="{FF2B5EF4-FFF2-40B4-BE49-F238E27FC236}">
                <a16:creationId xmlns:a16="http://schemas.microsoft.com/office/drawing/2014/main" id="{9E0B73BF-7FDF-4A48-9E52-840817B99971}"/>
              </a:ext>
            </a:extLst>
          </p:cNvPr>
          <p:cNvSpPr/>
          <p:nvPr/>
        </p:nvSpPr>
        <p:spPr>
          <a:xfrm>
            <a:off x="5128074" y="375320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b="0" i="0" u="none" strike="noStrike" kern="1200" cap="none" spc="0" normalizeH="0" baseline="0" noProof="0" dirty="0">
                <a:ln>
                  <a:noFill/>
                </a:ln>
                <a:solidFill>
                  <a:srgbClr val="FFFF00"/>
                </a:solidFill>
                <a:effectLst/>
                <a:uLnTx/>
                <a:uFillTx/>
                <a:latin typeface="Corbel" panose="020B0503020204020204"/>
                <a:ea typeface="+mn-ea"/>
                <a:cs typeface="+mn-cs"/>
              </a:rPr>
              <a:t>IE </a:t>
            </a:r>
            <a:r>
              <a:rPr kumimoji="0" lang="es-CL" b="0" i="0" u="none" strike="noStrike" kern="1200" cap="none" spc="0" normalizeH="0" baseline="0" noProof="0" dirty="0">
                <a:ln>
                  <a:noFill/>
                </a:ln>
                <a:solidFill>
                  <a:srgbClr val="FFFF00"/>
                </a:solidFill>
                <a:effectLst/>
                <a:uLnTx/>
                <a:uFillTx/>
                <a:latin typeface="Corbel" panose="020B0503020204020204"/>
                <a:ea typeface="+mn-ea"/>
                <a:cs typeface="+mn-cs"/>
              </a:rPr>
              <a:t>índice de educación </a:t>
            </a:r>
          </a:p>
        </p:txBody>
      </p:sp>
      <p:sp>
        <p:nvSpPr>
          <p:cNvPr id="13" name="Elipse 12">
            <a:extLst>
              <a:ext uri="{FF2B5EF4-FFF2-40B4-BE49-F238E27FC236}">
                <a16:creationId xmlns:a16="http://schemas.microsoft.com/office/drawing/2014/main" id="{975AE5A5-489C-4EE9-9407-9F564668ECC9}"/>
              </a:ext>
            </a:extLst>
          </p:cNvPr>
          <p:cNvSpPr/>
          <p:nvPr/>
        </p:nvSpPr>
        <p:spPr>
          <a:xfrm>
            <a:off x="5880785" y="126619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b="0" i="0" u="none" strike="noStrike" kern="1200" cap="none" spc="0" normalizeH="0" baseline="0" noProof="0" dirty="0">
                <a:ln>
                  <a:noFill/>
                </a:ln>
                <a:solidFill>
                  <a:srgbClr val="FFFF00"/>
                </a:solidFill>
                <a:effectLst/>
                <a:uLnTx/>
                <a:uFillTx/>
                <a:latin typeface="Corbel" panose="020B0503020204020204"/>
                <a:ea typeface="+mn-ea"/>
                <a:cs typeface="+mn-cs"/>
              </a:rPr>
              <a:t>IEV </a:t>
            </a:r>
            <a:r>
              <a:rPr kumimoji="0" lang="es-CL" b="0" i="0" u="none" strike="noStrike" kern="1200" cap="none" spc="0" normalizeH="0" baseline="0" noProof="0" dirty="0">
                <a:ln>
                  <a:noFill/>
                </a:ln>
                <a:solidFill>
                  <a:srgbClr val="FFFF00"/>
                </a:solidFill>
                <a:effectLst/>
                <a:uLnTx/>
                <a:uFillTx/>
                <a:latin typeface="Corbel" panose="020B0503020204020204"/>
                <a:ea typeface="+mn-ea"/>
                <a:cs typeface="+mn-cs"/>
              </a:rPr>
              <a:t>í</a:t>
            </a:r>
            <a:r>
              <a:rPr kumimoji="0" lang="ang-Latn-001" b="0" i="0" u="none" strike="noStrike" kern="1200" cap="none" spc="0" normalizeH="0" baseline="0" noProof="0" dirty="0">
                <a:ln>
                  <a:noFill/>
                </a:ln>
                <a:solidFill>
                  <a:srgbClr val="FFFF00"/>
                </a:solidFill>
                <a:effectLst/>
                <a:uLnTx/>
                <a:uFillTx/>
                <a:latin typeface="Corbel" panose="020B0503020204020204"/>
                <a:ea typeface="+mn-ea"/>
                <a:cs typeface="+mn-cs"/>
              </a:rPr>
              <a:t>ndice de esperanza de vida</a:t>
            </a:r>
            <a:endParaRPr kumimoji="0" lang="es-CL"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4" name="Elipse 13">
            <a:extLst>
              <a:ext uri="{FF2B5EF4-FFF2-40B4-BE49-F238E27FC236}">
                <a16:creationId xmlns:a16="http://schemas.microsoft.com/office/drawing/2014/main" id="{AAA96983-365F-4382-BCF7-7A2C25A9847C}"/>
              </a:ext>
            </a:extLst>
          </p:cNvPr>
          <p:cNvSpPr/>
          <p:nvPr/>
        </p:nvSpPr>
        <p:spPr>
          <a:xfrm>
            <a:off x="4984456" y="55889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dirty="0">
                <a:solidFill>
                  <a:srgbClr val="FFFF00"/>
                </a:solidFill>
                <a:latin typeface="Corbel" panose="020B0503020204020204"/>
              </a:rPr>
              <a:t>IPIB índice del PIB</a:t>
            </a:r>
            <a:endParaRPr kumimoji="0" lang="es-CL"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16" name="Conector recto de flecha 15">
            <a:extLst>
              <a:ext uri="{FF2B5EF4-FFF2-40B4-BE49-F238E27FC236}">
                <a16:creationId xmlns:a16="http://schemas.microsoft.com/office/drawing/2014/main" id="{E20B0834-F7DC-4B5E-848F-F51442AB4681}"/>
              </a:ext>
            </a:extLst>
          </p:cNvPr>
          <p:cNvCxnSpPr>
            <a:cxnSpLocks/>
            <a:stCxn id="3" idx="6"/>
            <a:endCxn id="13" idx="2"/>
          </p:cNvCxnSpPr>
          <p:nvPr/>
        </p:nvCxnSpPr>
        <p:spPr>
          <a:xfrm flipV="1">
            <a:off x="4408773" y="1786313"/>
            <a:ext cx="1472012" cy="1341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cxnSpLocks/>
            <a:stCxn id="3" idx="6"/>
            <a:endCxn id="6" idx="2"/>
          </p:cNvCxnSpPr>
          <p:nvPr/>
        </p:nvCxnSpPr>
        <p:spPr>
          <a:xfrm>
            <a:off x="4408773" y="3128196"/>
            <a:ext cx="719301" cy="114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cxnSpLocks/>
            <a:stCxn id="3" idx="6"/>
            <a:endCxn id="14" idx="2"/>
          </p:cNvCxnSpPr>
          <p:nvPr/>
        </p:nvCxnSpPr>
        <p:spPr>
          <a:xfrm>
            <a:off x="4408773" y="3128196"/>
            <a:ext cx="575683" cy="298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ítulo 1">
            <a:extLst>
              <a:ext uri="{FF2B5EF4-FFF2-40B4-BE49-F238E27FC236}">
                <a16:creationId xmlns:a16="http://schemas.microsoft.com/office/drawing/2014/main" id="{C8B66813-2D3A-4D02-BFCE-5C9D3804C2D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21" name="CuadroTexto 20">
            <a:extLst>
              <a:ext uri="{FF2B5EF4-FFF2-40B4-BE49-F238E27FC236}">
                <a16:creationId xmlns:a16="http://schemas.microsoft.com/office/drawing/2014/main" id="{D9366DA4-3162-49D8-9867-296DFDB11DDB}"/>
              </a:ext>
            </a:extLst>
          </p:cNvPr>
          <p:cNvSpPr txBox="1"/>
          <p:nvPr/>
        </p:nvSpPr>
        <p:spPr>
          <a:xfrm>
            <a:off x="791307" y="1485216"/>
            <a:ext cx="4468590" cy="369332"/>
          </a:xfrm>
          <a:prstGeom prst="rect">
            <a:avLst/>
          </a:prstGeom>
          <a:noFill/>
        </p:spPr>
        <p:txBody>
          <a:bodyPr wrap="square" rtlCol="0">
            <a:spAutoFit/>
          </a:bodyPr>
          <a:lstStyle/>
          <a:p>
            <a:r>
              <a:rPr lang="es-CL" dirty="0"/>
              <a:t>Y lo calcularemos con la nueva metodología</a:t>
            </a:r>
            <a:r>
              <a:rPr lang="ang-Latn" dirty="0"/>
              <a:t>:</a:t>
            </a:r>
            <a:endParaRPr lang="es-CL" dirty="0"/>
          </a:p>
        </p:txBody>
      </p:sp>
      <p:sp>
        <p:nvSpPr>
          <p:cNvPr id="23" name="Elipse 22">
            <a:extLst>
              <a:ext uri="{FF2B5EF4-FFF2-40B4-BE49-F238E27FC236}">
                <a16:creationId xmlns:a16="http://schemas.microsoft.com/office/drawing/2014/main" id="{1441A57D-BC2D-4A49-A5DC-39C3F7A49A91}"/>
              </a:ext>
            </a:extLst>
          </p:cNvPr>
          <p:cNvSpPr/>
          <p:nvPr/>
        </p:nvSpPr>
        <p:spPr>
          <a:xfrm>
            <a:off x="7597063" y="311259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Índice de años promedio de escolaridad</a:t>
            </a:r>
          </a:p>
        </p:txBody>
      </p:sp>
      <p:sp>
        <p:nvSpPr>
          <p:cNvPr id="24" name="Elipse 23">
            <a:extLst>
              <a:ext uri="{FF2B5EF4-FFF2-40B4-BE49-F238E27FC236}">
                <a16:creationId xmlns:a16="http://schemas.microsoft.com/office/drawing/2014/main" id="{00C816B7-320C-4A7F-A11D-CF68B6B6DB4B}"/>
              </a:ext>
            </a:extLst>
          </p:cNvPr>
          <p:cNvSpPr/>
          <p:nvPr/>
        </p:nvSpPr>
        <p:spPr>
          <a:xfrm>
            <a:off x="8388665" y="170727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esperanza </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máxima </a:t>
            </a: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de vida</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de una comuna</a:t>
            </a:r>
          </a:p>
        </p:txBody>
      </p:sp>
      <p:cxnSp>
        <p:nvCxnSpPr>
          <p:cNvPr id="12" name="Conector recto de flecha 11">
            <a:extLst>
              <a:ext uri="{FF2B5EF4-FFF2-40B4-BE49-F238E27FC236}">
                <a16:creationId xmlns:a16="http://schemas.microsoft.com/office/drawing/2014/main" id="{A1B1D484-5F72-4744-8C02-57FA5A02D9D0}"/>
              </a:ext>
            </a:extLst>
          </p:cNvPr>
          <p:cNvCxnSpPr>
            <a:cxnSpLocks/>
            <a:stCxn id="6" idx="6"/>
            <a:endCxn id="23" idx="2"/>
          </p:cNvCxnSpPr>
          <p:nvPr/>
        </p:nvCxnSpPr>
        <p:spPr>
          <a:xfrm flipV="1">
            <a:off x="7133043" y="3632713"/>
            <a:ext cx="464020" cy="64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D0239D5-E55A-44C8-8F28-C60FE7E5A25C}"/>
              </a:ext>
            </a:extLst>
          </p:cNvPr>
          <p:cNvCxnSpPr>
            <a:stCxn id="13" idx="6"/>
            <a:endCxn id="24" idx="2"/>
          </p:cNvCxnSpPr>
          <p:nvPr/>
        </p:nvCxnSpPr>
        <p:spPr>
          <a:xfrm>
            <a:off x="7885754" y="1786313"/>
            <a:ext cx="502911" cy="441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C970C31B-5DED-4DED-9590-A8A496E2FE80}"/>
              </a:ext>
            </a:extLst>
          </p:cNvPr>
          <p:cNvSpPr/>
          <p:nvPr/>
        </p:nvSpPr>
        <p:spPr>
          <a:xfrm>
            <a:off x="8673891" y="631223"/>
            <a:ext cx="1557205" cy="815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esperanza de vida</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de una comuna</a:t>
            </a:r>
          </a:p>
        </p:txBody>
      </p:sp>
      <p:sp>
        <p:nvSpPr>
          <p:cNvPr id="30" name="Elipse 29">
            <a:extLst>
              <a:ext uri="{FF2B5EF4-FFF2-40B4-BE49-F238E27FC236}">
                <a16:creationId xmlns:a16="http://schemas.microsoft.com/office/drawing/2014/main" id="{2C8EE7A2-E2B0-407C-8947-9272F4FEE28B}"/>
              </a:ext>
            </a:extLst>
          </p:cNvPr>
          <p:cNvSpPr/>
          <p:nvPr/>
        </p:nvSpPr>
        <p:spPr>
          <a:xfrm>
            <a:off x="7590638" y="423670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Índice de años esperados de escolaridad</a:t>
            </a:r>
          </a:p>
        </p:txBody>
      </p:sp>
      <p:cxnSp>
        <p:nvCxnSpPr>
          <p:cNvPr id="33" name="Conector recto de flecha 32">
            <a:extLst>
              <a:ext uri="{FF2B5EF4-FFF2-40B4-BE49-F238E27FC236}">
                <a16:creationId xmlns:a16="http://schemas.microsoft.com/office/drawing/2014/main" id="{A0049312-B0D5-4868-80C7-64BA0AE5FA7E}"/>
              </a:ext>
            </a:extLst>
          </p:cNvPr>
          <p:cNvCxnSpPr>
            <a:stCxn id="6" idx="6"/>
            <a:endCxn id="30" idx="2"/>
          </p:cNvCxnSpPr>
          <p:nvPr/>
        </p:nvCxnSpPr>
        <p:spPr>
          <a:xfrm>
            <a:off x="7133043" y="4273327"/>
            <a:ext cx="457595" cy="48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1B5458C1-DDDB-4E37-AE26-4AAE296FB951}"/>
              </a:ext>
            </a:extLst>
          </p:cNvPr>
          <p:cNvCxnSpPr>
            <a:cxnSpLocks/>
            <a:stCxn id="13" idx="6"/>
            <a:endCxn id="28" idx="2"/>
          </p:cNvCxnSpPr>
          <p:nvPr/>
        </p:nvCxnSpPr>
        <p:spPr>
          <a:xfrm flipV="1">
            <a:off x="7885754" y="1039220"/>
            <a:ext cx="788137" cy="74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Elipse 51">
            <a:extLst>
              <a:ext uri="{FF2B5EF4-FFF2-40B4-BE49-F238E27FC236}">
                <a16:creationId xmlns:a16="http://schemas.microsoft.com/office/drawing/2014/main" id="{DFCCB63D-E771-4DB7-B70D-5A50BFAA3A05}"/>
              </a:ext>
            </a:extLst>
          </p:cNvPr>
          <p:cNvSpPr/>
          <p:nvPr/>
        </p:nvSpPr>
        <p:spPr>
          <a:xfrm>
            <a:off x="10056667" y="3252423"/>
            <a:ext cx="1382837" cy="760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dirty="0">
                <a:ln>
                  <a:noFill/>
                </a:ln>
                <a:solidFill>
                  <a:srgbClr val="FFFF00"/>
                </a:solidFill>
                <a:effectLst/>
                <a:uLnTx/>
                <a:uFillTx/>
                <a:latin typeface="Corbel" panose="020B0503020204020204"/>
                <a:ea typeface="+mn-ea"/>
                <a:cs typeface="+mn-cs"/>
              </a:rPr>
              <a:t>Número de años promedio de escolaridad</a:t>
            </a:r>
          </a:p>
        </p:txBody>
      </p:sp>
      <p:sp>
        <p:nvSpPr>
          <p:cNvPr id="53" name="Elipse 52">
            <a:extLst>
              <a:ext uri="{FF2B5EF4-FFF2-40B4-BE49-F238E27FC236}">
                <a16:creationId xmlns:a16="http://schemas.microsoft.com/office/drawing/2014/main" id="{3CD80CF7-B0CB-47E2-95F7-4BF7C535C868}"/>
              </a:ext>
            </a:extLst>
          </p:cNvPr>
          <p:cNvSpPr/>
          <p:nvPr/>
        </p:nvSpPr>
        <p:spPr>
          <a:xfrm>
            <a:off x="7940901" y="556056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200" dirty="0">
                <a:solidFill>
                  <a:srgbClr val="FFFF00"/>
                </a:solidFill>
                <a:latin typeface="Corbel" panose="020B0503020204020204"/>
              </a:rPr>
              <a:t>Í</a:t>
            </a:r>
            <a:r>
              <a:rPr kumimoji="0" lang="es-CL" sz="1200" b="0" i="0" u="none" strike="noStrike" kern="1200" cap="none" spc="0" normalizeH="0" baseline="0" noProof="0" dirty="0" err="1">
                <a:ln>
                  <a:noFill/>
                </a:ln>
                <a:solidFill>
                  <a:srgbClr val="FFFF00"/>
                </a:solidFill>
                <a:effectLst/>
                <a:uLnTx/>
                <a:uFillTx/>
                <a:latin typeface="Corbel" panose="020B0503020204020204"/>
                <a:ea typeface="+mn-ea"/>
                <a:cs typeface="+mn-cs"/>
              </a:rPr>
              <a:t>ndice</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de PIB</a:t>
            </a: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 $</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per cápita</a:t>
            </a:r>
          </a:p>
        </p:txBody>
      </p:sp>
      <p:cxnSp>
        <p:nvCxnSpPr>
          <p:cNvPr id="55" name="Conector recto de flecha 54">
            <a:extLst>
              <a:ext uri="{FF2B5EF4-FFF2-40B4-BE49-F238E27FC236}">
                <a16:creationId xmlns:a16="http://schemas.microsoft.com/office/drawing/2014/main" id="{8A854D4E-7D70-416D-803C-6211D31DA4B0}"/>
              </a:ext>
            </a:extLst>
          </p:cNvPr>
          <p:cNvCxnSpPr>
            <a:cxnSpLocks/>
            <a:stCxn id="23" idx="6"/>
            <a:endCxn id="52" idx="2"/>
          </p:cNvCxnSpPr>
          <p:nvPr/>
        </p:nvCxnSpPr>
        <p:spPr>
          <a:xfrm flipV="1">
            <a:off x="9602032" y="3632712"/>
            <a:ext cx="4546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A59A1B1C-1BB5-49E8-8280-FB1FC64FEAB2}"/>
              </a:ext>
            </a:extLst>
          </p:cNvPr>
          <p:cNvCxnSpPr>
            <a:cxnSpLocks/>
            <a:stCxn id="14" idx="6"/>
            <a:endCxn id="53" idx="2"/>
          </p:cNvCxnSpPr>
          <p:nvPr/>
        </p:nvCxnSpPr>
        <p:spPr>
          <a:xfrm flipV="1">
            <a:off x="6989425" y="6080684"/>
            <a:ext cx="951476" cy="2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77DA547F-7C47-4257-A4A7-B00AB85FA621}"/>
              </a:ext>
            </a:extLst>
          </p:cNvPr>
          <p:cNvSpPr/>
          <p:nvPr/>
        </p:nvSpPr>
        <p:spPr>
          <a:xfrm>
            <a:off x="10053202" y="4329065"/>
            <a:ext cx="1436697" cy="855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dirty="0">
                <a:ln>
                  <a:noFill/>
                </a:ln>
                <a:solidFill>
                  <a:srgbClr val="FFFF00"/>
                </a:solidFill>
                <a:effectLst/>
                <a:uLnTx/>
                <a:uFillTx/>
                <a:latin typeface="Corbel" panose="020B0503020204020204"/>
                <a:ea typeface="+mn-ea"/>
                <a:cs typeface="+mn-cs"/>
              </a:rPr>
              <a:t>Número de años esperados de escolaridad</a:t>
            </a:r>
          </a:p>
        </p:txBody>
      </p:sp>
      <p:cxnSp>
        <p:nvCxnSpPr>
          <p:cNvPr id="72" name="Conector recto de flecha 71">
            <a:extLst>
              <a:ext uri="{FF2B5EF4-FFF2-40B4-BE49-F238E27FC236}">
                <a16:creationId xmlns:a16="http://schemas.microsoft.com/office/drawing/2014/main" id="{C57C65F4-2BA6-426F-8199-50610ADF3C10}"/>
              </a:ext>
            </a:extLst>
          </p:cNvPr>
          <p:cNvCxnSpPr>
            <a:cxnSpLocks/>
            <a:stCxn id="30" idx="6"/>
            <a:endCxn id="67" idx="2"/>
          </p:cNvCxnSpPr>
          <p:nvPr/>
        </p:nvCxnSpPr>
        <p:spPr>
          <a:xfrm flipV="1">
            <a:off x="9595607" y="4756823"/>
            <a:ext cx="4575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Imagen 72">
            <a:extLst>
              <a:ext uri="{FF2B5EF4-FFF2-40B4-BE49-F238E27FC236}">
                <a16:creationId xmlns:a16="http://schemas.microsoft.com/office/drawing/2014/main" id="{4CEC56B5-B3D4-42B8-8FC0-C06BB8B3C96F}"/>
              </a:ext>
            </a:extLst>
          </p:cNvPr>
          <p:cNvPicPr>
            <a:picLocks noChangeAspect="1"/>
          </p:cNvPicPr>
          <p:nvPr/>
        </p:nvPicPr>
        <p:blipFill>
          <a:blip r:embed="rId2"/>
          <a:stretch>
            <a:fillRect/>
          </a:stretch>
        </p:blipFill>
        <p:spPr>
          <a:xfrm>
            <a:off x="189126" y="4467668"/>
            <a:ext cx="1977634" cy="2242612"/>
          </a:xfrm>
          <a:prstGeom prst="rect">
            <a:avLst/>
          </a:prstGeom>
        </p:spPr>
      </p:pic>
      <p:sp>
        <p:nvSpPr>
          <p:cNvPr id="121" name="Elipse 120">
            <a:extLst>
              <a:ext uri="{FF2B5EF4-FFF2-40B4-BE49-F238E27FC236}">
                <a16:creationId xmlns:a16="http://schemas.microsoft.com/office/drawing/2014/main" id="{2FDC75D0-9CE1-45CF-8040-D98067BB6237}"/>
              </a:ext>
            </a:extLst>
          </p:cNvPr>
          <p:cNvSpPr/>
          <p:nvPr/>
        </p:nvSpPr>
        <p:spPr>
          <a:xfrm>
            <a:off x="10473179" y="631223"/>
            <a:ext cx="1557205" cy="815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E</a:t>
            </a: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x = Tx/Ix</a:t>
            </a:r>
            <a:endPar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129" name="Conector recto de flecha 128">
            <a:extLst>
              <a:ext uri="{FF2B5EF4-FFF2-40B4-BE49-F238E27FC236}">
                <a16:creationId xmlns:a16="http://schemas.microsoft.com/office/drawing/2014/main" id="{AC7C46E6-737A-4D00-B134-634DAA13F59C}"/>
              </a:ext>
            </a:extLst>
          </p:cNvPr>
          <p:cNvCxnSpPr>
            <a:stCxn id="28" idx="6"/>
            <a:endCxn id="121" idx="2"/>
          </p:cNvCxnSpPr>
          <p:nvPr/>
        </p:nvCxnSpPr>
        <p:spPr>
          <a:xfrm>
            <a:off x="10231096" y="1039220"/>
            <a:ext cx="242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57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3DDEA-7907-4587-BAB7-F4319E166818}"/>
              </a:ext>
            </a:extLst>
          </p:cNvPr>
          <p:cNvSpPr>
            <a:spLocks noGrp="1"/>
          </p:cNvSpPr>
          <p:nvPr>
            <p:ph type="title"/>
          </p:nvPr>
        </p:nvSpPr>
        <p:spPr>
          <a:xfrm>
            <a:off x="1022758" y="868464"/>
            <a:ext cx="10515600" cy="1325563"/>
          </a:xfrm>
        </p:spPr>
        <p:txBody>
          <a:bodyPr/>
          <a:lstStyle/>
          <a:p>
            <a:r>
              <a:rPr lang="ang-Latn-001" dirty="0">
                <a:solidFill>
                  <a:schemeClr val="bg2">
                    <a:lumMod val="20000"/>
                    <a:lumOff val="80000"/>
                  </a:schemeClr>
                </a:solidFill>
              </a:rPr>
              <a:t>Segundo </a:t>
            </a:r>
            <a:r>
              <a:rPr lang="es-CL" dirty="0">
                <a:solidFill>
                  <a:schemeClr val="bg2">
                    <a:lumMod val="20000"/>
                    <a:lumOff val="80000"/>
                  </a:schemeClr>
                </a:solidFill>
              </a:rPr>
              <a:t>í</a:t>
            </a:r>
            <a:r>
              <a:rPr lang="ang-Latn-001" dirty="0">
                <a:solidFill>
                  <a:schemeClr val="bg2">
                    <a:lumMod val="20000"/>
                    <a:lumOff val="80000"/>
                  </a:schemeClr>
                </a:solidFill>
              </a:rPr>
              <a:t>ndice a construir</a:t>
            </a:r>
            <a:r>
              <a:rPr lang="ang-Latn" dirty="0">
                <a:solidFill>
                  <a:schemeClr val="bg2">
                    <a:lumMod val="20000"/>
                    <a:lumOff val="80000"/>
                  </a:schemeClr>
                </a:solidFill>
              </a:rPr>
              <a:t>:</a:t>
            </a:r>
            <a:endParaRPr lang="es-CL" dirty="0">
              <a:solidFill>
                <a:schemeClr val="bg2">
                  <a:lumMod val="20000"/>
                  <a:lumOff val="80000"/>
                </a:schemeClr>
              </a:solidFill>
            </a:endParaRPr>
          </a:p>
        </p:txBody>
      </p:sp>
      <p:sp>
        <p:nvSpPr>
          <p:cNvPr id="3" name="Marcador de contenido 2">
            <a:extLst>
              <a:ext uri="{FF2B5EF4-FFF2-40B4-BE49-F238E27FC236}">
                <a16:creationId xmlns:a16="http://schemas.microsoft.com/office/drawing/2014/main" id="{598F493C-6FE3-4C37-A766-9D58F3A1EFE4}"/>
              </a:ext>
            </a:extLst>
          </p:cNvPr>
          <p:cNvSpPr>
            <a:spLocks noGrp="1"/>
          </p:cNvSpPr>
          <p:nvPr>
            <p:ph idx="1"/>
          </p:nvPr>
        </p:nvSpPr>
        <p:spPr>
          <a:xfrm>
            <a:off x="4349761" y="2921512"/>
            <a:ext cx="3636558" cy="1454470"/>
          </a:xfrm>
        </p:spPr>
        <p:txBody>
          <a:bodyPr/>
          <a:lstStyle/>
          <a:p>
            <a:pPr marL="0" indent="0">
              <a:buNone/>
            </a:pPr>
            <a:r>
              <a:rPr lang="es-CL" sz="9600" dirty="0"/>
              <a:t>IVHCC</a:t>
            </a:r>
          </a:p>
          <a:p>
            <a:endParaRPr lang="es-CL" dirty="0"/>
          </a:p>
        </p:txBody>
      </p:sp>
    </p:spTree>
    <p:extLst>
      <p:ext uri="{BB962C8B-B14F-4D97-AF65-F5344CB8AC3E}">
        <p14:creationId xmlns:p14="http://schemas.microsoft.com/office/powerpoint/2010/main" val="89928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88728" y="1028751"/>
            <a:ext cx="25276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R</a:t>
            </a:r>
            <a:r>
              <a:rPr kumimoji="0" lang="ang-Latn-001"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etomemos el IVHCC</a:t>
            </a:r>
            <a:endParaRPr kumimoji="0" lang="es-MX"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355054" y="2951349"/>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4800" b="0" i="0" u="none" strike="noStrike" kern="1200" cap="none" spc="0" normalizeH="0" baseline="0" noProof="0" dirty="0">
                <a:ln>
                  <a:noFill/>
                </a:ln>
                <a:solidFill>
                  <a:srgbClr val="FF0000"/>
                </a:solidFill>
                <a:effectLst/>
                <a:uLnTx/>
                <a:uFillTx/>
                <a:latin typeface="Corbel" panose="020B0503020204020204"/>
                <a:ea typeface="+mn-ea"/>
                <a:cs typeface="+mn-cs"/>
              </a:rPr>
              <a:t>IVHCC</a:t>
            </a:r>
          </a:p>
        </p:txBody>
      </p:sp>
      <p:sp>
        <p:nvSpPr>
          <p:cNvPr id="6" name="Elipse 5">
            <a:extLst>
              <a:ext uri="{FF2B5EF4-FFF2-40B4-BE49-F238E27FC236}">
                <a16:creationId xmlns:a16="http://schemas.microsoft.com/office/drawing/2014/main" id="{9E0B73BF-7FDF-4A48-9E52-840817B99971}"/>
              </a:ext>
            </a:extLst>
          </p:cNvPr>
          <p:cNvSpPr/>
          <p:nvPr/>
        </p:nvSpPr>
        <p:spPr>
          <a:xfrm>
            <a:off x="4604859" y="2866718"/>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rPr>
              <a:t>Exposici</a:t>
            </a: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ón</a:t>
            </a:r>
            <a:endPar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3" name="Elipse 12">
            <a:extLst>
              <a:ext uri="{FF2B5EF4-FFF2-40B4-BE49-F238E27FC236}">
                <a16:creationId xmlns:a16="http://schemas.microsoft.com/office/drawing/2014/main" id="{975AE5A5-489C-4EE9-9407-9F564668ECC9}"/>
              </a:ext>
            </a:extLst>
          </p:cNvPr>
          <p:cNvSpPr/>
          <p:nvPr/>
        </p:nvSpPr>
        <p:spPr>
          <a:xfrm>
            <a:off x="6216161" y="17250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rPr>
              <a:t>Amenaza</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4" name="Elipse 13">
            <a:extLst>
              <a:ext uri="{FF2B5EF4-FFF2-40B4-BE49-F238E27FC236}">
                <a16:creationId xmlns:a16="http://schemas.microsoft.com/office/drawing/2014/main" id="{AAA96983-365F-4382-BCF7-7A2C25A9847C}"/>
              </a:ext>
            </a:extLst>
          </p:cNvPr>
          <p:cNvSpPr/>
          <p:nvPr/>
        </p:nvSpPr>
        <p:spPr>
          <a:xfrm>
            <a:off x="6327113" y="40251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Vulnerabilidad</a:t>
            </a:r>
          </a:p>
        </p:txBody>
      </p:sp>
      <p:sp>
        <p:nvSpPr>
          <p:cNvPr id="15" name="Elipse 14">
            <a:extLst>
              <a:ext uri="{FF2B5EF4-FFF2-40B4-BE49-F238E27FC236}">
                <a16:creationId xmlns:a16="http://schemas.microsoft.com/office/drawing/2014/main" id="{C8B4029D-0A65-4ECA-AAA0-BA035544D223}"/>
              </a:ext>
            </a:extLst>
          </p:cNvPr>
          <p:cNvSpPr/>
          <p:nvPr/>
        </p:nvSpPr>
        <p:spPr>
          <a:xfrm>
            <a:off x="5542355" y="534668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Resiliencia</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2882694" y="2245192"/>
            <a:ext cx="3333467" cy="101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3316368" y="3386836"/>
            <a:ext cx="1288491" cy="6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3316368" y="4008362"/>
            <a:ext cx="3010745" cy="53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2882694" y="4755783"/>
            <a:ext cx="2659661" cy="11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9174E6D6-744E-41BD-B950-0FF55C685DFC}"/>
              </a:ext>
            </a:extLst>
          </p:cNvPr>
          <p:cNvSpPr/>
          <p:nvPr/>
        </p:nvSpPr>
        <p:spPr>
          <a:xfrm>
            <a:off x="9116841" y="4665641"/>
            <a:ext cx="1402154"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2000" b="0" i="0" u="none" strike="noStrike" kern="1200" cap="none" spc="0" normalizeH="0" baseline="0" noProof="0" dirty="0">
                <a:ln>
                  <a:noFill/>
                </a:ln>
                <a:solidFill>
                  <a:srgbClr val="FF0000"/>
                </a:solidFill>
                <a:effectLst/>
                <a:uLnTx/>
                <a:uFillTx/>
                <a:latin typeface="Corbel" panose="020B0503020204020204"/>
                <a:ea typeface="+mn-ea"/>
                <a:cs typeface="+mn-cs"/>
              </a:rPr>
              <a:t>IDH</a:t>
            </a:r>
            <a:endParaRPr kumimoji="0" lang="ang-Latn-001" sz="20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26" name="Elipse 25">
            <a:extLst>
              <a:ext uri="{FF2B5EF4-FFF2-40B4-BE49-F238E27FC236}">
                <a16:creationId xmlns:a16="http://schemas.microsoft.com/office/drawing/2014/main" id="{81CEA19E-FE06-4471-9491-588D9005F106}"/>
              </a:ext>
            </a:extLst>
          </p:cNvPr>
          <p:cNvSpPr/>
          <p:nvPr/>
        </p:nvSpPr>
        <p:spPr>
          <a:xfrm>
            <a:off x="8572501" y="5705876"/>
            <a:ext cx="1472790"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Participación comunitaria</a:t>
            </a:r>
            <a:endPar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27" name="Elipse 26">
            <a:extLst>
              <a:ext uri="{FF2B5EF4-FFF2-40B4-BE49-F238E27FC236}">
                <a16:creationId xmlns:a16="http://schemas.microsoft.com/office/drawing/2014/main" id="{4D0E690A-CC86-4751-BDBD-F0EE73D99471}"/>
              </a:ext>
            </a:extLst>
          </p:cNvPr>
          <p:cNvSpPr/>
          <p:nvPr/>
        </p:nvSpPr>
        <p:spPr>
          <a:xfrm>
            <a:off x="9509621" y="2451928"/>
            <a:ext cx="138084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 Pobreza</a:t>
            </a:r>
            <a:endPar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28" name="Elipse 27">
            <a:extLst>
              <a:ext uri="{FF2B5EF4-FFF2-40B4-BE49-F238E27FC236}">
                <a16:creationId xmlns:a16="http://schemas.microsoft.com/office/drawing/2014/main" id="{F19D47E6-4075-41AA-ACEF-D1DA7179642D}"/>
              </a:ext>
            </a:extLst>
          </p:cNvPr>
          <p:cNvSpPr/>
          <p:nvPr/>
        </p:nvSpPr>
        <p:spPr>
          <a:xfrm>
            <a:off x="10013823" y="3625406"/>
            <a:ext cx="1863852"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 Enfermedades respiratorias</a:t>
            </a:r>
            <a:endPar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19" name="Conector recto de flecha 18">
            <a:extLst>
              <a:ext uri="{FF2B5EF4-FFF2-40B4-BE49-F238E27FC236}">
                <a16:creationId xmlns:a16="http://schemas.microsoft.com/office/drawing/2014/main" id="{27A0F278-4D9B-4EBA-A122-CC209E49828B}"/>
              </a:ext>
            </a:extLst>
          </p:cNvPr>
          <p:cNvCxnSpPr>
            <a:stCxn id="14" idx="6"/>
            <a:endCxn id="27" idx="2"/>
          </p:cNvCxnSpPr>
          <p:nvPr/>
        </p:nvCxnSpPr>
        <p:spPr>
          <a:xfrm flipV="1">
            <a:off x="8332082" y="2972046"/>
            <a:ext cx="1177539" cy="157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3B11C93-855F-40AF-B642-609A5425049C}"/>
              </a:ext>
            </a:extLst>
          </p:cNvPr>
          <p:cNvCxnSpPr>
            <a:cxnSpLocks/>
            <a:stCxn id="14" idx="6"/>
            <a:endCxn id="28" idx="2"/>
          </p:cNvCxnSpPr>
          <p:nvPr/>
        </p:nvCxnSpPr>
        <p:spPr>
          <a:xfrm flipV="1">
            <a:off x="8332082" y="4145524"/>
            <a:ext cx="1681741" cy="39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C9B58F61-2C9A-41EE-99C6-5E5194E52464}"/>
              </a:ext>
            </a:extLst>
          </p:cNvPr>
          <p:cNvCxnSpPr>
            <a:stCxn id="15" idx="6"/>
            <a:endCxn id="24" idx="2"/>
          </p:cNvCxnSpPr>
          <p:nvPr/>
        </p:nvCxnSpPr>
        <p:spPr>
          <a:xfrm flipV="1">
            <a:off x="7547324" y="5185759"/>
            <a:ext cx="1569517" cy="68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FC0BB3C-E355-43C4-9479-F2BC1C96ED58}"/>
              </a:ext>
            </a:extLst>
          </p:cNvPr>
          <p:cNvCxnSpPr>
            <a:cxnSpLocks/>
            <a:stCxn id="15" idx="6"/>
            <a:endCxn id="26" idx="2"/>
          </p:cNvCxnSpPr>
          <p:nvPr/>
        </p:nvCxnSpPr>
        <p:spPr>
          <a:xfrm>
            <a:off x="7547324" y="5866807"/>
            <a:ext cx="1025177" cy="35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ítulo 1">
            <a:extLst>
              <a:ext uri="{FF2B5EF4-FFF2-40B4-BE49-F238E27FC236}">
                <a16:creationId xmlns:a16="http://schemas.microsoft.com/office/drawing/2014/main" id="{E5250910-32AC-40FC-8E40-35B2031D24B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L" sz="2000" b="0" i="0" u="none" strike="noStrike" kern="1200" cap="none" spc="-300" normalizeH="0" baseline="0" noProof="0" dirty="0">
                <a:ln>
                  <a:noFill/>
                </a:ln>
                <a:gradFill flip="none" rotWithShape="1">
                  <a:gsLst>
                    <a:gs pos="32000">
                      <a:prstClr val="white">
                        <a:lumMod val="89000"/>
                      </a:prstClr>
                    </a:gs>
                    <a:gs pos="0">
                      <a:prstClr val="black">
                        <a:lumMod val="41000"/>
                        <a:lumOff val="59000"/>
                      </a:prstClr>
                    </a:gs>
                    <a:gs pos="100000">
                      <a:srgbClr val="94D7E4">
                        <a:lumMod val="0"/>
                        <a:lumOff val="100000"/>
                      </a:srgbClr>
                    </a:gs>
                  </a:gsLst>
                  <a:lin ang="8100000" scaled="1"/>
                  <a:tileRect/>
                </a:gradFill>
                <a:effectLst>
                  <a:outerShdw blurRad="38100" dist="38100" dir="2700000" algn="tl">
                    <a:srgbClr val="000000">
                      <a:alpha val="43137"/>
                    </a:srgbClr>
                  </a:outerShdw>
                </a:effectLst>
                <a:uLnTx/>
                <a:uFillTx/>
                <a:latin typeface="Rod" panose="020B0604020202020204" pitchFamily="49" charset="-79"/>
                <a:ea typeface="Meiryo" panose="020B0400000000000000" pitchFamily="34" charset="-128"/>
                <a:cs typeface="Rod" panose="020B0604020202020204" pitchFamily="49" charset="-79"/>
              </a:rPr>
              <a:t>A</a:t>
            </a:r>
            <a:r>
              <a:rPr kumimoji="0" lang="ang-Latn-001" sz="2000" b="0" i="0" u="none" strike="noStrike" kern="1200" cap="none" spc="-300" normalizeH="0" baseline="0" noProof="0" dirty="0">
                <a:ln>
                  <a:noFill/>
                </a:ln>
                <a:gradFill flip="none" rotWithShape="1">
                  <a:gsLst>
                    <a:gs pos="32000">
                      <a:prstClr val="white">
                        <a:lumMod val="89000"/>
                      </a:prstClr>
                    </a:gs>
                    <a:gs pos="0">
                      <a:prstClr val="black">
                        <a:lumMod val="41000"/>
                        <a:lumOff val="59000"/>
                      </a:prstClr>
                    </a:gs>
                    <a:gs pos="100000">
                      <a:srgbClr val="94D7E4">
                        <a:lumMod val="0"/>
                        <a:lumOff val="100000"/>
                      </a:srgbClr>
                    </a:gs>
                  </a:gsLst>
                  <a:lin ang="8100000" scaled="1"/>
                  <a:tileRect/>
                </a:gradFill>
                <a:effectLst>
                  <a:outerShdw blurRad="38100" dist="38100" dir="2700000" algn="tl">
                    <a:srgbClr val="000000">
                      <a:alpha val="43137"/>
                    </a:srgbClr>
                  </a:outerShdw>
                </a:effectLst>
                <a:uLnTx/>
                <a:uFillTx/>
                <a:latin typeface="Rod" panose="020B0604020202020204" pitchFamily="49" charset="-79"/>
                <a:ea typeface="Meiryo" panose="020B0400000000000000" pitchFamily="34" charset="-128"/>
                <a:cs typeface="Rod" panose="020B0604020202020204" pitchFamily="49" charset="-79"/>
              </a:rPr>
              <a:t>ntecedentes: Dos tipos de vulnerabilidades</a:t>
            </a:r>
            <a:endParaRPr kumimoji="0" lang="es-CL" sz="2000" b="0" i="0" u="none" strike="noStrike" kern="1200" cap="none" spc="-300" normalizeH="0" baseline="0" noProof="0" dirty="0">
              <a:ln>
                <a:noFill/>
              </a:ln>
              <a:gradFill flip="none" rotWithShape="1">
                <a:gsLst>
                  <a:gs pos="32000">
                    <a:prstClr val="white">
                      <a:lumMod val="89000"/>
                    </a:prstClr>
                  </a:gs>
                  <a:gs pos="0">
                    <a:prstClr val="black">
                      <a:lumMod val="41000"/>
                      <a:lumOff val="59000"/>
                    </a:prstClr>
                  </a:gs>
                  <a:gs pos="100000">
                    <a:srgbClr val="94D7E4">
                      <a:lumMod val="0"/>
                      <a:lumOff val="100000"/>
                    </a:srgbClr>
                  </a:gs>
                </a:gsLst>
                <a:lin ang="8100000" scaled="1"/>
                <a:tileRect/>
              </a:gradFill>
              <a:effectLst>
                <a:outerShdw blurRad="469900" dist="342900" dir="5400000" sy="-20000" rotWithShape="0">
                  <a:prstClr val="black">
                    <a:alpha val="66000"/>
                  </a:prstClr>
                </a:outerShdw>
              </a:effectLst>
              <a:uLnTx/>
              <a:uFillTx/>
              <a:latin typeface="Rod" panose="020B0604020202020204" pitchFamily="49" charset="-79"/>
              <a:ea typeface="Meiryo" panose="020B0400000000000000" pitchFamily="34" charset="-128"/>
              <a:cs typeface="Rod" panose="020B0604020202020204" pitchFamily="49" charset="-79"/>
            </a:endParaRPr>
          </a:p>
        </p:txBody>
      </p:sp>
      <p:sp>
        <p:nvSpPr>
          <p:cNvPr id="21" name="CuadroTexto 20">
            <a:extLst>
              <a:ext uri="{FF2B5EF4-FFF2-40B4-BE49-F238E27FC236}">
                <a16:creationId xmlns:a16="http://schemas.microsoft.com/office/drawing/2014/main" id="{202374A9-8304-43C6-8CAF-6F51A7AF3B80}"/>
              </a:ext>
            </a:extLst>
          </p:cNvPr>
          <p:cNvSpPr txBox="1"/>
          <p:nvPr/>
        </p:nvSpPr>
        <p:spPr>
          <a:xfrm>
            <a:off x="848203" y="1626463"/>
            <a:ext cx="181110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2400" b="0" i="0" u="none" strike="noStrike" kern="1200" cap="none" spc="0" normalizeH="0" baseline="0" noProof="0" dirty="0">
                <a:ln>
                  <a:noFill/>
                </a:ln>
                <a:solidFill>
                  <a:srgbClr val="FFFF00"/>
                </a:solidFill>
                <a:effectLst/>
                <a:highlight>
                  <a:srgbClr val="808000"/>
                </a:highlight>
                <a:uLnTx/>
                <a:uFillTx/>
                <a:latin typeface="Corbel" panose="020B0503020204020204"/>
                <a:ea typeface="+mn-ea"/>
                <a:cs typeface="+mn-cs"/>
              </a:rPr>
              <a:t>Tercer índice</a:t>
            </a:r>
          </a:p>
        </p:txBody>
      </p:sp>
      <p:sp>
        <p:nvSpPr>
          <p:cNvPr id="25" name="Elipse 24">
            <a:extLst>
              <a:ext uri="{FF2B5EF4-FFF2-40B4-BE49-F238E27FC236}">
                <a16:creationId xmlns:a16="http://schemas.microsoft.com/office/drawing/2014/main" id="{1EE5B547-B271-4AF3-90D3-35FE323A6DC5}"/>
              </a:ext>
            </a:extLst>
          </p:cNvPr>
          <p:cNvSpPr/>
          <p:nvPr/>
        </p:nvSpPr>
        <p:spPr>
          <a:xfrm>
            <a:off x="8818417" y="1422875"/>
            <a:ext cx="1700578" cy="748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002060"/>
                </a:solidFill>
                <a:effectLst/>
                <a:uLnTx/>
                <a:uFillTx/>
                <a:latin typeface="Corbel" panose="020B0503020204020204"/>
                <a:ea typeface="+mn-ea"/>
                <a:cs typeface="+mn-cs"/>
              </a:rPr>
              <a:t>Frecuencia de la catástrofe</a:t>
            </a:r>
          </a:p>
        </p:txBody>
      </p:sp>
      <p:cxnSp>
        <p:nvCxnSpPr>
          <p:cNvPr id="4" name="Conector recto de flecha 3">
            <a:extLst>
              <a:ext uri="{FF2B5EF4-FFF2-40B4-BE49-F238E27FC236}">
                <a16:creationId xmlns:a16="http://schemas.microsoft.com/office/drawing/2014/main" id="{BD3BFA72-BDBC-4C01-BD26-3234629E45C1}"/>
              </a:ext>
            </a:extLst>
          </p:cNvPr>
          <p:cNvCxnSpPr>
            <a:stCxn id="13" idx="6"/>
            <a:endCxn id="25" idx="2"/>
          </p:cNvCxnSpPr>
          <p:nvPr/>
        </p:nvCxnSpPr>
        <p:spPr>
          <a:xfrm flipV="1">
            <a:off x="8221130" y="1797026"/>
            <a:ext cx="597287" cy="44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ipse 28">
            <a:extLst>
              <a:ext uri="{FF2B5EF4-FFF2-40B4-BE49-F238E27FC236}">
                <a16:creationId xmlns:a16="http://schemas.microsoft.com/office/drawing/2014/main" id="{7B2EBE82-E542-475D-957F-67243D38F0F9}"/>
              </a:ext>
            </a:extLst>
          </p:cNvPr>
          <p:cNvSpPr/>
          <p:nvPr/>
        </p:nvSpPr>
        <p:spPr>
          <a:xfrm>
            <a:off x="7251355" y="2951349"/>
            <a:ext cx="1700578" cy="748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 sz="1400" b="0" i="0" u="none" strike="noStrike" kern="1200" cap="none" spc="0" normalizeH="0" baseline="0" noProof="0" dirty="0">
                <a:ln>
                  <a:noFill/>
                </a:ln>
                <a:solidFill>
                  <a:srgbClr val="002060"/>
                </a:solidFill>
                <a:effectLst/>
                <a:uLnTx/>
                <a:uFillTx/>
                <a:latin typeface="Corbel" panose="020B0503020204020204"/>
                <a:ea typeface="+mn-ea"/>
                <a:cs typeface="+mn-cs"/>
              </a:rPr>
              <a:t>&lt; 15% y &gt;65%</a:t>
            </a:r>
            <a:endParaRPr kumimoji="0" lang="es-CL" sz="1400" b="0" i="0" u="none" strike="noStrike" kern="1200" cap="none" spc="0" normalizeH="0" baseline="0" noProof="0" dirty="0">
              <a:ln>
                <a:noFill/>
              </a:ln>
              <a:solidFill>
                <a:srgbClr val="002060"/>
              </a:solidFill>
              <a:effectLst/>
              <a:uLnTx/>
              <a:uFillTx/>
              <a:latin typeface="Corbel" panose="020B0503020204020204"/>
              <a:ea typeface="+mn-ea"/>
              <a:cs typeface="+mn-cs"/>
            </a:endParaRPr>
          </a:p>
        </p:txBody>
      </p:sp>
      <p:cxnSp>
        <p:nvCxnSpPr>
          <p:cNvPr id="7" name="Conector recto de flecha 6">
            <a:extLst>
              <a:ext uri="{FF2B5EF4-FFF2-40B4-BE49-F238E27FC236}">
                <a16:creationId xmlns:a16="http://schemas.microsoft.com/office/drawing/2014/main" id="{E5BE2E8C-F79E-4700-927A-8123C5E4F0C4}"/>
              </a:ext>
            </a:extLst>
          </p:cNvPr>
          <p:cNvCxnSpPr>
            <a:stCxn id="6" idx="6"/>
            <a:endCxn id="29" idx="2"/>
          </p:cNvCxnSpPr>
          <p:nvPr/>
        </p:nvCxnSpPr>
        <p:spPr>
          <a:xfrm flipV="1">
            <a:off x="6609828" y="3325500"/>
            <a:ext cx="641527" cy="6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77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46286-AAA2-4795-9AF6-009B7A476933}"/>
              </a:ext>
            </a:extLst>
          </p:cNvPr>
          <p:cNvSpPr>
            <a:spLocks noGrp="1"/>
          </p:cNvSpPr>
          <p:nvPr>
            <p:ph type="title"/>
          </p:nvPr>
        </p:nvSpPr>
        <p:spPr>
          <a:xfrm>
            <a:off x="838200" y="584201"/>
            <a:ext cx="10515600" cy="787400"/>
          </a:xfrm>
        </p:spPr>
        <p:txBody>
          <a:bodyPr>
            <a:normAutofit fontScale="90000"/>
          </a:bodyPr>
          <a:lstStyle/>
          <a:p>
            <a:r>
              <a:rPr lang="es-CL" dirty="0"/>
              <a:t>Otro índice útil</a:t>
            </a:r>
            <a:r>
              <a:rPr lang="ang-Latn" dirty="0"/>
              <a:t>: </a:t>
            </a:r>
            <a:r>
              <a:rPr lang="es-CL" dirty="0"/>
              <a:t>N</a:t>
            </a:r>
            <a:r>
              <a:rPr lang="ang-Latn-001" dirty="0"/>
              <a:t>otredame</a:t>
            </a:r>
            <a:endParaRPr lang="es-CL" dirty="0"/>
          </a:p>
        </p:txBody>
      </p:sp>
      <p:sp>
        <p:nvSpPr>
          <p:cNvPr id="3" name="Marcador de contenido 2">
            <a:extLst>
              <a:ext uri="{FF2B5EF4-FFF2-40B4-BE49-F238E27FC236}">
                <a16:creationId xmlns:a16="http://schemas.microsoft.com/office/drawing/2014/main" id="{F2F88AE6-0B96-4344-B627-0613D2F4A5BF}"/>
              </a:ext>
            </a:extLst>
          </p:cNvPr>
          <p:cNvSpPr>
            <a:spLocks noGrp="1"/>
          </p:cNvSpPr>
          <p:nvPr>
            <p:ph idx="1"/>
          </p:nvPr>
        </p:nvSpPr>
        <p:spPr>
          <a:xfrm>
            <a:off x="838200" y="1728788"/>
            <a:ext cx="10233800" cy="4351338"/>
          </a:xfrm>
        </p:spPr>
        <p:txBody>
          <a:bodyPr/>
          <a:lstStyle/>
          <a:p>
            <a:pPr marL="0" indent="0">
              <a:buNone/>
            </a:pPr>
            <a:r>
              <a:rPr lang="es-CL" dirty="0">
                <a:latin typeface="Corbel (Cuerpo)"/>
              </a:rPr>
              <a:t>El 2015, la </a:t>
            </a:r>
            <a:r>
              <a:rPr lang="en-US" dirty="0">
                <a:effectLst/>
                <a:latin typeface="Corbel (Cuerpo)"/>
              </a:rPr>
              <a:t>University de Notre Dame construyó un índice de adaptación global al cambio climático. </a:t>
            </a:r>
            <a:r>
              <a:rPr lang="es-MX" dirty="0">
                <a:effectLst/>
                <a:latin typeface="Corbel (Cuerpo)"/>
              </a:rPr>
              <a:t>El Índice de adaptación global de Notre Dame (ND-GAIN) es un índice que muestra la vulnerabilidad de un país a las alteraciones climáticas.</a:t>
            </a:r>
          </a:p>
          <a:p>
            <a:pPr marL="0" indent="0">
              <a:buNone/>
            </a:pPr>
            <a:endParaRPr lang="es-MX" dirty="0">
              <a:latin typeface="Corbel (Cuerpo)"/>
            </a:endParaRPr>
          </a:p>
          <a:p>
            <a:pPr marL="0" indent="0">
              <a:buNone/>
            </a:pPr>
            <a:r>
              <a:rPr lang="es-MX" dirty="0">
                <a:effectLst/>
                <a:latin typeface="Corbel (Cuerpo)"/>
              </a:rPr>
              <a:t>Como vemos, es lo que buscamos en el </a:t>
            </a:r>
            <a:r>
              <a:rPr lang="es-MX" dirty="0">
                <a:solidFill>
                  <a:srgbClr val="FF0000"/>
                </a:solidFill>
                <a:effectLst/>
                <a:latin typeface="Corbel (Cuerpo)"/>
              </a:rPr>
              <a:t>IVHCC</a:t>
            </a:r>
            <a:endParaRPr lang="en-US" dirty="0">
              <a:solidFill>
                <a:srgbClr val="FF0000"/>
              </a:solidFill>
              <a:effectLst/>
              <a:latin typeface="Corbel (Cuerpo)"/>
            </a:endParaRPr>
          </a:p>
          <a:p>
            <a:pPr marL="0" indent="0">
              <a:buNone/>
            </a:pPr>
            <a:endParaRPr lang="en-US" dirty="0">
              <a:latin typeface="Arial" panose="020B0604020202020204" pitchFamily="34" charset="0"/>
            </a:endParaRPr>
          </a:p>
          <a:p>
            <a:pPr marL="0" indent="0">
              <a:buNone/>
            </a:pPr>
            <a:endParaRPr lang="es-CL" dirty="0"/>
          </a:p>
        </p:txBody>
      </p:sp>
    </p:spTree>
    <p:extLst>
      <p:ext uri="{BB962C8B-B14F-4D97-AF65-F5344CB8AC3E}">
        <p14:creationId xmlns:p14="http://schemas.microsoft.com/office/powerpoint/2010/main" val="1277105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C1CE92-B820-4630-BE04-C8C1D3DA9DDF}"/>
              </a:ext>
            </a:extLst>
          </p:cNvPr>
          <p:cNvPicPr>
            <a:picLocks noChangeAspect="1"/>
          </p:cNvPicPr>
          <p:nvPr/>
        </p:nvPicPr>
        <p:blipFill>
          <a:blip r:embed="rId2"/>
          <a:stretch>
            <a:fillRect/>
          </a:stretch>
        </p:blipFill>
        <p:spPr>
          <a:xfrm>
            <a:off x="2190750" y="1557967"/>
            <a:ext cx="9557297" cy="4769052"/>
          </a:xfrm>
          <a:prstGeom prst="rect">
            <a:avLst/>
          </a:prstGeom>
        </p:spPr>
      </p:pic>
      <p:sp>
        <p:nvSpPr>
          <p:cNvPr id="6" name="CuadroTexto 5">
            <a:extLst>
              <a:ext uri="{FF2B5EF4-FFF2-40B4-BE49-F238E27FC236}">
                <a16:creationId xmlns:a16="http://schemas.microsoft.com/office/drawing/2014/main" id="{721AE5DD-C823-4391-A827-0FC78BA58A3B}"/>
              </a:ext>
            </a:extLst>
          </p:cNvPr>
          <p:cNvSpPr txBox="1"/>
          <p:nvPr/>
        </p:nvSpPr>
        <p:spPr>
          <a:xfrm>
            <a:off x="394608" y="2952750"/>
            <a:ext cx="1796142" cy="646331"/>
          </a:xfrm>
          <a:prstGeom prst="rect">
            <a:avLst/>
          </a:prstGeom>
          <a:noFill/>
        </p:spPr>
        <p:txBody>
          <a:bodyPr wrap="square" rtlCol="0">
            <a:spAutoFit/>
          </a:bodyPr>
          <a:lstStyle/>
          <a:p>
            <a:r>
              <a:rPr lang="es-CL" dirty="0"/>
              <a:t>V</a:t>
            </a:r>
            <a:r>
              <a:rPr lang="ang-Latn-001" dirty="0"/>
              <a:t>ulnerabilidad</a:t>
            </a:r>
            <a:endParaRPr lang="es-CL" dirty="0"/>
          </a:p>
          <a:p>
            <a:r>
              <a:rPr lang="ang-Latn-001" dirty="0"/>
              <a:t> y preparacion</a:t>
            </a:r>
            <a:endParaRPr lang="es-CL" dirty="0"/>
          </a:p>
        </p:txBody>
      </p:sp>
      <p:sp>
        <p:nvSpPr>
          <p:cNvPr id="8" name="Título 1">
            <a:extLst>
              <a:ext uri="{FF2B5EF4-FFF2-40B4-BE49-F238E27FC236}">
                <a16:creationId xmlns:a16="http://schemas.microsoft.com/office/drawing/2014/main" id="{339A969E-C889-48A0-8992-84C252EE6A6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154918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699E5B2-87DD-435C-82E3-643B629F1C7A}"/>
              </a:ext>
            </a:extLst>
          </p:cNvPr>
          <p:cNvSpPr txBox="1"/>
          <p:nvPr/>
        </p:nvSpPr>
        <p:spPr>
          <a:xfrm>
            <a:off x="629185" y="6375880"/>
            <a:ext cx="5650136" cy="307777"/>
          </a:xfrm>
          <a:prstGeom prst="rect">
            <a:avLst/>
          </a:prstGeom>
          <a:noFill/>
        </p:spPr>
        <p:txBody>
          <a:bodyPr wrap="none" rtlCol="0">
            <a:spAutoFit/>
          </a:bodyPr>
          <a:lstStyle/>
          <a:p>
            <a:pPr algn="just"/>
            <a:r>
              <a:rPr lang="es-CL" sz="1400" dirty="0"/>
              <a:t>https://gain.nd.edu/assets/254377/nd_gain_technical_document_2015.pdf</a:t>
            </a:r>
          </a:p>
        </p:txBody>
      </p:sp>
      <p:pic>
        <p:nvPicPr>
          <p:cNvPr id="9" name="Imagen 8">
            <a:extLst>
              <a:ext uri="{FF2B5EF4-FFF2-40B4-BE49-F238E27FC236}">
                <a16:creationId xmlns:a16="http://schemas.microsoft.com/office/drawing/2014/main" id="{C2B510A4-6936-46FF-B704-71B7A7AF88E5}"/>
              </a:ext>
            </a:extLst>
          </p:cNvPr>
          <p:cNvPicPr>
            <a:picLocks noChangeAspect="1"/>
          </p:cNvPicPr>
          <p:nvPr/>
        </p:nvPicPr>
        <p:blipFill>
          <a:blip r:embed="rId2"/>
          <a:stretch>
            <a:fillRect/>
          </a:stretch>
        </p:blipFill>
        <p:spPr>
          <a:xfrm>
            <a:off x="941928" y="1056922"/>
            <a:ext cx="3521016" cy="5182341"/>
          </a:xfrm>
          <a:prstGeom prst="rect">
            <a:avLst/>
          </a:prstGeom>
        </p:spPr>
      </p:pic>
      <p:pic>
        <p:nvPicPr>
          <p:cNvPr id="11" name="Imagen 10">
            <a:extLst>
              <a:ext uri="{FF2B5EF4-FFF2-40B4-BE49-F238E27FC236}">
                <a16:creationId xmlns:a16="http://schemas.microsoft.com/office/drawing/2014/main" id="{D53ACFAD-CC72-429C-B9EF-86DB451A705B}"/>
              </a:ext>
            </a:extLst>
          </p:cNvPr>
          <p:cNvPicPr>
            <a:picLocks noChangeAspect="1"/>
          </p:cNvPicPr>
          <p:nvPr/>
        </p:nvPicPr>
        <p:blipFill>
          <a:blip r:embed="rId3"/>
          <a:stretch>
            <a:fillRect/>
          </a:stretch>
        </p:blipFill>
        <p:spPr>
          <a:xfrm>
            <a:off x="5294765" y="964842"/>
            <a:ext cx="6323988" cy="1096200"/>
          </a:xfrm>
          <a:prstGeom prst="rect">
            <a:avLst/>
          </a:prstGeom>
        </p:spPr>
      </p:pic>
      <p:pic>
        <p:nvPicPr>
          <p:cNvPr id="6" name="Imagen 5">
            <a:extLst>
              <a:ext uri="{FF2B5EF4-FFF2-40B4-BE49-F238E27FC236}">
                <a16:creationId xmlns:a16="http://schemas.microsoft.com/office/drawing/2014/main" id="{EECBAE4F-F45B-4319-A898-3D9D6ADC833D}"/>
              </a:ext>
            </a:extLst>
          </p:cNvPr>
          <p:cNvPicPr>
            <a:picLocks noChangeAspect="1"/>
          </p:cNvPicPr>
          <p:nvPr/>
        </p:nvPicPr>
        <p:blipFill>
          <a:blip r:embed="rId4"/>
          <a:stretch>
            <a:fillRect/>
          </a:stretch>
        </p:blipFill>
        <p:spPr>
          <a:xfrm>
            <a:off x="5461233" y="2398615"/>
            <a:ext cx="5180026" cy="3507479"/>
          </a:xfrm>
          <a:prstGeom prst="rect">
            <a:avLst/>
          </a:prstGeom>
          <a:ln w="190500" cap="flat" cmpd="thinThick">
            <a:solidFill>
              <a:srgbClr val="FFFFFF"/>
            </a:solidFill>
            <a:prstDash val="solid"/>
            <a:round/>
          </a:ln>
        </p:spPr>
      </p:pic>
      <p:sp>
        <p:nvSpPr>
          <p:cNvPr id="8" name="Título 1">
            <a:extLst>
              <a:ext uri="{FF2B5EF4-FFF2-40B4-BE49-F238E27FC236}">
                <a16:creationId xmlns:a16="http://schemas.microsoft.com/office/drawing/2014/main" id="{8848B410-CA6B-47F8-8970-F68896E35408}"/>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060505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Preparación a un evento asociado al cambio climático</a:t>
            </a:r>
          </a:p>
        </p:txBody>
      </p:sp>
      <p:sp>
        <p:nvSpPr>
          <p:cNvPr id="6" name="Elipse 5">
            <a:extLst>
              <a:ext uri="{FF2B5EF4-FFF2-40B4-BE49-F238E27FC236}">
                <a16:creationId xmlns:a16="http://schemas.microsoft.com/office/drawing/2014/main" id="{9E0B73BF-7FDF-4A48-9E52-840817B99971}"/>
              </a:ext>
            </a:extLst>
          </p:cNvPr>
          <p:cNvSpPr/>
          <p:nvPr/>
        </p:nvSpPr>
        <p:spPr>
          <a:xfrm>
            <a:off x="5530932" y="301624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Economía</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5701078" y="1274417"/>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Gobierno</a:t>
            </a:r>
          </a:p>
        </p:txBody>
      </p:sp>
      <p:sp>
        <p:nvSpPr>
          <p:cNvPr id="14" name="Elipse 13">
            <a:extLst>
              <a:ext uri="{FF2B5EF4-FFF2-40B4-BE49-F238E27FC236}">
                <a16:creationId xmlns:a16="http://schemas.microsoft.com/office/drawing/2014/main" id="{AAA96983-365F-4382-BCF7-7A2C25A9847C}"/>
              </a:ext>
            </a:extLst>
          </p:cNvPr>
          <p:cNvSpPr/>
          <p:nvPr/>
        </p:nvSpPr>
        <p:spPr>
          <a:xfrm>
            <a:off x="5895975" y="495030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Sociedad</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794535"/>
            <a:ext cx="1755699" cy="1140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536361"/>
            <a:ext cx="1151879" cy="14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1516922" cy="1787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70B88FD9-1909-4183-A876-4C020E0ABD59}"/>
              </a:ext>
            </a:extLst>
          </p:cNvPr>
          <p:cNvSpPr/>
          <p:nvPr/>
        </p:nvSpPr>
        <p:spPr>
          <a:xfrm>
            <a:off x="8072394" y="165658"/>
            <a:ext cx="1700256" cy="931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Estabilidad política y no violencia</a:t>
            </a:r>
          </a:p>
        </p:txBody>
      </p:sp>
      <p:sp>
        <p:nvSpPr>
          <p:cNvPr id="21" name="Elipse 20">
            <a:extLst>
              <a:ext uri="{FF2B5EF4-FFF2-40B4-BE49-F238E27FC236}">
                <a16:creationId xmlns:a16="http://schemas.microsoft.com/office/drawing/2014/main" id="{8B1DE2F2-E1AF-42EB-8B0B-5B702EA241DB}"/>
              </a:ext>
            </a:extLst>
          </p:cNvPr>
          <p:cNvSpPr/>
          <p:nvPr/>
        </p:nvSpPr>
        <p:spPr>
          <a:xfrm>
            <a:off x="9186375" y="93612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Control de la corrupción</a:t>
            </a:r>
          </a:p>
        </p:txBody>
      </p:sp>
      <p:sp>
        <p:nvSpPr>
          <p:cNvPr id="23" name="Elipse 22">
            <a:extLst>
              <a:ext uri="{FF2B5EF4-FFF2-40B4-BE49-F238E27FC236}">
                <a16:creationId xmlns:a16="http://schemas.microsoft.com/office/drawing/2014/main" id="{3496E8E9-A0B9-437B-AFE8-334C71A91098}"/>
              </a:ext>
            </a:extLst>
          </p:cNvPr>
          <p:cNvSpPr/>
          <p:nvPr/>
        </p:nvSpPr>
        <p:spPr>
          <a:xfrm>
            <a:off x="8228718" y="255992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Imperio de la ley</a:t>
            </a:r>
          </a:p>
        </p:txBody>
      </p:sp>
      <p:sp>
        <p:nvSpPr>
          <p:cNvPr id="24" name="Elipse 23">
            <a:extLst>
              <a:ext uri="{FF2B5EF4-FFF2-40B4-BE49-F238E27FC236}">
                <a16:creationId xmlns:a16="http://schemas.microsoft.com/office/drawing/2014/main" id="{9D202C37-8853-4C6D-965D-61B663A2F07A}"/>
              </a:ext>
            </a:extLst>
          </p:cNvPr>
          <p:cNvSpPr/>
          <p:nvPr/>
        </p:nvSpPr>
        <p:spPr>
          <a:xfrm>
            <a:off x="8932714" y="178250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Calidad de la regulación</a:t>
            </a:r>
          </a:p>
        </p:txBody>
      </p:sp>
      <p:sp>
        <p:nvSpPr>
          <p:cNvPr id="25" name="Elipse 24">
            <a:extLst>
              <a:ext uri="{FF2B5EF4-FFF2-40B4-BE49-F238E27FC236}">
                <a16:creationId xmlns:a16="http://schemas.microsoft.com/office/drawing/2014/main" id="{2F4814A4-54D2-4C7D-ADBB-0DBFEE4BDDFF}"/>
              </a:ext>
            </a:extLst>
          </p:cNvPr>
          <p:cNvSpPr/>
          <p:nvPr/>
        </p:nvSpPr>
        <p:spPr>
          <a:xfrm>
            <a:off x="8687780" y="342900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Capacidad de hacer negocios</a:t>
            </a:r>
          </a:p>
        </p:txBody>
      </p:sp>
      <p:cxnSp>
        <p:nvCxnSpPr>
          <p:cNvPr id="17" name="Conector recto de flecha 16">
            <a:extLst>
              <a:ext uri="{FF2B5EF4-FFF2-40B4-BE49-F238E27FC236}">
                <a16:creationId xmlns:a16="http://schemas.microsoft.com/office/drawing/2014/main" id="{D5B52D79-0447-4173-9FDA-0137945D1130}"/>
              </a:ext>
            </a:extLst>
          </p:cNvPr>
          <p:cNvCxnSpPr>
            <a:stCxn id="6" idx="6"/>
            <a:endCxn id="25" idx="2"/>
          </p:cNvCxnSpPr>
          <p:nvPr/>
        </p:nvCxnSpPr>
        <p:spPr>
          <a:xfrm>
            <a:off x="7535901" y="3536361"/>
            <a:ext cx="1151879" cy="26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4E5BCD92-6112-4B30-BFDC-31F2A01E8E01}"/>
              </a:ext>
            </a:extLst>
          </p:cNvPr>
          <p:cNvSpPr/>
          <p:nvPr/>
        </p:nvSpPr>
        <p:spPr>
          <a:xfrm>
            <a:off x="8489072" y="4377362"/>
            <a:ext cx="1851634"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Infraestructura</a:t>
            </a:r>
          </a:p>
        </p:txBody>
      </p:sp>
      <p:sp>
        <p:nvSpPr>
          <p:cNvPr id="27" name="Elipse 26">
            <a:extLst>
              <a:ext uri="{FF2B5EF4-FFF2-40B4-BE49-F238E27FC236}">
                <a16:creationId xmlns:a16="http://schemas.microsoft.com/office/drawing/2014/main" id="{6E91E126-508D-45BB-94BD-D9E0C8F5D02B}"/>
              </a:ext>
            </a:extLst>
          </p:cNvPr>
          <p:cNvSpPr/>
          <p:nvPr/>
        </p:nvSpPr>
        <p:spPr>
          <a:xfrm>
            <a:off x="9595777" y="5075494"/>
            <a:ext cx="1672297"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Desigualdad</a:t>
            </a:r>
          </a:p>
        </p:txBody>
      </p:sp>
      <p:sp>
        <p:nvSpPr>
          <p:cNvPr id="28" name="Elipse 27">
            <a:extLst>
              <a:ext uri="{FF2B5EF4-FFF2-40B4-BE49-F238E27FC236}">
                <a16:creationId xmlns:a16="http://schemas.microsoft.com/office/drawing/2014/main" id="{E799F66D-BDD7-4415-9B21-534E90C118EF}"/>
              </a:ext>
            </a:extLst>
          </p:cNvPr>
          <p:cNvSpPr/>
          <p:nvPr/>
        </p:nvSpPr>
        <p:spPr>
          <a:xfrm>
            <a:off x="8932714" y="579059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Educación</a:t>
            </a:r>
          </a:p>
        </p:txBody>
      </p:sp>
      <p:sp>
        <p:nvSpPr>
          <p:cNvPr id="29" name="Elipse 28">
            <a:extLst>
              <a:ext uri="{FF2B5EF4-FFF2-40B4-BE49-F238E27FC236}">
                <a16:creationId xmlns:a16="http://schemas.microsoft.com/office/drawing/2014/main" id="{038919F4-075D-4255-ADF9-02C471B198D5}"/>
              </a:ext>
            </a:extLst>
          </p:cNvPr>
          <p:cNvSpPr/>
          <p:nvPr/>
        </p:nvSpPr>
        <p:spPr>
          <a:xfrm>
            <a:off x="7368398" y="593578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Innovación</a:t>
            </a:r>
          </a:p>
        </p:txBody>
      </p:sp>
      <p:cxnSp>
        <p:nvCxnSpPr>
          <p:cNvPr id="31" name="Conector recto de flecha 30">
            <a:extLst>
              <a:ext uri="{FF2B5EF4-FFF2-40B4-BE49-F238E27FC236}">
                <a16:creationId xmlns:a16="http://schemas.microsoft.com/office/drawing/2014/main" id="{74261FE1-5B8D-48E7-B4DA-378972CE7DE1}"/>
              </a:ext>
            </a:extLst>
          </p:cNvPr>
          <p:cNvCxnSpPr>
            <a:cxnSpLocks/>
            <a:stCxn id="13" idx="6"/>
            <a:endCxn id="19" idx="3"/>
          </p:cNvCxnSpPr>
          <p:nvPr/>
        </p:nvCxnSpPr>
        <p:spPr>
          <a:xfrm flipV="1">
            <a:off x="7706047" y="961119"/>
            <a:ext cx="615344" cy="83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03252FA-6E2F-4EA5-970B-227F8164A020}"/>
              </a:ext>
            </a:extLst>
          </p:cNvPr>
          <p:cNvCxnSpPr>
            <a:stCxn id="13" idx="6"/>
            <a:endCxn id="21" idx="2"/>
          </p:cNvCxnSpPr>
          <p:nvPr/>
        </p:nvCxnSpPr>
        <p:spPr>
          <a:xfrm flipV="1">
            <a:off x="7706047" y="1311545"/>
            <a:ext cx="1480328" cy="48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807FBE7C-D10E-4DE8-94EA-6DEC3E2E2D97}"/>
              </a:ext>
            </a:extLst>
          </p:cNvPr>
          <p:cNvCxnSpPr>
            <a:cxnSpLocks/>
            <a:stCxn id="13" idx="6"/>
            <a:endCxn id="23" idx="1"/>
          </p:cNvCxnSpPr>
          <p:nvPr/>
        </p:nvCxnSpPr>
        <p:spPr>
          <a:xfrm>
            <a:off x="7706047" y="1794535"/>
            <a:ext cx="728867" cy="87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D04355FF-EDF5-495E-8BE6-CCD0086D89E7}"/>
              </a:ext>
            </a:extLst>
          </p:cNvPr>
          <p:cNvCxnSpPr>
            <a:stCxn id="13" idx="6"/>
            <a:endCxn id="24" idx="2"/>
          </p:cNvCxnSpPr>
          <p:nvPr/>
        </p:nvCxnSpPr>
        <p:spPr>
          <a:xfrm>
            <a:off x="7706047" y="1794535"/>
            <a:ext cx="1226667" cy="36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74AB8DE-6F3C-44BD-AB44-185309FF5B95}"/>
              </a:ext>
            </a:extLst>
          </p:cNvPr>
          <p:cNvCxnSpPr>
            <a:cxnSpLocks/>
            <a:stCxn id="14" idx="6"/>
            <a:endCxn id="26" idx="2"/>
          </p:cNvCxnSpPr>
          <p:nvPr/>
        </p:nvCxnSpPr>
        <p:spPr>
          <a:xfrm flipV="1">
            <a:off x="7900944" y="4752781"/>
            <a:ext cx="588128" cy="71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6387014A-938D-45FE-9753-B72921E2DF5F}"/>
              </a:ext>
            </a:extLst>
          </p:cNvPr>
          <p:cNvCxnSpPr>
            <a:cxnSpLocks/>
            <a:stCxn id="14" idx="6"/>
            <a:endCxn id="27" idx="2"/>
          </p:cNvCxnSpPr>
          <p:nvPr/>
        </p:nvCxnSpPr>
        <p:spPr>
          <a:xfrm flipV="1">
            <a:off x="7900944" y="5450913"/>
            <a:ext cx="1694833" cy="1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93F1DE2E-0BC3-4751-9613-E0C3E68DF8E9}"/>
              </a:ext>
            </a:extLst>
          </p:cNvPr>
          <p:cNvCxnSpPr>
            <a:stCxn id="14" idx="6"/>
            <a:endCxn id="28" idx="1"/>
          </p:cNvCxnSpPr>
          <p:nvPr/>
        </p:nvCxnSpPr>
        <p:spPr>
          <a:xfrm>
            <a:off x="7900944" y="5470424"/>
            <a:ext cx="1237966" cy="43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02D770C0-04C4-40AD-8504-BCCA4C311275}"/>
              </a:ext>
            </a:extLst>
          </p:cNvPr>
          <p:cNvCxnSpPr>
            <a:stCxn id="14" idx="6"/>
            <a:endCxn id="29" idx="0"/>
          </p:cNvCxnSpPr>
          <p:nvPr/>
        </p:nvCxnSpPr>
        <p:spPr>
          <a:xfrm>
            <a:off x="7900944" y="5470424"/>
            <a:ext cx="171450" cy="46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ítulo 1">
            <a:extLst>
              <a:ext uri="{FF2B5EF4-FFF2-40B4-BE49-F238E27FC236}">
                <a16:creationId xmlns:a16="http://schemas.microsoft.com/office/drawing/2014/main" id="{82DCC083-96F7-4967-A732-E75D981BD7A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635038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65473-1B74-4F8D-AFB4-5DFDFDC72F3E}"/>
              </a:ext>
            </a:extLst>
          </p:cNvPr>
          <p:cNvSpPr txBox="1"/>
          <p:nvPr/>
        </p:nvSpPr>
        <p:spPr>
          <a:xfrm>
            <a:off x="1902554" y="2330741"/>
            <a:ext cx="8734425" cy="2677656"/>
          </a:xfrm>
          <a:prstGeom prst="rect">
            <a:avLst/>
          </a:prstGeom>
          <a:noFill/>
        </p:spPr>
        <p:txBody>
          <a:bodyPr wrap="square" rtlCol="0">
            <a:spAutoFit/>
          </a:bodyPr>
          <a:lstStyle/>
          <a:p>
            <a:pPr algn="ctr"/>
            <a:r>
              <a:rPr lang="es-CL" sz="5400" dirty="0"/>
              <a:t>Construcción de índices</a:t>
            </a:r>
            <a:r>
              <a:rPr lang="ang-Latn-001" sz="5400" dirty="0"/>
              <a:t> fuera del </a:t>
            </a:r>
            <a:r>
              <a:rPr lang="es-MX" sz="5400" dirty="0">
                <a:solidFill>
                  <a:srgbClr val="FF0000"/>
                </a:solidFill>
                <a:effectLst/>
                <a:latin typeface="Corbel (Cuerpo)"/>
              </a:rPr>
              <a:t>IVHCC</a:t>
            </a:r>
            <a:endParaRPr lang="en-US" sz="5400" dirty="0">
              <a:solidFill>
                <a:srgbClr val="FF0000"/>
              </a:solidFill>
              <a:effectLst/>
              <a:latin typeface="Corbel (Cuerpo)"/>
            </a:endParaRPr>
          </a:p>
          <a:p>
            <a:endParaRPr lang="es-CL" sz="6000" dirty="0"/>
          </a:p>
        </p:txBody>
      </p:sp>
    </p:spTree>
    <p:extLst>
      <p:ext uri="{BB962C8B-B14F-4D97-AF65-F5344CB8AC3E}">
        <p14:creationId xmlns:p14="http://schemas.microsoft.com/office/powerpoint/2010/main" val="2768989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873369" y="1578918"/>
            <a:ext cx="9144000" cy="1221665"/>
          </a:xfrm>
        </p:spPr>
        <p:txBody>
          <a:bodyPr>
            <a:normAutofit fontScale="90000"/>
          </a:bodyPr>
          <a:lstStyle/>
          <a:p>
            <a:pPr algn="l"/>
            <a:r>
              <a:rPr lang="es-CL" b="1" dirty="0"/>
              <a:t>IBH</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2639806"/>
            <a:ext cx="9144000" cy="754025"/>
          </a:xfrm>
        </p:spPr>
        <p:txBody>
          <a:bodyPr/>
          <a:lstStyle/>
          <a:p>
            <a:pPr algn="l"/>
            <a:r>
              <a:rPr lang="es-MX" dirty="0">
                <a:solidFill>
                  <a:srgbClr val="00B050"/>
                </a:solidFill>
              </a:rPr>
              <a:t>Índice de bienestar humano</a:t>
            </a:r>
            <a:endParaRPr lang="es-CL" dirty="0">
              <a:solidFill>
                <a:srgbClr val="00B050"/>
              </a:solidFill>
            </a:endParaRPr>
          </a:p>
        </p:txBody>
      </p:sp>
      <p:sp>
        <p:nvSpPr>
          <p:cNvPr id="4" name="CuadroTexto 3">
            <a:extLst>
              <a:ext uri="{FF2B5EF4-FFF2-40B4-BE49-F238E27FC236}">
                <a16:creationId xmlns:a16="http://schemas.microsoft.com/office/drawing/2014/main" id="{3CED4302-1C7B-4A07-878B-CD22B2211A38}"/>
              </a:ext>
            </a:extLst>
          </p:cNvPr>
          <p:cNvSpPr txBox="1"/>
          <p:nvPr/>
        </p:nvSpPr>
        <p:spPr>
          <a:xfrm>
            <a:off x="873369" y="3429000"/>
            <a:ext cx="37832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IBU esta dentro de colección ciudades</a:t>
            </a:r>
          </a:p>
        </p:txBody>
      </p:sp>
      <p:sp>
        <p:nvSpPr>
          <p:cNvPr id="5" name="Título 1">
            <a:extLst>
              <a:ext uri="{FF2B5EF4-FFF2-40B4-BE49-F238E27FC236}">
                <a16:creationId xmlns:a16="http://schemas.microsoft.com/office/drawing/2014/main" id="{A50D75DD-77A7-4C22-97DF-7EB57C8FFE7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6" name="CuadroTexto 5">
            <a:extLst>
              <a:ext uri="{FF2B5EF4-FFF2-40B4-BE49-F238E27FC236}">
                <a16:creationId xmlns:a16="http://schemas.microsoft.com/office/drawing/2014/main" id="{59B1501F-BEF6-4932-9602-0D4C6BF12D00}"/>
              </a:ext>
            </a:extLst>
          </p:cNvPr>
          <p:cNvSpPr txBox="1"/>
          <p:nvPr/>
        </p:nvSpPr>
        <p:spPr>
          <a:xfrm>
            <a:off x="873369" y="1022937"/>
            <a:ext cx="3791824" cy="461665"/>
          </a:xfrm>
          <a:prstGeom prst="rect">
            <a:avLst/>
          </a:prstGeom>
          <a:noFill/>
        </p:spPr>
        <p:txBody>
          <a:bodyPr wrap="square" rtlCol="0">
            <a:spAutoFit/>
          </a:bodyPr>
          <a:lstStyle/>
          <a:p>
            <a:r>
              <a:rPr lang="es-CL" sz="2400" dirty="0">
                <a:solidFill>
                  <a:srgbClr val="FFFF00"/>
                </a:solidFill>
                <a:highlight>
                  <a:srgbClr val="808000"/>
                </a:highlight>
              </a:rPr>
              <a:t>Segundo índice</a:t>
            </a:r>
          </a:p>
        </p:txBody>
      </p:sp>
    </p:spTree>
    <p:extLst>
      <p:ext uri="{BB962C8B-B14F-4D97-AF65-F5344CB8AC3E}">
        <p14:creationId xmlns:p14="http://schemas.microsoft.com/office/powerpoint/2010/main" val="3354563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650630" y="1085747"/>
            <a:ext cx="1084970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 </a:t>
            </a:r>
            <a:r>
              <a:rPr lang="ang-Latn" sz="3200" dirty="0">
                <a:solidFill>
                  <a:schemeClr val="accent1">
                    <a:lumMod val="75000"/>
                  </a:schemeClr>
                </a:solidFill>
                <a:latin typeface="Corbel" panose="020B0503020204020204"/>
              </a:rPr>
              <a:t>(</a:t>
            </a:r>
            <a:r>
              <a:rPr lang="ang-Latn" sz="3200" dirty="0">
                <a:solidFill>
                  <a:srgbClr val="FF0000"/>
                </a:solidFill>
                <a:latin typeface="Corbel" panose="020B0503020204020204"/>
              </a:rPr>
              <a:t>IBH</a:t>
            </a:r>
            <a:r>
              <a:rPr lang="ang-Latn" sz="3200" dirty="0">
                <a:solidFill>
                  <a:schemeClr val="accent1">
                    <a:lumMod val="75000"/>
                  </a:schemeClr>
                </a:solidFill>
                <a:latin typeface="Corbel" panose="020B0503020204020204"/>
              </a:rPr>
              <a:t>) solo ocupamos Casen</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1943377"/>
            <a:ext cx="6949796" cy="3416320"/>
          </a:xfrm>
          <a:prstGeom prst="rect">
            <a:avLst/>
          </a:prstGeom>
          <a:noFill/>
        </p:spPr>
        <p:txBody>
          <a:bodyPr wrap="square" rtlCol="0">
            <a:spAutoFit/>
          </a:bodyPr>
          <a:lstStyle/>
          <a:p>
            <a:r>
              <a:rPr kumimoji="0" lang="es-CL" b="0" i="0" u="none" strike="noStrike" kern="1200" cap="none" spc="0" normalizeH="0" baseline="0" noProof="0" dirty="0">
                <a:ln>
                  <a:noFill/>
                </a:ln>
                <a:solidFill>
                  <a:prstClr val="white"/>
                </a:solidFill>
                <a:effectLst/>
                <a:uLnTx/>
                <a:uFillTx/>
                <a:latin typeface="Corbel (Cuerpo)"/>
                <a:ea typeface="Batang" panose="02030600000101010101" pitchFamily="18" charset="-127"/>
                <a:cs typeface="Quire Sans" panose="020B0502040400020003" pitchFamily="34" charset="0"/>
              </a:rPr>
              <a:t>Debemos comenzar por definir lo que entendemos por bienestar humano.</a:t>
            </a:r>
          </a:p>
          <a:p>
            <a:endParaRPr lang="es-MX" dirty="0"/>
          </a:p>
          <a:p>
            <a:endParaRPr lang="es-MX" dirty="0"/>
          </a:p>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
        <p:nvSpPr>
          <p:cNvPr id="10" name="Título 1">
            <a:extLst>
              <a:ext uri="{FF2B5EF4-FFF2-40B4-BE49-F238E27FC236}">
                <a16:creationId xmlns:a16="http://schemas.microsoft.com/office/drawing/2014/main" id="{B6D4D184-3944-44B9-9B55-3019BF38A79F}"/>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79477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4196862" y="1940772"/>
            <a:ext cx="7751151" cy="4370427"/>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24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se nos entrega información</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 </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fragmentaria</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debe ser integrada o sintetizada para llegar a un valor único, que exprese lo que en realidad ocurre con la variable. Para lograrlo, debemos sumar ponderadamente los valores de los indicadores, obteniendo un valor total que se denomina</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 índice</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el</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a:t>
            </a:r>
            <a:r>
              <a:rPr lang="es-MX" sz="2400" dirty="0" err="1">
                <a:effectLst/>
                <a:latin typeface="Quire Sans" panose="020B0502040400020003" pitchFamily="34" charset="0"/>
                <a:ea typeface="Batang" panose="02030600000101010101" pitchFamily="18" charset="-127"/>
                <a:cs typeface="Quire Sans" panose="020B0502040400020003" pitchFamily="34" charset="0"/>
              </a:rPr>
              <a:t>que</a:t>
            </a:r>
            <a:r>
              <a:rPr lang="es-MX" sz="2400" dirty="0">
                <a:effectLst/>
                <a:latin typeface="Quire Sans" panose="020B0502040400020003" pitchFamily="34" charset="0"/>
                <a:ea typeface="Batang" panose="02030600000101010101" pitchFamily="18" charset="-127"/>
                <a:cs typeface="Quire Sans" panose="020B0502040400020003" pitchFamily="34" charset="0"/>
              </a:rPr>
              <a:t> nos dará la información que buscamos sobre el problema en estudio</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(1)</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endParaRPr lang="es-CL" sz="2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
        <p:nvSpPr>
          <p:cNvPr id="9" name="Título 1">
            <a:extLst>
              <a:ext uri="{FF2B5EF4-FFF2-40B4-BE49-F238E27FC236}">
                <a16:creationId xmlns:a16="http://schemas.microsoft.com/office/drawing/2014/main" id="{02B1DA42-68D3-406E-9A1C-8976D5C9321F}"/>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7321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a:t>
            </a:r>
            <a:r>
              <a:rPr lang="ang-Latn-001" sz="1400" dirty="0">
                <a:solidFill>
                  <a:srgbClr val="FFFF00"/>
                </a:solidFill>
              </a:rPr>
              <a:t>humano</a:t>
            </a:r>
            <a:endParaRPr lang="es-CL" sz="1400" dirty="0">
              <a:solidFill>
                <a:srgbClr val="FFFF00"/>
              </a:solidFill>
            </a:endParaRP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80C3BB7A-BB03-481E-938F-E8223D18FE6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930529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
        <p:nvSpPr>
          <p:cNvPr id="9" name="Título 1">
            <a:extLst>
              <a:ext uri="{FF2B5EF4-FFF2-40B4-BE49-F238E27FC236}">
                <a16:creationId xmlns:a16="http://schemas.microsoft.com/office/drawing/2014/main" id="{62970925-A07E-4217-8548-13B540B444B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06195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chemeClr val="tx1"/>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00" dirty="0">
              <a:solidFill>
                <a:schemeClr val="tx1"/>
              </a:solidFill>
            </a:endParaRPr>
          </a:p>
          <a:p>
            <a:pPr algn="ctr"/>
            <a:r>
              <a:rPr lang="es-MX" sz="1000" dirty="0">
                <a:solidFill>
                  <a:schemeClr val="tx1"/>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chemeClr val="tx1"/>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AF7A244A-A1ED-494D-8722-EF4A04E9487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58673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a:xfrm>
            <a:off x="875888" y="1155145"/>
            <a:ext cx="4441916" cy="638087"/>
          </a:xfrm>
        </p:spPr>
        <p:txBody>
          <a:bodyPr>
            <a:normAutofit/>
          </a:bodyPr>
          <a:lstStyle/>
          <a:p>
            <a:pPr algn="ctr"/>
            <a:r>
              <a:rPr lang="es-MX" sz="3200" dirty="0">
                <a:solidFill>
                  <a:srgbClr val="00B050"/>
                </a:solidFill>
                <a:latin typeface="Corbel (Cuerpo)"/>
              </a:rPr>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791307" y="2583849"/>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6" name="Elipse 5">
            <a:extLst>
              <a:ext uri="{FF2B5EF4-FFF2-40B4-BE49-F238E27FC236}">
                <a16:creationId xmlns:a16="http://schemas.microsoft.com/office/drawing/2014/main" id="{0BF3179E-2F79-4A3E-ABDF-C59B1F7485B2}"/>
              </a:ext>
            </a:extLst>
          </p:cNvPr>
          <p:cNvSpPr/>
          <p:nvPr/>
        </p:nvSpPr>
        <p:spPr>
          <a:xfrm>
            <a:off x="6369099" y="2064862"/>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horas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trabaja habitualmente</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por semana en su</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trabajo, negocio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actividad principal?</a:t>
            </a:r>
          </a:p>
        </p:txBody>
      </p:sp>
      <p:sp>
        <p:nvSpPr>
          <p:cNvPr id="7" name="Elipse 6">
            <a:extLst>
              <a:ext uri="{FF2B5EF4-FFF2-40B4-BE49-F238E27FC236}">
                <a16:creationId xmlns:a16="http://schemas.microsoft.com/office/drawing/2014/main" id="{D04D739B-AC5C-4028-AC54-FF929D25D064}"/>
              </a:ext>
            </a:extLst>
          </p:cNvPr>
          <p:cNvSpPr/>
          <p:nvPr/>
        </p:nvSpPr>
        <p:spPr>
          <a:xfrm>
            <a:off x="6568868" y="3921543"/>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¿Desde qué año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tiene su trabajo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negocio principal?</a:t>
            </a:r>
          </a:p>
        </p:txBody>
      </p: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096846" y="2670555"/>
            <a:ext cx="3272253" cy="106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096846" y="3736619"/>
            <a:ext cx="3472022" cy="79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Título 1">
            <a:extLst>
              <a:ext uri="{FF2B5EF4-FFF2-40B4-BE49-F238E27FC236}">
                <a16:creationId xmlns:a16="http://schemas.microsoft.com/office/drawing/2014/main" id="{AFAB3822-BC9F-4AC1-AA08-890CAF9EC05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95705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873370" y="3076741"/>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transporte hacia el trabajo</a:t>
            </a:r>
          </a:p>
        </p:txBody>
      </p:sp>
      <p:sp>
        <p:nvSpPr>
          <p:cNvPr id="5" name="Elipse 4">
            <a:extLst>
              <a:ext uri="{FF2B5EF4-FFF2-40B4-BE49-F238E27FC236}">
                <a16:creationId xmlns:a16="http://schemas.microsoft.com/office/drawing/2014/main" id="{040F4DD5-CADB-4FE1-969B-0F108408A608}"/>
              </a:ext>
            </a:extLst>
          </p:cNvPr>
          <p:cNvSpPr/>
          <p:nvPr/>
        </p:nvSpPr>
        <p:spPr>
          <a:xfrm>
            <a:off x="6295654" y="1747595"/>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horas</a:t>
            </a:r>
          </a:p>
        </p:txBody>
      </p:sp>
      <p:sp>
        <p:nvSpPr>
          <p:cNvPr id="6" name="Elipse 5">
            <a:extLst>
              <a:ext uri="{FF2B5EF4-FFF2-40B4-BE49-F238E27FC236}">
                <a16:creationId xmlns:a16="http://schemas.microsoft.com/office/drawing/2014/main" id="{0BF3179E-2F79-4A3E-ABDF-C59B1F7485B2}"/>
              </a:ext>
            </a:extLst>
          </p:cNvPr>
          <p:cNvSpPr/>
          <p:nvPr/>
        </p:nvSpPr>
        <p:spPr>
          <a:xfrm>
            <a:off x="6780925" y="341706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minutos</a:t>
            </a:r>
          </a:p>
        </p:txBody>
      </p:sp>
      <p:sp>
        <p:nvSpPr>
          <p:cNvPr id="7" name="Elipse 6">
            <a:extLst>
              <a:ext uri="{FF2B5EF4-FFF2-40B4-BE49-F238E27FC236}">
                <a16:creationId xmlns:a16="http://schemas.microsoft.com/office/drawing/2014/main" id="{D04D739B-AC5C-4028-AC54-FF929D25D064}"/>
              </a:ext>
            </a:extLst>
          </p:cNvPr>
          <p:cNvSpPr/>
          <p:nvPr/>
        </p:nvSpPr>
        <p:spPr>
          <a:xfrm>
            <a:off x="6553200" y="5014427"/>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¿Cuántas veces</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a la semana realiza</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este viaje?</a:t>
            </a:r>
            <a:endParaRPr kumimoji="0" lang="es-MX" sz="32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841271" y="2353288"/>
            <a:ext cx="3454383" cy="106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178909" y="4022753"/>
            <a:ext cx="3602016" cy="20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178909" y="4229511"/>
            <a:ext cx="3374291" cy="139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 name="Rectangle 1">
            <a:extLst>
              <a:ext uri="{FF2B5EF4-FFF2-40B4-BE49-F238E27FC236}">
                <a16:creationId xmlns:a16="http://schemas.microsoft.com/office/drawing/2014/main" id="{823F0123-58E9-424F-B300-9E52B51DEDB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Rectangle 1">
            <a:extLst>
              <a:ext uri="{FF2B5EF4-FFF2-40B4-BE49-F238E27FC236}">
                <a16:creationId xmlns:a16="http://schemas.microsoft.com/office/drawing/2014/main" id="{1A79CCF0-3319-4EBB-9D90-AA218E5C5BE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F319E3BD-C899-4733-8C3A-B141403C180D}"/>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18" name="Título 1">
            <a:extLst>
              <a:ext uri="{FF2B5EF4-FFF2-40B4-BE49-F238E27FC236}">
                <a16:creationId xmlns:a16="http://schemas.microsoft.com/office/drawing/2014/main" id="{4607EC34-0F3A-4420-BC14-70085914CF91}"/>
              </a:ext>
            </a:extLst>
          </p:cNvPr>
          <p:cNvSpPr>
            <a:spLocks noGrp="1"/>
          </p:cNvSpPr>
          <p:nvPr>
            <p:ph type="title"/>
          </p:nvPr>
        </p:nvSpPr>
        <p:spPr>
          <a:xfrm>
            <a:off x="379510" y="994243"/>
            <a:ext cx="8221683" cy="638087"/>
          </a:xfrm>
        </p:spPr>
        <p:txBody>
          <a:bodyPr>
            <a:normAutofit/>
          </a:bodyPr>
          <a:lstStyle/>
          <a:p>
            <a:pPr algn="ctr"/>
            <a:r>
              <a:rPr lang="es-MX" sz="3200" dirty="0">
                <a:solidFill>
                  <a:srgbClr val="00B050"/>
                </a:solidFill>
                <a:latin typeface="Corbel (Cuerpo)"/>
              </a:rPr>
              <a:t>Índice calidad del transporte hacia el trabajo</a:t>
            </a:r>
          </a:p>
        </p:txBody>
      </p:sp>
    </p:spTree>
    <p:extLst>
      <p:ext uri="{BB962C8B-B14F-4D97-AF65-F5344CB8AC3E}">
        <p14:creationId xmlns:p14="http://schemas.microsoft.com/office/powerpoint/2010/main" val="3928391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7" y="1608529"/>
            <a:ext cx="2305539" cy="1037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hogares en</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6188376" y="2618401"/>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personas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(incluye </a:t>
            </a:r>
            <a:r>
              <a:rPr kumimoji="0" lang="es-MX" sz="1400" b="0" i="0" u="none" strike="noStrike" kern="1200" cap="none" spc="0" normalizeH="0" baseline="0" noProof="0" dirty="0" err="1">
                <a:ln>
                  <a:noFill/>
                </a:ln>
                <a:solidFill>
                  <a:prstClr val="white"/>
                </a:solidFill>
                <a:effectLst/>
                <a:uLnTx/>
                <a:uFillTx/>
                <a:latin typeface="Corbel" panose="020B0503020204020204"/>
                <a:ea typeface="+mn-ea"/>
                <a:cs typeface="+mn-cs"/>
              </a:rPr>
              <a:t>sdpa</a:t>
            </a: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t>
            </a:r>
          </a:p>
        </p:txBody>
      </p:sp>
      <p:sp>
        <p:nvSpPr>
          <p:cNvPr id="7" name="Elipse 6">
            <a:extLst>
              <a:ext uri="{FF2B5EF4-FFF2-40B4-BE49-F238E27FC236}">
                <a16:creationId xmlns:a16="http://schemas.microsoft.com/office/drawing/2014/main" id="{D04D739B-AC5C-4028-AC54-FF929D25D064}"/>
              </a:ext>
            </a:extLst>
          </p:cNvPr>
          <p:cNvSpPr/>
          <p:nvPr/>
        </p:nvSpPr>
        <p:spPr>
          <a:xfrm>
            <a:off x="6096000" y="3982187"/>
            <a:ext cx="2305540" cy="96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parejas en el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hogar</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Total núcleos en el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hogar</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127041"/>
            <a:ext cx="1640853" cy="85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224094"/>
            <a:ext cx="2913724" cy="57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821348" cy="66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6"/>
            <a:endCxn id="8" idx="1"/>
          </p:cNvCxnSpPr>
          <p:nvPr/>
        </p:nvCxnSpPr>
        <p:spPr>
          <a:xfrm>
            <a:off x="3274652" y="3798276"/>
            <a:ext cx="1602120" cy="124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321402F-CF00-4707-A002-06AF6B578D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0ADDE84A-3472-41A4-B79B-9AB4C71F84F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4FE50851-31A7-401E-9F07-6E5BCFAABF1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0E24ABA2-9BFC-41C6-B186-A2CD59E5E59A}"/>
              </a:ext>
            </a:extLst>
          </p:cNvPr>
          <p:cNvSpPr txBox="1">
            <a:spLocks/>
          </p:cNvSpPr>
          <p:nvPr/>
        </p:nvSpPr>
        <p:spPr>
          <a:xfrm>
            <a:off x="230272" y="920306"/>
            <a:ext cx="6581587"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tipo vida en la vivienda</a:t>
            </a:r>
          </a:p>
        </p:txBody>
      </p:sp>
      <p:sp>
        <p:nvSpPr>
          <p:cNvPr id="18" name="Título 1">
            <a:extLst>
              <a:ext uri="{FF2B5EF4-FFF2-40B4-BE49-F238E27FC236}">
                <a16:creationId xmlns:a16="http://schemas.microsoft.com/office/drawing/2014/main" id="{58106ED3-F918-47C9-B0E6-2487545DB80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908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bienestar en vivienda </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Carencia como pobreza referida a 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Calidad del techo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710553"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Calidad de paredes</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Tipo de piso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4CB48051-F3F8-4B3C-9208-A6784048F637}"/>
              </a:ext>
            </a:extLst>
          </p:cNvPr>
          <p:cNvSpPr txBox="1">
            <a:spLocks/>
          </p:cNvSpPr>
          <p:nvPr/>
        </p:nvSpPr>
        <p:spPr>
          <a:xfrm>
            <a:off x="392681" y="845251"/>
            <a:ext cx="6451133" cy="731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bienestar en la vivienda</a:t>
            </a:r>
          </a:p>
        </p:txBody>
      </p:sp>
      <p:sp>
        <p:nvSpPr>
          <p:cNvPr id="16" name="Título 1">
            <a:extLst>
              <a:ext uri="{FF2B5EF4-FFF2-40B4-BE49-F238E27FC236}">
                <a16:creationId xmlns:a16="http://schemas.microsoft.com/office/drawing/2014/main" id="{7B9BE6B0-0C62-48D9-99FF-580D1BC938A5}"/>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573459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accesibilidad a la educación</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¿Asiste actualmente a la educación formal?</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Curso o año más alto aprobado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Nivel del curso más alto aprobado</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Completó el nivel especificado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039860"/>
            <a:ext cx="1640854" cy="94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153673"/>
            <a:ext cx="2617784" cy="64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713886" cy="62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5"/>
            <a:endCxn id="8" idx="2"/>
          </p:cNvCxnSpPr>
          <p:nvPr/>
        </p:nvCxnSpPr>
        <p:spPr>
          <a:xfrm>
            <a:off x="2937014" y="4613407"/>
            <a:ext cx="1640854" cy="85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2D7C8CE-C58C-475E-959D-E634F763F62B}"/>
              </a:ext>
            </a:extLst>
          </p:cNvPr>
          <p:cNvSpPr txBox="1">
            <a:spLocks/>
          </p:cNvSpPr>
          <p:nvPr/>
        </p:nvSpPr>
        <p:spPr>
          <a:xfrm>
            <a:off x="384855" y="886519"/>
            <a:ext cx="7098125"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accesibilidad a la educación</a:t>
            </a:r>
          </a:p>
        </p:txBody>
      </p:sp>
      <p:sp>
        <p:nvSpPr>
          <p:cNvPr id="16" name="Título 1">
            <a:extLst>
              <a:ext uri="{FF2B5EF4-FFF2-40B4-BE49-F238E27FC236}">
                <a16:creationId xmlns:a16="http://schemas.microsoft.com/office/drawing/2014/main" id="{2B875C0F-2F64-434B-9AB0-076301A79D31}"/>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496997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demografía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nacidos vivos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actualmente vivos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Mes de nacimiento del último/a hijo/a</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CAC7654-5B25-4843-8085-0EEBA24F8CA9}"/>
              </a:ext>
            </a:extLst>
          </p:cNvPr>
          <p:cNvSpPr txBox="1">
            <a:spLocks/>
          </p:cNvSpPr>
          <p:nvPr/>
        </p:nvSpPr>
        <p:spPr>
          <a:xfrm>
            <a:off x="438407" y="957747"/>
            <a:ext cx="4441916" cy="638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demografía</a:t>
            </a:r>
          </a:p>
        </p:txBody>
      </p:sp>
      <p:sp>
        <p:nvSpPr>
          <p:cNvPr id="16" name="Título 1">
            <a:extLst>
              <a:ext uri="{FF2B5EF4-FFF2-40B4-BE49-F238E27FC236}">
                <a16:creationId xmlns:a16="http://schemas.microsoft.com/office/drawing/2014/main" id="{3B288A5E-7583-493A-A8D8-51BD010C81B7}"/>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19147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5075477" y="157195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Número de piezas usadas exclusivamente como dormitorio</a:t>
            </a:r>
          </a:p>
        </p:txBody>
      </p:sp>
      <p:sp>
        <p:nvSpPr>
          <p:cNvPr id="6" name="Elipse 5">
            <a:extLst>
              <a:ext uri="{FF2B5EF4-FFF2-40B4-BE49-F238E27FC236}">
                <a16:creationId xmlns:a16="http://schemas.microsoft.com/office/drawing/2014/main" id="{0BF3179E-2F79-4A3E-ABDF-C59B1F7485B2}"/>
              </a:ext>
            </a:extLst>
          </p:cNvPr>
          <p:cNvSpPr/>
          <p:nvPr/>
        </p:nvSpPr>
        <p:spPr>
          <a:xfrm>
            <a:off x="6228666" y="298339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hogares</a:t>
            </a:r>
          </a:p>
        </p:txBody>
      </p:sp>
      <p:sp>
        <p:nvSpPr>
          <p:cNvPr id="7" name="Elipse 6">
            <a:extLst>
              <a:ext uri="{FF2B5EF4-FFF2-40B4-BE49-F238E27FC236}">
                <a16:creationId xmlns:a16="http://schemas.microsoft.com/office/drawing/2014/main" id="{D04D739B-AC5C-4028-AC54-FF929D25D064}"/>
              </a:ext>
            </a:extLst>
          </p:cNvPr>
          <p:cNvSpPr/>
          <p:nvPr/>
        </p:nvSpPr>
        <p:spPr>
          <a:xfrm>
            <a:off x="5598391" y="4471210"/>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personas</a:t>
            </a: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6"/>
            <a:endCxn id="5" idx="2"/>
          </p:cNvCxnSpPr>
          <p:nvPr/>
        </p:nvCxnSpPr>
        <p:spPr>
          <a:xfrm flipV="1">
            <a:off x="3274652" y="2177650"/>
            <a:ext cx="1800825" cy="162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589083"/>
            <a:ext cx="2954014" cy="209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323739" cy="127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FC8F181C-1732-4099-8ADA-4750EEA074DB}"/>
              </a:ext>
            </a:extLst>
          </p:cNvPr>
          <p:cNvSpPr txBox="1">
            <a:spLocks/>
          </p:cNvSpPr>
          <p:nvPr/>
        </p:nvSpPr>
        <p:spPr>
          <a:xfrm>
            <a:off x="791307" y="1015399"/>
            <a:ext cx="4441916" cy="63808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calidad de vivienda</a:t>
            </a:r>
          </a:p>
        </p:txBody>
      </p:sp>
      <p:sp>
        <p:nvSpPr>
          <p:cNvPr id="14" name="Título 1">
            <a:extLst>
              <a:ext uri="{FF2B5EF4-FFF2-40B4-BE49-F238E27FC236}">
                <a16:creationId xmlns:a16="http://schemas.microsoft.com/office/drawing/2014/main" id="{9CDE2E93-16C2-4C91-900C-88AECBDA0DE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484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4E9D5-326F-4B65-B23F-28D301D0C39D}"/>
              </a:ext>
            </a:extLst>
          </p:cNvPr>
          <p:cNvSpPr>
            <a:spLocks noGrp="1"/>
          </p:cNvSpPr>
          <p:nvPr>
            <p:ph type="title"/>
          </p:nvPr>
        </p:nvSpPr>
        <p:spPr>
          <a:xfrm>
            <a:off x="838200" y="1396971"/>
            <a:ext cx="10515600" cy="465385"/>
          </a:xfrm>
        </p:spPr>
        <p:txBody>
          <a:bodyPr>
            <a:normAutofit fontScale="90000"/>
          </a:bodyPr>
          <a:lstStyle/>
          <a:p>
            <a:r>
              <a:rPr lang="ang-Latn-001" sz="3200" dirty="0">
                <a:latin typeface="Corbel (Cuerpo)"/>
              </a:rPr>
              <a:t>El proceso de operacionalizac</a:t>
            </a:r>
            <a:r>
              <a:rPr lang="es-CL" sz="3200" dirty="0">
                <a:latin typeface="Corbel (Cuerpo)"/>
              </a:rPr>
              <a:t>ión</a:t>
            </a:r>
          </a:p>
        </p:txBody>
      </p:sp>
      <p:sp>
        <p:nvSpPr>
          <p:cNvPr id="3" name="Marcador de contenido 2">
            <a:extLst>
              <a:ext uri="{FF2B5EF4-FFF2-40B4-BE49-F238E27FC236}">
                <a16:creationId xmlns:a16="http://schemas.microsoft.com/office/drawing/2014/main" id="{9BDD34D9-DD21-4083-837D-C64B09F67E1A}"/>
              </a:ext>
            </a:extLst>
          </p:cNvPr>
          <p:cNvSpPr>
            <a:spLocks noGrp="1"/>
          </p:cNvSpPr>
          <p:nvPr>
            <p:ph idx="1"/>
          </p:nvPr>
        </p:nvSpPr>
        <p:spPr>
          <a:xfrm>
            <a:off x="838200" y="2167662"/>
            <a:ext cx="10233800" cy="4149249"/>
          </a:xfrm>
        </p:spPr>
        <p:txBody>
          <a:bodyPr>
            <a:normAutofit/>
          </a:bodyPr>
          <a:lstStyle/>
          <a:p>
            <a:pPr marL="0" indent="0">
              <a:buNone/>
            </a:pPr>
            <a:r>
              <a:rPr lang="es-CL" sz="2400" dirty="0"/>
              <a:t>En las ciencias sociales, </a:t>
            </a:r>
            <a:r>
              <a:rPr lang="ang-Latn-001" sz="2400" dirty="0"/>
              <a:t>la descomposici</a:t>
            </a:r>
            <a:r>
              <a:rPr lang="es-CL" sz="2400" dirty="0"/>
              <a:t>ón del índice en indicadores es mucho más compleja que en las ciencias naturales, por el tipo de problemas que aborda.</a:t>
            </a:r>
          </a:p>
          <a:p>
            <a:pPr marL="0" indent="0">
              <a:buNone/>
            </a:pPr>
            <a:r>
              <a:rPr lang="es-CL" sz="1600" dirty="0">
                <a:solidFill>
                  <a:srgbClr val="FFFF00"/>
                </a:solidFill>
              </a:rPr>
              <a:t>¿Por qué una mujer puede decidir no hacerse el Pap si es gratuito, </a:t>
            </a:r>
            <a:r>
              <a:rPr lang="ang-Latn-001" sz="1600" dirty="0">
                <a:solidFill>
                  <a:srgbClr val="FFFF00"/>
                </a:solidFill>
              </a:rPr>
              <a:t>r</a:t>
            </a:r>
            <a:r>
              <a:rPr lang="es-CL" sz="1600" dirty="0">
                <a:solidFill>
                  <a:srgbClr val="FFFF00"/>
                </a:solidFill>
              </a:rPr>
              <a:t>ápido, sencillo y le puede salvar la vida</a:t>
            </a:r>
            <a:r>
              <a:rPr lang="ang-Latn" sz="1600" dirty="0">
                <a:solidFill>
                  <a:srgbClr val="FFFF00"/>
                </a:solidFill>
              </a:rPr>
              <a:t>?</a:t>
            </a:r>
            <a:endParaRPr lang="es-CL" sz="1600" dirty="0">
              <a:solidFill>
                <a:srgbClr val="FFFF00"/>
              </a:solidFill>
            </a:endParaRPr>
          </a:p>
          <a:p>
            <a:pPr marL="0" indent="0">
              <a:buNone/>
            </a:pPr>
            <a:r>
              <a:rPr lang="es-CL" sz="2400" dirty="0"/>
              <a:t>Entra en juego aquí el </a:t>
            </a:r>
            <a:r>
              <a:rPr lang="es-CL" sz="2400" b="1" dirty="0">
                <a:solidFill>
                  <a:srgbClr val="FFFF00"/>
                </a:solidFill>
              </a:rPr>
              <a:t>proceso de operacionalización, </a:t>
            </a:r>
            <a:r>
              <a:rPr lang="ang-Latn-001" sz="2400" dirty="0">
                <a:solidFill>
                  <a:schemeClr val="tx1"/>
                </a:solidFill>
                <a:latin typeface="Corbel (Cuerpo)"/>
              </a:rPr>
              <a:t>el</a:t>
            </a:r>
            <a:r>
              <a:rPr lang="ang-Latn-001" sz="2400" dirty="0">
                <a:latin typeface="Corbel (Cuerpo)"/>
              </a:rPr>
              <a:t> </a:t>
            </a:r>
            <a:r>
              <a:rPr lang="ang-Latn-001" sz="2400" dirty="0"/>
              <a:t>que</a:t>
            </a:r>
            <a:r>
              <a:rPr lang="es-CL" sz="2400" dirty="0"/>
              <a:t> consiste en determinar con precisión lo que queremos medir, fragmentando para ello el concepto original en aspectos de la realidad directamente relacionados con él. Surgen así los indicadores, que podemos medir en escalas.</a:t>
            </a:r>
            <a:r>
              <a:rPr lang="ang-Latn-001" sz="2400" dirty="0"/>
              <a:t> </a:t>
            </a:r>
            <a:endParaRPr lang="es-CL" sz="2400" dirty="0"/>
          </a:p>
          <a:p>
            <a:pPr marL="0" indent="0">
              <a:buNone/>
            </a:pPr>
            <a:r>
              <a:rPr lang="es-CL" sz="2400" dirty="0"/>
              <a:t>Pero antes de estudiar el Índice de desarrollo humano</a:t>
            </a:r>
            <a:r>
              <a:rPr lang="ang-Latn-001" sz="2400" dirty="0"/>
              <a:t> </a:t>
            </a:r>
            <a:r>
              <a:rPr lang="ang-Latn" sz="2400" dirty="0"/>
              <a:t>(IDH)</a:t>
            </a:r>
            <a:r>
              <a:rPr lang="es-CL" sz="2400" dirty="0"/>
              <a:t>, comprendamos la perspectiva sociológica.</a:t>
            </a:r>
          </a:p>
        </p:txBody>
      </p:sp>
      <p:pic>
        <p:nvPicPr>
          <p:cNvPr id="6" name="Imagen 5">
            <a:extLst>
              <a:ext uri="{FF2B5EF4-FFF2-40B4-BE49-F238E27FC236}">
                <a16:creationId xmlns:a16="http://schemas.microsoft.com/office/drawing/2014/main" id="{35CAA25A-9704-4ACB-893D-94752E1A02A7}"/>
              </a:ext>
            </a:extLst>
          </p:cNvPr>
          <p:cNvPicPr>
            <a:picLocks noChangeAspect="1"/>
          </p:cNvPicPr>
          <p:nvPr/>
        </p:nvPicPr>
        <p:blipFill>
          <a:blip r:embed="rId2"/>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3873043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66EAF-813A-49AF-BB38-0EDCF6BC47AD}"/>
              </a:ext>
            </a:extLst>
          </p:cNvPr>
          <p:cNvSpPr>
            <a:spLocks noGrp="1"/>
          </p:cNvSpPr>
          <p:nvPr>
            <p:ph type="title"/>
          </p:nvPr>
        </p:nvSpPr>
        <p:spPr>
          <a:xfrm>
            <a:off x="838200" y="2632075"/>
            <a:ext cx="10515600" cy="1325563"/>
          </a:xfrm>
        </p:spPr>
        <p:txBody>
          <a:bodyPr>
            <a:normAutofit/>
          </a:bodyPr>
          <a:lstStyle/>
          <a:p>
            <a:pPr algn="ctr"/>
            <a:r>
              <a:rPr lang="es-CL" sz="4400" dirty="0"/>
              <a:t>Un orden para los índices en </a:t>
            </a:r>
            <a:r>
              <a:rPr lang="es-CL" sz="4400" dirty="0" err="1"/>
              <a:t>Notion</a:t>
            </a:r>
            <a:r>
              <a:rPr lang="ang-Latn" sz="4400" dirty="0"/>
              <a:t>?</a:t>
            </a:r>
            <a:endParaRPr lang="es-CL" sz="4400" dirty="0"/>
          </a:p>
        </p:txBody>
      </p:sp>
    </p:spTree>
    <p:extLst>
      <p:ext uri="{BB962C8B-B14F-4D97-AF65-F5344CB8AC3E}">
        <p14:creationId xmlns:p14="http://schemas.microsoft.com/office/powerpoint/2010/main" val="3803639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0095F1-5CFA-4238-BB90-E560F8477125}"/>
              </a:ext>
            </a:extLst>
          </p:cNvPr>
          <p:cNvPicPr>
            <a:picLocks noChangeAspect="1"/>
          </p:cNvPicPr>
          <p:nvPr/>
        </p:nvPicPr>
        <p:blipFill>
          <a:blip r:embed="rId2"/>
          <a:stretch>
            <a:fillRect/>
          </a:stretch>
        </p:blipFill>
        <p:spPr>
          <a:xfrm>
            <a:off x="7279872" y="1655341"/>
            <a:ext cx="3235728" cy="4583046"/>
          </a:xfrm>
          <a:prstGeom prst="rect">
            <a:avLst/>
          </a:prstGeom>
        </p:spPr>
      </p:pic>
      <p:sp>
        <p:nvSpPr>
          <p:cNvPr id="3" name="Título 1">
            <a:extLst>
              <a:ext uri="{FF2B5EF4-FFF2-40B4-BE49-F238E27FC236}">
                <a16:creationId xmlns:a16="http://schemas.microsoft.com/office/drawing/2014/main" id="{B0DB189F-E1F6-40AE-B325-2248D81108A9}"/>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784295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473469" y="3428999"/>
            <a:ext cx="2917431" cy="610833"/>
          </a:xfrm>
        </p:spPr>
        <p:txBody>
          <a:bodyPr>
            <a:normAutofit fontScale="90000"/>
          </a:bodyPr>
          <a:lstStyle/>
          <a:p>
            <a:pPr algn="l"/>
            <a:r>
              <a:rPr lang="es-CL" sz="3600" dirty="0">
                <a:effectLst/>
              </a:rPr>
              <a:t>IVHCC</a:t>
            </a:r>
            <a:r>
              <a:rPr lang="ang-Latn-001" sz="3600" dirty="0">
                <a:effectLst/>
              </a:rPr>
              <a:t> se elimina?</a:t>
            </a:r>
            <a:br>
              <a:rPr lang="es-CL" b="1" dirty="0"/>
            </a:br>
            <a:endParaRPr lang="es-CL" dirty="0"/>
          </a:p>
        </p:txBody>
      </p:sp>
      <p:pic>
        <p:nvPicPr>
          <p:cNvPr id="5" name="Imagen 4">
            <a:extLst>
              <a:ext uri="{FF2B5EF4-FFF2-40B4-BE49-F238E27FC236}">
                <a16:creationId xmlns:a16="http://schemas.microsoft.com/office/drawing/2014/main" id="{7FB2DF1A-FF4D-4B98-870C-04157BF0D326}"/>
              </a:ext>
            </a:extLst>
          </p:cNvPr>
          <p:cNvPicPr>
            <a:picLocks noChangeAspect="1"/>
          </p:cNvPicPr>
          <p:nvPr/>
        </p:nvPicPr>
        <p:blipFill>
          <a:blip r:embed="rId2"/>
          <a:stretch>
            <a:fillRect/>
          </a:stretch>
        </p:blipFill>
        <p:spPr>
          <a:xfrm>
            <a:off x="3891601" y="1609969"/>
            <a:ext cx="4408798" cy="3638061"/>
          </a:xfrm>
          <a:prstGeom prst="rect">
            <a:avLst/>
          </a:prstGeom>
        </p:spPr>
      </p:pic>
      <p:sp>
        <p:nvSpPr>
          <p:cNvPr id="4" name="Título 1">
            <a:extLst>
              <a:ext uri="{FF2B5EF4-FFF2-40B4-BE49-F238E27FC236}">
                <a16:creationId xmlns:a16="http://schemas.microsoft.com/office/drawing/2014/main" id="{EABA35C8-1747-469F-9A07-7B82DD96368A}"/>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7952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015CA03-87BD-402C-AE37-613B8665CDA5}"/>
              </a:ext>
            </a:extLst>
          </p:cNvPr>
          <p:cNvPicPr>
            <a:picLocks noGrp="1" noChangeAspect="1"/>
          </p:cNvPicPr>
          <p:nvPr>
            <p:ph idx="1"/>
          </p:nvPr>
        </p:nvPicPr>
        <p:blipFill>
          <a:blip r:embed="rId2"/>
          <a:stretch>
            <a:fillRect/>
          </a:stretch>
        </p:blipFill>
        <p:spPr>
          <a:xfrm>
            <a:off x="2894012" y="1896269"/>
            <a:ext cx="6686550" cy="4210050"/>
          </a:xfrm>
        </p:spPr>
      </p:pic>
      <p:sp>
        <p:nvSpPr>
          <p:cNvPr id="4" name="Título 1">
            <a:extLst>
              <a:ext uri="{FF2B5EF4-FFF2-40B4-BE49-F238E27FC236}">
                <a16:creationId xmlns:a16="http://schemas.microsoft.com/office/drawing/2014/main" id="{36590010-788C-4E67-830F-6DD07A09E847}"/>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682101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0B93-2076-4FA0-BABB-AE3749CE5757}"/>
              </a:ext>
            </a:extLst>
          </p:cNvPr>
          <p:cNvSpPr>
            <a:spLocks noGrp="1"/>
          </p:cNvSpPr>
          <p:nvPr>
            <p:ph type="title"/>
          </p:nvPr>
        </p:nvSpPr>
        <p:spPr>
          <a:xfrm>
            <a:off x="7737461" y="2432050"/>
            <a:ext cx="4235464" cy="1325563"/>
          </a:xfrm>
        </p:spPr>
        <p:txBody>
          <a:bodyPr>
            <a:normAutofit/>
          </a:bodyPr>
          <a:lstStyle/>
          <a:p>
            <a:r>
              <a:rPr lang="es-MX" sz="2800" dirty="0">
                <a:solidFill>
                  <a:schemeClr val="bg2">
                    <a:lumMod val="40000"/>
                    <a:lumOff val="60000"/>
                  </a:schemeClr>
                </a:solidFill>
              </a:rPr>
              <a:t>IBU esta dentro de índice y</a:t>
            </a:r>
            <a:br>
              <a:rPr lang="ang-Latn-001" sz="2800" dirty="0">
                <a:solidFill>
                  <a:schemeClr val="bg2">
                    <a:lumMod val="40000"/>
                    <a:lumOff val="60000"/>
                  </a:schemeClr>
                </a:solidFill>
              </a:rPr>
            </a:br>
            <a:r>
              <a:rPr lang="es-MX" sz="2800" dirty="0">
                <a:solidFill>
                  <a:schemeClr val="bg2">
                    <a:lumMod val="40000"/>
                    <a:lumOff val="60000"/>
                  </a:schemeClr>
                </a:solidFill>
              </a:rPr>
              <a:t> calcular nuevas variables</a:t>
            </a:r>
            <a:endParaRPr lang="es-MX" sz="2800" dirty="0"/>
          </a:p>
        </p:txBody>
      </p:sp>
      <p:pic>
        <p:nvPicPr>
          <p:cNvPr id="5" name="Marcador de contenido 4">
            <a:extLst>
              <a:ext uri="{FF2B5EF4-FFF2-40B4-BE49-F238E27FC236}">
                <a16:creationId xmlns:a16="http://schemas.microsoft.com/office/drawing/2014/main" id="{DA64B874-D075-4472-8442-1B965A455890}"/>
              </a:ext>
            </a:extLst>
          </p:cNvPr>
          <p:cNvPicPr>
            <a:picLocks noGrp="1" noChangeAspect="1"/>
          </p:cNvPicPr>
          <p:nvPr>
            <p:ph idx="1"/>
          </p:nvPr>
        </p:nvPicPr>
        <p:blipFill>
          <a:blip r:embed="rId2"/>
          <a:stretch>
            <a:fillRect/>
          </a:stretch>
        </p:blipFill>
        <p:spPr>
          <a:xfrm>
            <a:off x="661494" y="2349500"/>
            <a:ext cx="6855785" cy="3394075"/>
          </a:xfrm>
        </p:spPr>
      </p:pic>
      <p:sp>
        <p:nvSpPr>
          <p:cNvPr id="4" name="Título 1">
            <a:extLst>
              <a:ext uri="{FF2B5EF4-FFF2-40B4-BE49-F238E27FC236}">
                <a16:creationId xmlns:a16="http://schemas.microsoft.com/office/drawing/2014/main" id="{84374B69-0C25-4878-9075-24D7B825DF5B}"/>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2421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506473" y="5994458"/>
            <a:ext cx="9144000" cy="754025"/>
          </a:xfrm>
        </p:spPr>
        <p:txBody>
          <a:bodyPr>
            <a:normAutofit fontScale="62500" lnSpcReduction="20000"/>
          </a:bodyPr>
          <a:lstStyle/>
          <a:p>
            <a:pPr algn="l"/>
            <a:r>
              <a:rPr lang="es-MX" dirty="0">
                <a:solidFill>
                  <a:schemeClr val="bg2">
                    <a:lumMod val="40000"/>
                    <a:lumOff val="60000"/>
                  </a:schemeClr>
                </a:solidFill>
              </a:rPr>
              <a:t>Se encuentra a nivel de zona y manzanas</a:t>
            </a:r>
            <a:br>
              <a:rPr lang="es-MX" dirty="0">
                <a:solidFill>
                  <a:schemeClr val="bg2">
                    <a:lumMod val="40000"/>
                    <a:lumOff val="60000"/>
                  </a:schemeClr>
                </a:solidFill>
              </a:rPr>
            </a:br>
            <a:br>
              <a:rPr lang="es-MX" dirty="0">
                <a:solidFill>
                  <a:schemeClr val="bg2">
                    <a:lumMod val="40000"/>
                    <a:lumOff val="60000"/>
                  </a:schemeClr>
                </a:solidFill>
              </a:rPr>
            </a:br>
            <a:endParaRPr lang="es-CL" dirty="0">
              <a:solidFill>
                <a:schemeClr val="bg2">
                  <a:lumMod val="40000"/>
                  <a:lumOff val="60000"/>
                </a:schemeClr>
              </a:solidFill>
            </a:endParaRPr>
          </a:p>
        </p:txBody>
      </p:sp>
      <p:pic>
        <p:nvPicPr>
          <p:cNvPr id="7" name="Imagen 6">
            <a:extLst>
              <a:ext uri="{FF2B5EF4-FFF2-40B4-BE49-F238E27FC236}">
                <a16:creationId xmlns:a16="http://schemas.microsoft.com/office/drawing/2014/main" id="{A5EB0056-CA9B-4BE6-A5E5-34567DC376D5}"/>
              </a:ext>
            </a:extLst>
          </p:cNvPr>
          <p:cNvPicPr>
            <a:picLocks noChangeAspect="1"/>
          </p:cNvPicPr>
          <p:nvPr/>
        </p:nvPicPr>
        <p:blipFill>
          <a:blip r:embed="rId2"/>
          <a:stretch>
            <a:fillRect/>
          </a:stretch>
        </p:blipFill>
        <p:spPr>
          <a:xfrm>
            <a:off x="2927717" y="1178280"/>
            <a:ext cx="6892125" cy="4514197"/>
          </a:xfrm>
          <a:prstGeom prst="rect">
            <a:avLst/>
          </a:prstGeom>
        </p:spPr>
      </p:pic>
      <p:sp>
        <p:nvSpPr>
          <p:cNvPr id="4" name="Título 1">
            <a:extLst>
              <a:ext uri="{FF2B5EF4-FFF2-40B4-BE49-F238E27FC236}">
                <a16:creationId xmlns:a16="http://schemas.microsoft.com/office/drawing/2014/main" id="{42CC642E-81C7-4062-A6D4-D5EC6690E53E}"/>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13967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3976AB-C29D-434D-8851-1B80939E33B6}"/>
              </a:ext>
            </a:extLst>
          </p:cNvPr>
          <p:cNvSpPr>
            <a:spLocks noGrp="1"/>
          </p:cNvSpPr>
          <p:nvPr>
            <p:ph idx="1"/>
          </p:nvPr>
        </p:nvSpPr>
        <p:spPr>
          <a:xfrm>
            <a:off x="979100" y="2684462"/>
            <a:ext cx="10233800" cy="1489075"/>
          </a:xfrm>
        </p:spPr>
        <p:txBody>
          <a:bodyPr>
            <a:normAutofit/>
          </a:bodyPr>
          <a:lstStyle/>
          <a:p>
            <a:pPr marL="0" indent="0" algn="ctr">
              <a:buNone/>
            </a:pPr>
            <a:r>
              <a:rPr lang="ang-Latn-001" sz="7200" dirty="0"/>
              <a:t>Gracias</a:t>
            </a:r>
            <a:endParaRPr lang="es-CL" sz="7200" dirty="0"/>
          </a:p>
        </p:txBody>
      </p:sp>
    </p:spTree>
    <p:extLst>
      <p:ext uri="{BB962C8B-B14F-4D97-AF65-F5344CB8AC3E}">
        <p14:creationId xmlns:p14="http://schemas.microsoft.com/office/powerpoint/2010/main" val="353578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BE0EE89-353B-4205-B0F9-0A696C474875}"/>
              </a:ext>
            </a:extLst>
          </p:cNvPr>
          <p:cNvPicPr>
            <a:picLocks noChangeAspect="1"/>
          </p:cNvPicPr>
          <p:nvPr/>
        </p:nvPicPr>
        <p:blipFill>
          <a:blip r:embed="rId2"/>
          <a:stretch>
            <a:fillRect/>
          </a:stretch>
        </p:blipFill>
        <p:spPr>
          <a:xfrm>
            <a:off x="838200" y="541089"/>
            <a:ext cx="10851821" cy="390178"/>
          </a:xfrm>
          <a:prstGeom prst="rect">
            <a:avLst/>
          </a:prstGeom>
        </p:spPr>
      </p:pic>
      <p:sp>
        <p:nvSpPr>
          <p:cNvPr id="6" name="CuadroTexto 5">
            <a:extLst>
              <a:ext uri="{FF2B5EF4-FFF2-40B4-BE49-F238E27FC236}">
                <a16:creationId xmlns:a16="http://schemas.microsoft.com/office/drawing/2014/main" id="{49875AC3-AB7C-4F17-8D89-5BBCB2602E8D}"/>
              </a:ext>
            </a:extLst>
          </p:cNvPr>
          <p:cNvSpPr txBox="1"/>
          <p:nvPr/>
        </p:nvSpPr>
        <p:spPr>
          <a:xfrm>
            <a:off x="850784" y="1516042"/>
            <a:ext cx="10503016" cy="5262979"/>
          </a:xfrm>
          <a:prstGeom prst="rect">
            <a:avLst/>
          </a:prstGeom>
          <a:noFill/>
        </p:spPr>
        <p:txBody>
          <a:bodyPr wrap="square" rtlCol="0">
            <a:spAutoFit/>
          </a:bodyPr>
          <a:lstStyle/>
          <a:p>
            <a:r>
              <a:rPr lang="es-MX" sz="1400" dirty="0"/>
              <a:t>Las ideas y las explicaciones basadas en el </a:t>
            </a:r>
            <a:r>
              <a:rPr lang="es-MX" sz="1400" b="1" dirty="0">
                <a:solidFill>
                  <a:srgbClr val="FFFF00"/>
                </a:solidFill>
              </a:rPr>
              <a:t>sentido común </a:t>
            </a:r>
            <a:r>
              <a:rPr lang="es-MX" sz="1400" dirty="0"/>
              <a:t>representan un tipo de perspectiva social que</a:t>
            </a:r>
            <a:r>
              <a:rPr lang="ang-Latn-001" sz="1400" dirty="0"/>
              <a:t> pretende </a:t>
            </a:r>
            <a:r>
              <a:rPr lang="es-MX" sz="1400" dirty="0"/>
              <a:t>representar las cosas que “todo el mundo sabe” sobre el mundo social o la conducta humana.</a:t>
            </a:r>
            <a:r>
              <a:rPr lang="ang-Latn-001" sz="1400" dirty="0"/>
              <a:t> </a:t>
            </a:r>
            <a:r>
              <a:rPr lang="es-MX" sz="1400" dirty="0"/>
              <a:t>Éstas ideas, sean las que sean, no son necesariamente incorrectas, pero</a:t>
            </a:r>
            <a:r>
              <a:rPr lang="es-MX" sz="1400" b="1" dirty="0">
                <a:solidFill>
                  <a:srgbClr val="FFFF00"/>
                </a:solidFill>
              </a:rPr>
              <a:t> tienden </a:t>
            </a:r>
            <a:r>
              <a:rPr lang="es-MX" sz="1400" dirty="0"/>
              <a:t>a tener una característica que las colocan fuera del tipo de conocimiento sociológico, o sea, que </a:t>
            </a:r>
            <a:r>
              <a:rPr lang="ang-Latn-001" sz="1400" dirty="0"/>
              <a:t>mientras </a:t>
            </a:r>
            <a:r>
              <a:rPr lang="es-MX" sz="1400" dirty="0"/>
              <a:t>las ideas basadas en el sentido común simplemente son aceptadas como verdad,</a:t>
            </a:r>
            <a:r>
              <a:rPr lang="ang-Latn-001" sz="1400" dirty="0"/>
              <a:t> el </a:t>
            </a:r>
            <a:r>
              <a:rPr lang="es-MX" sz="1400" dirty="0"/>
              <a:t>conocimiento sociológico, tiene una mayor validez que la mayoría de </a:t>
            </a:r>
            <a:r>
              <a:rPr lang="es-CL" sz="1400" dirty="0"/>
              <a:t>é</a:t>
            </a:r>
            <a:r>
              <a:rPr lang="ang-Latn-001" sz="1400" dirty="0"/>
              <a:t>stas</a:t>
            </a:r>
            <a:r>
              <a:rPr lang="es-MX" sz="1400" dirty="0"/>
              <a:t> “verdades” de sentido común porque ha estado comprobado a través de alguna forma de control.</a:t>
            </a:r>
            <a:r>
              <a:rPr lang="ang-Latn-001" sz="1400" dirty="0"/>
              <a:t> </a:t>
            </a:r>
            <a:r>
              <a:rPr lang="es-MX" sz="1400" dirty="0"/>
              <a:t>Por decirlo más claramente, los sociólogos intentan basar sus afirmaciones sobre el comportamiento humano en la evidencia y no simplemente en una suposición.</a:t>
            </a:r>
            <a:endParaRPr lang="ang-Latn-001" sz="1400" dirty="0"/>
          </a:p>
          <a:p>
            <a:endParaRPr lang="ang-Latn-001" sz="1400" dirty="0"/>
          </a:p>
          <a:p>
            <a:r>
              <a:rPr lang="es-CL" sz="1400" dirty="0"/>
              <a:t>Al final de un día laboral, </a:t>
            </a:r>
            <a:r>
              <a:rPr lang="ang-Latn-001" sz="1400" dirty="0"/>
              <a:t>a </a:t>
            </a:r>
            <a:r>
              <a:rPr lang="es-CL" sz="1400" dirty="0"/>
              <a:t>los baños públicos de cierta ciudad norteamericana entran ejecutivos de traje, mecánicos</a:t>
            </a:r>
            <a:r>
              <a:rPr lang="ang-Latn-001" sz="1400" dirty="0"/>
              <a:t>,</a:t>
            </a:r>
            <a:r>
              <a:rPr lang="es-CL" sz="1400" dirty="0"/>
              <a:t> otro con </a:t>
            </a:r>
            <a:r>
              <a:rPr lang="ang-Latn-001" sz="1400" dirty="0"/>
              <a:t>una </a:t>
            </a:r>
            <a:r>
              <a:rPr lang="es-CL" sz="1400" dirty="0"/>
              <a:t>gorra de béisbol</a:t>
            </a:r>
            <a:r>
              <a:rPr lang="ang-Latn-001" sz="1400" dirty="0"/>
              <a:t> y as</a:t>
            </a:r>
            <a:r>
              <a:rPr lang="es-CL" sz="1400" dirty="0"/>
              <a:t>í. Seguramente hay baños mejor situados para cada uno. </a:t>
            </a:r>
            <a:r>
              <a:rPr lang="es-CL" sz="1400" i="1" dirty="0"/>
              <a:t> </a:t>
            </a:r>
            <a:r>
              <a:rPr lang="es-CL" sz="1400" b="1" i="1" dirty="0"/>
              <a:t>¿</a:t>
            </a:r>
            <a:r>
              <a:rPr lang="es-CL" sz="1400" dirty="0"/>
              <a:t>Por qué van todos ahí</a:t>
            </a:r>
            <a:r>
              <a:rPr lang="ang-Latn" sz="1400" dirty="0"/>
              <a:t>?</a:t>
            </a:r>
            <a:r>
              <a:rPr lang="es-CL" sz="1400" dirty="0"/>
              <a:t> Pues no van a lo que ésas instalaciones fueron construídas, sino a obtener sexo inmediato. Hay muchos hombres, casados y solteros, hetero y homosexuales que buscan sexo con desconocidos para experimentar placer sexual pero evitando cualquier compromiso. Éste fenómeno se produce en todo el mundo, pero fue poco estudiado hasta fines del los 60</a:t>
            </a:r>
            <a:r>
              <a:rPr lang="ang-Latn-001" sz="1400" dirty="0"/>
              <a:t>’</a:t>
            </a:r>
            <a:r>
              <a:rPr lang="es-CL" sz="1400" dirty="0"/>
              <a:t>. El sociólogo </a:t>
            </a:r>
            <a:r>
              <a:rPr lang="es-CL" sz="1400" dirty="0" err="1"/>
              <a:t>Laud</a:t>
            </a:r>
            <a:r>
              <a:rPr lang="es-CL" sz="1400" dirty="0"/>
              <a:t> Humphreys visitó tales baños para estudiar a los participantes y escribió un libro llamado </a:t>
            </a:r>
            <a:r>
              <a:rPr lang="ang-Latn-001" sz="1400" dirty="0"/>
              <a:t>“</a:t>
            </a:r>
            <a:r>
              <a:rPr lang="es-CL" sz="1400" dirty="0" err="1"/>
              <a:t>Tearoom</a:t>
            </a:r>
            <a:r>
              <a:rPr lang="es-CL" sz="1400" dirty="0"/>
              <a:t> </a:t>
            </a:r>
            <a:r>
              <a:rPr lang="es-CL" sz="1400" dirty="0" err="1"/>
              <a:t>Trade</a:t>
            </a:r>
            <a:r>
              <a:rPr lang="ang-Latn-001" sz="1400" dirty="0"/>
              <a:t>”</a:t>
            </a:r>
            <a:r>
              <a:rPr lang="es-CL" sz="1400" dirty="0"/>
              <a:t> descubriendo cosas tales como </a:t>
            </a:r>
            <a:r>
              <a:rPr lang="ang-Latn-001" sz="1400" dirty="0"/>
              <a:t>las formas y los esfuerzos de</a:t>
            </a:r>
            <a:r>
              <a:rPr lang="es-CL" sz="1400" dirty="0"/>
              <a:t> mucho</a:t>
            </a:r>
            <a:r>
              <a:rPr lang="ang-Latn-001" sz="1400" dirty="0"/>
              <a:t>s</a:t>
            </a:r>
            <a:r>
              <a:rPr lang="es-CL" sz="1400" dirty="0"/>
              <a:t> hombres de aparentes vidas </a:t>
            </a:r>
            <a:r>
              <a:rPr lang="ang-Latn" sz="1400" dirty="0"/>
              <a:t>“normales”</a:t>
            </a:r>
            <a:r>
              <a:rPr lang="es-CL" sz="1400" dirty="0"/>
              <a:t> </a:t>
            </a:r>
            <a:r>
              <a:rPr lang="ang-Latn-001" sz="1400" dirty="0"/>
              <a:t>en las que encuentran la manera de participar en tales actividades sin da</a:t>
            </a:r>
            <a:r>
              <a:rPr lang="es-CL" sz="1400" dirty="0"/>
              <a:t>ñ</a:t>
            </a:r>
            <a:r>
              <a:rPr lang="ang-Latn-001" sz="1400" dirty="0"/>
              <a:t>ar </a:t>
            </a:r>
            <a:r>
              <a:rPr lang="es-CL" sz="1400" dirty="0"/>
              <a:t>a </a:t>
            </a:r>
            <a:r>
              <a:rPr lang="ang-Latn-001" sz="1400" dirty="0"/>
              <a:t>sus carreras o familias. </a:t>
            </a:r>
            <a:r>
              <a:rPr lang="ang-Latn-001" sz="1400" b="1" dirty="0">
                <a:solidFill>
                  <a:srgbClr val="FFFF00"/>
                </a:solidFill>
              </a:rPr>
              <a:t>Recordemos que en esa </a:t>
            </a:r>
            <a:r>
              <a:rPr lang="es-CL" sz="1400" b="1" dirty="0">
                <a:solidFill>
                  <a:srgbClr val="FFFF00"/>
                </a:solidFill>
              </a:rPr>
              <a:t>é</a:t>
            </a:r>
            <a:r>
              <a:rPr lang="ang-Latn-001" sz="1400" b="1" dirty="0">
                <a:solidFill>
                  <a:srgbClr val="FFFF00"/>
                </a:solidFill>
              </a:rPr>
              <a:t>poca muchas vidas quedaron arruinadas por la persecu</a:t>
            </a:r>
            <a:r>
              <a:rPr lang="es-CL" sz="1400" b="1" dirty="0">
                <a:solidFill>
                  <a:srgbClr val="FFFF00"/>
                </a:solidFill>
              </a:rPr>
              <a:t>c</a:t>
            </a:r>
            <a:r>
              <a:rPr lang="ang-Latn-001" sz="1400" b="1" dirty="0">
                <a:solidFill>
                  <a:srgbClr val="FFFF00"/>
                </a:solidFill>
              </a:rPr>
              <a:t>i</a:t>
            </a:r>
            <a:r>
              <a:rPr lang="es-CL" sz="1400" b="1" dirty="0">
                <a:solidFill>
                  <a:srgbClr val="FFFF00"/>
                </a:solidFill>
              </a:rPr>
              <a:t>ó</a:t>
            </a:r>
            <a:r>
              <a:rPr lang="ang-Latn-001" sz="1400" b="1" dirty="0">
                <a:solidFill>
                  <a:srgbClr val="FFFF00"/>
                </a:solidFill>
              </a:rPr>
              <a:t>n. </a:t>
            </a:r>
            <a:r>
              <a:rPr lang="ang-Latn-001" sz="1400" dirty="0"/>
              <a:t>Segun Humphreys la persecuci</a:t>
            </a:r>
            <a:r>
              <a:rPr lang="es-CL" sz="1400" dirty="0"/>
              <a:t>ó</a:t>
            </a:r>
            <a:r>
              <a:rPr lang="ang-Latn-001" sz="1400" dirty="0"/>
              <a:t>n a los homosexuales era la causa de que muchos vivieran una vida angustiada y </a:t>
            </a:r>
            <a:r>
              <a:rPr lang="es-CL" sz="1400" dirty="0"/>
              <a:t>se vieran obligados a </a:t>
            </a:r>
            <a:r>
              <a:rPr lang="ang-Latn-001" sz="1400" dirty="0"/>
              <a:t>recurrir al m</a:t>
            </a:r>
            <a:r>
              <a:rPr lang="es-CL" sz="1400" dirty="0"/>
              <a:t>á</a:t>
            </a:r>
            <a:r>
              <a:rPr lang="ang-Latn-001" sz="1400" dirty="0"/>
              <a:t>ximo secreto en actividades a menudo peligrosas. Segun </a:t>
            </a:r>
            <a:r>
              <a:rPr lang="es-CL" sz="1400" dirty="0"/>
              <a:t>él,</a:t>
            </a:r>
            <a:r>
              <a:rPr lang="ang-Latn-001" sz="1400" dirty="0"/>
              <a:t> la tolerancia hacia una subcultura gay facilitar</a:t>
            </a:r>
            <a:r>
              <a:rPr lang="es-CL" sz="1400" dirty="0"/>
              <a:t>í</a:t>
            </a:r>
            <a:r>
              <a:rPr lang="ang-Latn-001" sz="1400" dirty="0"/>
              <a:t>a que pudieran confortarse unos a otros aumentando su autoestima, proporcion</a:t>
            </a:r>
            <a:r>
              <a:rPr lang="es-CL" sz="1400" dirty="0"/>
              <a:t>á</a:t>
            </a:r>
            <a:r>
              <a:rPr lang="ang-Latn-001" sz="1400" dirty="0"/>
              <a:t>ndose apoyo mutuo y compartiendo sus penalidades.</a:t>
            </a:r>
          </a:p>
          <a:p>
            <a:endParaRPr lang="ang-Latn-001" sz="1400" dirty="0"/>
          </a:p>
          <a:p>
            <a:r>
              <a:rPr lang="es-CL" sz="1400" dirty="0"/>
              <a:t>É</a:t>
            </a:r>
            <a:r>
              <a:rPr lang="ang-Latn-001" sz="1400" dirty="0"/>
              <a:t>ste es el ejemplo perfecto de fen</a:t>
            </a:r>
            <a:r>
              <a:rPr lang="es-CL" sz="1400" dirty="0"/>
              <a:t>ó</a:t>
            </a:r>
            <a:r>
              <a:rPr lang="ang-Latn-001" sz="1400" dirty="0"/>
              <a:t>meno de cuestionamiento para los soci</a:t>
            </a:r>
            <a:r>
              <a:rPr lang="es-CL" sz="1400" dirty="0"/>
              <a:t>ó</a:t>
            </a:r>
            <a:r>
              <a:rPr lang="ang-Latn-001" sz="1400" dirty="0"/>
              <a:t>logos. Por qu</a:t>
            </a:r>
            <a:r>
              <a:rPr lang="es-CL" sz="1400" dirty="0"/>
              <a:t>é</a:t>
            </a:r>
            <a:r>
              <a:rPr lang="ang-Latn-001" sz="1400" dirty="0"/>
              <a:t> la sociedad funciona de manera diferente </a:t>
            </a:r>
            <a:r>
              <a:rPr lang="es-CL" sz="1400" dirty="0"/>
              <a:t>de</a:t>
            </a:r>
            <a:r>
              <a:rPr lang="ang-Latn-001" sz="1400" dirty="0"/>
              <a:t> la que recogen las versiones oficiales de como deber</a:t>
            </a:r>
            <a:r>
              <a:rPr lang="es-CL" sz="1400" dirty="0"/>
              <a:t>í</a:t>
            </a:r>
            <a:r>
              <a:rPr lang="ang-Latn-001" sz="1400" dirty="0"/>
              <a:t>a funcionar y por</a:t>
            </a:r>
            <a:r>
              <a:rPr lang="es-CL" sz="1400" dirty="0"/>
              <a:t> </a:t>
            </a:r>
            <a:r>
              <a:rPr lang="ang-Latn-001" sz="1400" dirty="0"/>
              <a:t>qu</a:t>
            </a:r>
            <a:r>
              <a:rPr lang="es-CL" sz="1400" dirty="0"/>
              <a:t>é</a:t>
            </a:r>
            <a:r>
              <a:rPr lang="ang-Latn-001" sz="1400" dirty="0"/>
              <a:t> </a:t>
            </a:r>
            <a:r>
              <a:rPr lang="es-CL" sz="1400" dirty="0"/>
              <a:t>lugares </a:t>
            </a:r>
            <a:r>
              <a:rPr lang="ang-Latn" sz="1400" dirty="0"/>
              <a:t>(</a:t>
            </a:r>
            <a:r>
              <a:rPr lang="es-CL" sz="1400" dirty="0"/>
              <a:t>físicos</a:t>
            </a:r>
            <a:r>
              <a:rPr lang="ang-Latn-001" sz="1400" dirty="0"/>
              <a:t> o institucionales)</a:t>
            </a:r>
            <a:r>
              <a:rPr lang="es-CL" sz="1400" dirty="0"/>
              <a:t> </a:t>
            </a:r>
            <a:r>
              <a:rPr lang="ang-Latn-001" sz="1400" dirty="0"/>
              <a:t>se convierten en una construcci</a:t>
            </a:r>
            <a:r>
              <a:rPr lang="es-CL" sz="1400" dirty="0"/>
              <a:t>ó</a:t>
            </a:r>
            <a:r>
              <a:rPr lang="ang-Latn-001" sz="1400" dirty="0"/>
              <a:t>n social dependiendo de la forma en la que se utilicen.</a:t>
            </a:r>
            <a:endParaRPr lang="es-CL" sz="1400" dirty="0"/>
          </a:p>
          <a:p>
            <a:endParaRPr lang="es-CL" sz="1400" dirty="0"/>
          </a:p>
          <a:p>
            <a:r>
              <a:rPr lang="es-CL" sz="1400" dirty="0"/>
              <a:t>Sociología. Anthony Giddens. 6ta edición. Alianza editorial</a:t>
            </a:r>
          </a:p>
        </p:txBody>
      </p:sp>
      <p:sp>
        <p:nvSpPr>
          <p:cNvPr id="8" name="CuadroTexto 7">
            <a:extLst>
              <a:ext uri="{FF2B5EF4-FFF2-40B4-BE49-F238E27FC236}">
                <a16:creationId xmlns:a16="http://schemas.microsoft.com/office/drawing/2014/main" id="{592A54C9-769D-4831-8412-1909299F0149}"/>
              </a:ext>
            </a:extLst>
          </p:cNvPr>
          <p:cNvSpPr txBox="1"/>
          <p:nvPr/>
        </p:nvSpPr>
        <p:spPr>
          <a:xfrm>
            <a:off x="838200" y="931267"/>
            <a:ext cx="6189785" cy="584775"/>
          </a:xfrm>
          <a:prstGeom prst="rect">
            <a:avLst/>
          </a:prstGeom>
          <a:noFill/>
        </p:spPr>
        <p:txBody>
          <a:bodyPr wrap="square" rtlCol="0">
            <a:spAutoFit/>
          </a:bodyPr>
          <a:lstStyle/>
          <a:p>
            <a:r>
              <a:rPr lang="es-CL" sz="3200" dirty="0"/>
              <a:t>La perspectiva sociológica</a:t>
            </a:r>
          </a:p>
        </p:txBody>
      </p:sp>
    </p:spTree>
    <p:extLst>
      <p:ext uri="{BB962C8B-B14F-4D97-AF65-F5344CB8AC3E}">
        <p14:creationId xmlns:p14="http://schemas.microsoft.com/office/powerpoint/2010/main" val="114871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36462-5E81-4553-A72F-47B4E06EFB8C}"/>
              </a:ext>
            </a:extLst>
          </p:cNvPr>
          <p:cNvSpPr>
            <a:spLocks noGrp="1"/>
          </p:cNvSpPr>
          <p:nvPr>
            <p:ph type="title"/>
          </p:nvPr>
        </p:nvSpPr>
        <p:spPr>
          <a:xfrm>
            <a:off x="838200" y="927188"/>
            <a:ext cx="10515600" cy="1349374"/>
          </a:xfrm>
        </p:spPr>
        <p:txBody>
          <a:bodyPr>
            <a:normAutofit/>
          </a:bodyPr>
          <a:lstStyle/>
          <a:p>
            <a:pPr algn="ctr"/>
            <a:r>
              <a:rPr lang="es-CL" sz="2800" dirty="0">
                <a:latin typeface="Corbel (Cuerpo)"/>
              </a:rPr>
              <a:t>El viejo método de cálculo del IDH incluía </a:t>
            </a:r>
            <a:r>
              <a:rPr lang="ang-Latn" sz="2800" dirty="0">
                <a:latin typeface="Corbel (Cuerpo)"/>
              </a:rPr>
              <a:t>(e incluye) a su vez tres </a:t>
            </a:r>
            <a:r>
              <a:rPr lang="es-CL" sz="2800" dirty="0">
                <a:latin typeface="Corbel (Cuerpo)"/>
              </a:rPr>
              <a:t>í</a:t>
            </a:r>
            <a:r>
              <a:rPr lang="ang-Latn" sz="2800" dirty="0">
                <a:latin typeface="Corbel (Cuerpo)"/>
              </a:rPr>
              <a:t>ndices:</a:t>
            </a:r>
            <a:endParaRPr lang="es-CL" sz="2800" dirty="0">
              <a:latin typeface="Corbel (Cuerpo)"/>
            </a:endParaRPr>
          </a:p>
        </p:txBody>
      </p:sp>
      <p:pic>
        <p:nvPicPr>
          <p:cNvPr id="5" name="Marcador de contenido 4">
            <a:extLst>
              <a:ext uri="{FF2B5EF4-FFF2-40B4-BE49-F238E27FC236}">
                <a16:creationId xmlns:a16="http://schemas.microsoft.com/office/drawing/2014/main" id="{8D14E569-BDA7-4776-805B-3CD3865DECB3}"/>
              </a:ext>
            </a:extLst>
          </p:cNvPr>
          <p:cNvPicPr>
            <a:picLocks noGrp="1" noChangeAspect="1"/>
          </p:cNvPicPr>
          <p:nvPr>
            <p:ph idx="1"/>
          </p:nvPr>
        </p:nvPicPr>
        <p:blipFill>
          <a:blip r:embed="rId2"/>
          <a:stretch>
            <a:fillRect/>
          </a:stretch>
        </p:blipFill>
        <p:spPr>
          <a:xfrm>
            <a:off x="838200" y="2501875"/>
            <a:ext cx="5445154" cy="1788466"/>
          </a:xfrm>
        </p:spPr>
      </p:pic>
      <p:pic>
        <p:nvPicPr>
          <p:cNvPr id="7" name="Imagen 6">
            <a:extLst>
              <a:ext uri="{FF2B5EF4-FFF2-40B4-BE49-F238E27FC236}">
                <a16:creationId xmlns:a16="http://schemas.microsoft.com/office/drawing/2014/main" id="{3CAA2ED6-B84D-4FC3-AF36-2F6976A28471}"/>
              </a:ext>
            </a:extLst>
          </p:cNvPr>
          <p:cNvPicPr>
            <a:picLocks noChangeAspect="1"/>
          </p:cNvPicPr>
          <p:nvPr/>
        </p:nvPicPr>
        <p:blipFill>
          <a:blip r:embed="rId3"/>
          <a:stretch>
            <a:fillRect/>
          </a:stretch>
        </p:blipFill>
        <p:spPr>
          <a:xfrm>
            <a:off x="7170495" y="2501875"/>
            <a:ext cx="3626141" cy="3580143"/>
          </a:xfrm>
          <a:prstGeom prst="rect">
            <a:avLst/>
          </a:prstGeom>
        </p:spPr>
      </p:pic>
      <p:pic>
        <p:nvPicPr>
          <p:cNvPr id="6" name="Imagen 5">
            <a:extLst>
              <a:ext uri="{FF2B5EF4-FFF2-40B4-BE49-F238E27FC236}">
                <a16:creationId xmlns:a16="http://schemas.microsoft.com/office/drawing/2014/main" id="{B4618D96-EBAA-45C2-ADD5-74B872AA61E4}"/>
              </a:ext>
            </a:extLst>
          </p:cNvPr>
          <p:cNvPicPr>
            <a:picLocks noChangeAspect="1"/>
          </p:cNvPicPr>
          <p:nvPr/>
        </p:nvPicPr>
        <p:blipFill>
          <a:blip r:embed="rId4"/>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419385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373A903-F6AD-4D5E-9A27-72E6133B0F7A}"/>
              </a:ext>
            </a:extLst>
          </p:cNvPr>
          <p:cNvSpPr txBox="1"/>
          <p:nvPr/>
        </p:nvSpPr>
        <p:spPr>
          <a:xfrm>
            <a:off x="791307" y="2048925"/>
            <a:ext cx="8002122" cy="4278094"/>
          </a:xfrm>
          <a:prstGeom prst="rect">
            <a:avLst/>
          </a:prstGeom>
          <a:noFill/>
        </p:spPr>
        <p:txBody>
          <a:bodyPr wrap="square">
            <a:spAutoFit/>
          </a:bodyPr>
          <a:lstStyle/>
          <a:p>
            <a:r>
              <a:rPr lang="ang-Latn-001" sz="1600" dirty="0">
                <a:effectLst/>
                <a:latin typeface="Corbel (Cuerpo)"/>
                <a:ea typeface="Calibri" panose="020F0502020204030204" pitchFamily="34" charset="0"/>
              </a:rPr>
              <a:t>Estudiando el texto: </a:t>
            </a:r>
            <a:r>
              <a:rPr lang="ang-Latn-001" sz="1600" dirty="0">
                <a:latin typeface="Corbel (Cuerpo)"/>
                <a:ea typeface="Calibri" panose="020F0502020204030204" pitchFamily="34" charset="0"/>
              </a:rPr>
              <a:t>“I</a:t>
            </a:r>
            <a:r>
              <a:rPr lang="es-CL" sz="1600" dirty="0" err="1">
                <a:effectLst/>
                <a:latin typeface="Corbel (Cuerpo)"/>
                <a:ea typeface="Calibri" panose="020F0502020204030204" pitchFamily="34" charset="0"/>
              </a:rPr>
              <a:t>nforme</a:t>
            </a:r>
            <a:r>
              <a:rPr lang="es-CL" sz="1600" dirty="0">
                <a:effectLst/>
                <a:latin typeface="Corbel (Cuerpo)"/>
                <a:ea typeface="Calibri" panose="020F0502020204030204" pitchFamily="34" charset="0"/>
              </a:rPr>
              <a:t> 2</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DIAGNÓSTICO DEL CAMBIO CLIMÁTICO EN CHILE</a:t>
            </a:r>
            <a:r>
              <a:rPr lang="ang-Latn-001" sz="1600" dirty="0">
                <a:effectLst/>
                <a:latin typeface="Corbel (Cuerpo)"/>
                <a:ea typeface="Calibri" panose="020F0502020204030204" pitchFamily="34" charset="0"/>
              </a:rPr>
              <a:t>”</a:t>
            </a:r>
            <a:r>
              <a:rPr lang="ang-Latn-001" sz="1600" dirty="0">
                <a:latin typeface="Corbel (Cuerpo)"/>
                <a:ea typeface="Calibri" panose="020F0502020204030204" pitchFamily="34" charset="0"/>
              </a:rPr>
              <a:t>, nos encontramos con que </a:t>
            </a:r>
            <a:r>
              <a:rPr lang="es-MX" sz="1600" dirty="0">
                <a:latin typeface="Corbel (Cuerpo)"/>
                <a:ea typeface="Calibri" panose="020F0502020204030204" pitchFamily="34" charset="0"/>
              </a:rPr>
              <a:t>la definición más recurrente </a:t>
            </a:r>
            <a:r>
              <a:rPr lang="ang-Latn-001" sz="1600" dirty="0">
                <a:latin typeface="Corbel (Cuerpo)"/>
                <a:ea typeface="Calibri" panose="020F0502020204030204" pitchFamily="34" charset="0"/>
              </a:rPr>
              <a:t>de </a:t>
            </a:r>
            <a:r>
              <a:rPr lang="es-MX" sz="1600" b="1" dirty="0">
                <a:solidFill>
                  <a:srgbClr val="FFFF00"/>
                </a:solidFill>
                <a:latin typeface="Corbel (Cuerpo)"/>
                <a:ea typeface="Calibri" panose="020F0502020204030204" pitchFamily="34" charset="0"/>
              </a:rPr>
              <a:t>vulnerabilidad</a:t>
            </a:r>
            <a:r>
              <a:rPr lang="ang-Latn-001" sz="1600" b="1" dirty="0">
                <a:solidFill>
                  <a:srgbClr val="FFFF00"/>
                </a:solidFill>
                <a:latin typeface="Corbel (Cuerpo)"/>
                <a:ea typeface="Calibri" panose="020F0502020204030204" pitchFamily="34" charset="0"/>
              </a:rPr>
              <a:t> </a:t>
            </a:r>
            <a:r>
              <a:rPr lang="ang-Latn-001" sz="1600" dirty="0">
                <a:latin typeface="Corbel (Cuerpo)"/>
                <a:ea typeface="Calibri" panose="020F0502020204030204" pitchFamily="34" charset="0"/>
              </a:rPr>
              <a:t>e</a:t>
            </a:r>
            <a:r>
              <a:rPr lang="es-MX" sz="1600" dirty="0">
                <a:latin typeface="Corbel (Cuerpo)"/>
                <a:ea typeface="Calibri" panose="020F0502020204030204" pitchFamily="34" charset="0"/>
              </a:rPr>
              <a:t>n el contexto de cambio y variabilidad climática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indica que es el grado al cual un sistema es susceptible de verse afectado de manera adversa por los efectos del cambio en el clima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Considerando dichas dimensiones, en la práctica el concepto se analiza desde dos perspectivas: </a:t>
            </a:r>
            <a:r>
              <a:rPr lang="es-MX" sz="1600" b="1" dirty="0">
                <a:solidFill>
                  <a:srgbClr val="FFFF00"/>
                </a:solidFill>
                <a:latin typeface="Corbel (Cuerpo)"/>
                <a:ea typeface="Calibri" panose="020F0502020204030204" pitchFamily="34" charset="0"/>
              </a:rPr>
              <a:t>vulnerabilidad de resultado y vulnerabilidad de contexto</a:t>
            </a:r>
            <a:r>
              <a:rPr lang="es-MX" sz="1600" dirty="0">
                <a:latin typeface="Corbel (Cuerpo)"/>
                <a:ea typeface="Calibri" panose="020F0502020204030204" pitchFamily="34" charset="0"/>
              </a:rPr>
              <a:t>. La vulnerabilidad de resultado es la cantidad potencial de daño causado a un sistema por un evento en particular, en función de la exposición (medido de acuerdo con la frecuencia, duración y magnitud del evento) y la sensibilidad (impacto previsto del evento en el sistema), considerando la capacidad de adaptación para reducir el daño</a:t>
            </a:r>
            <a:r>
              <a:rPr lang="ang-Latn-001" sz="1600" dirty="0">
                <a:latin typeface="Corbel (Cuerpo)"/>
                <a:ea typeface="Calibri" panose="020F0502020204030204" pitchFamily="34" charset="0"/>
              </a:rPr>
              <a:t>.</a:t>
            </a:r>
          </a:p>
          <a:p>
            <a:endParaRPr lang="ang-Latn-001" sz="1600" dirty="0">
              <a:latin typeface="Corbel (Cuerpo)"/>
              <a:ea typeface="Calibri" panose="020F0502020204030204" pitchFamily="34" charset="0"/>
            </a:endParaRPr>
          </a:p>
          <a:p>
            <a:r>
              <a:rPr lang="es-CL" sz="1600" dirty="0">
                <a:effectLst/>
                <a:latin typeface="Corbel (Cuerpo)"/>
                <a:ea typeface="Calibri" panose="020F0502020204030204" pitchFamily="34" charset="0"/>
              </a:rPr>
              <a:t>La </a:t>
            </a:r>
            <a:r>
              <a:rPr lang="es-CL" sz="1600" b="1" dirty="0">
                <a:solidFill>
                  <a:srgbClr val="FFFF00"/>
                </a:solidFill>
                <a:effectLst/>
                <a:latin typeface="Corbel (Cuerpo)"/>
                <a:ea typeface="Calibri" panose="020F0502020204030204" pitchFamily="34" charset="0"/>
              </a:rPr>
              <a:t>vulnerabilidad de contexto </a:t>
            </a:r>
            <a:r>
              <a:rPr lang="es-CL" sz="1600" dirty="0">
                <a:effectLst/>
                <a:latin typeface="Corbel (Cuerpo)"/>
                <a:ea typeface="Calibri" panose="020F0502020204030204" pitchFamily="34" charset="0"/>
              </a:rPr>
              <a:t>corresponde al estado dentro de un sistema antes</a:t>
            </a:r>
            <a:r>
              <a:rPr lang="en-US" sz="1600" dirty="0">
                <a:effectLst/>
                <a:latin typeface="Corbel (Cuerpo)"/>
                <a:ea typeface="Times New Roman" panose="02020603050405020304" pitchFamily="18" charset="0"/>
              </a:rPr>
              <a:t> </a:t>
            </a:r>
            <a:r>
              <a:rPr lang="es-CL" sz="1600" dirty="0">
                <a:effectLst/>
                <a:latin typeface="Corbel (Cuerpo)"/>
                <a:ea typeface="Calibri" panose="020F0502020204030204" pitchFamily="34" charset="0"/>
              </a:rPr>
              <a:t> de enfrentarse a un determinado fenómeno; en otras palabras, alude a una vulnerabilidad como condición preexistente, determinada no en relación con riesgos específicos sino más bien con factores subyacentes de tipo </a:t>
            </a:r>
            <a:r>
              <a:rPr lang="es-CL" sz="1600" b="1" dirty="0">
                <a:solidFill>
                  <a:srgbClr val="FFFF00"/>
                </a:solidFill>
                <a:effectLst/>
                <a:latin typeface="Corbel (Cuerpo)"/>
                <a:ea typeface="Calibri" panose="020F0502020204030204" pitchFamily="34" charset="0"/>
              </a:rPr>
              <a:t>social, político, económico, cultural e institucional</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Estos factores incluyen la pobreza, los bajos niveles de alfabetización y la distribución desigual del poder, todos los cuales influyen en la capacidad de adaptación de las comunidades. </a:t>
            </a:r>
            <a:r>
              <a:rPr lang="en-US" sz="1600" dirty="0">
                <a:effectLst/>
                <a:latin typeface="Corbel (Cuerpo)"/>
                <a:ea typeface="Times New Roman" panose="02020603050405020304" pitchFamily="18" charset="0"/>
              </a:rPr>
              <a:t> </a:t>
            </a:r>
            <a:endParaRPr lang="es-CL" sz="1600" dirty="0">
              <a:effectLst/>
              <a:latin typeface="Corbel (Cuerpo)"/>
              <a:ea typeface="Times New Roman" panose="02020603050405020304" pitchFamily="18" charset="0"/>
            </a:endParaRPr>
          </a:p>
        </p:txBody>
      </p:sp>
      <p:pic>
        <p:nvPicPr>
          <p:cNvPr id="10" name="Imagen 9">
            <a:extLst>
              <a:ext uri="{FF2B5EF4-FFF2-40B4-BE49-F238E27FC236}">
                <a16:creationId xmlns:a16="http://schemas.microsoft.com/office/drawing/2014/main" id="{D6A2189A-7830-4CBD-AB95-AB01D5BB5663}"/>
              </a:ext>
            </a:extLst>
          </p:cNvPr>
          <p:cNvPicPr>
            <a:picLocks noChangeAspect="1"/>
          </p:cNvPicPr>
          <p:nvPr/>
        </p:nvPicPr>
        <p:blipFill>
          <a:blip r:embed="rId2"/>
          <a:stretch>
            <a:fillRect/>
          </a:stretch>
        </p:blipFill>
        <p:spPr>
          <a:xfrm>
            <a:off x="8968939" y="2048925"/>
            <a:ext cx="2977780" cy="1577844"/>
          </a:xfrm>
          <a:prstGeom prst="rect">
            <a:avLst/>
          </a:prstGeom>
        </p:spPr>
      </p:pic>
      <p:sp>
        <p:nvSpPr>
          <p:cNvPr id="6" name="Título 1">
            <a:extLst>
              <a:ext uri="{FF2B5EF4-FFF2-40B4-BE49-F238E27FC236}">
                <a16:creationId xmlns:a16="http://schemas.microsoft.com/office/drawing/2014/main" id="{E5E93ED3-2B39-4E92-92F7-29066FB806B0}"/>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8" name="CuadroTexto 7">
            <a:extLst>
              <a:ext uri="{FF2B5EF4-FFF2-40B4-BE49-F238E27FC236}">
                <a16:creationId xmlns:a16="http://schemas.microsoft.com/office/drawing/2014/main" id="{0341C59E-D567-4673-AC19-CFBDBEFEE51B}"/>
              </a:ext>
            </a:extLst>
          </p:cNvPr>
          <p:cNvSpPr txBox="1"/>
          <p:nvPr/>
        </p:nvSpPr>
        <p:spPr>
          <a:xfrm>
            <a:off x="791307" y="1132081"/>
            <a:ext cx="8791662" cy="523220"/>
          </a:xfrm>
          <a:prstGeom prst="rect">
            <a:avLst/>
          </a:prstGeom>
          <a:noFill/>
        </p:spPr>
        <p:txBody>
          <a:bodyPr wrap="square" rtlCol="0">
            <a:spAutoFit/>
          </a:bodyPr>
          <a:lstStyle/>
          <a:p>
            <a:r>
              <a:rPr lang="ang-Latn-001" sz="2800" dirty="0"/>
              <a:t>V</a:t>
            </a:r>
            <a:r>
              <a:rPr lang="es-MX" sz="2800" dirty="0"/>
              <a:t>ulnerabilidad de resultado y vulnerabilidad de contexto</a:t>
            </a:r>
            <a:endParaRPr lang="es-CL" sz="2800" dirty="0"/>
          </a:p>
        </p:txBody>
      </p:sp>
    </p:spTree>
    <p:extLst>
      <p:ext uri="{BB962C8B-B14F-4D97-AF65-F5344CB8AC3E}">
        <p14:creationId xmlns:p14="http://schemas.microsoft.com/office/powerpoint/2010/main" val="261391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4008EA-9550-43E4-AB80-89418F5889AE}"/>
              </a:ext>
            </a:extLst>
          </p:cNvPr>
          <p:cNvSpPr>
            <a:spLocks noGrp="1"/>
          </p:cNvSpPr>
          <p:nvPr>
            <p:ph idx="1"/>
          </p:nvPr>
        </p:nvSpPr>
        <p:spPr>
          <a:xfrm>
            <a:off x="4160939" y="1319716"/>
            <a:ext cx="7176169" cy="4351338"/>
          </a:xfrm>
        </p:spPr>
        <p:txBody>
          <a:bodyPr>
            <a:normAutofit/>
          </a:bodyPr>
          <a:lstStyle/>
          <a:p>
            <a:pPr marL="0" indent="0">
              <a:buNone/>
            </a:pPr>
            <a:r>
              <a:rPr lang="ang-Latn-001" sz="2000" dirty="0">
                <a:latin typeface="Corbel (Cuerpo)"/>
              </a:rPr>
              <a:t>En el texto, m</a:t>
            </a:r>
            <a:r>
              <a:rPr lang="es-MX" sz="2000" dirty="0" err="1">
                <a:latin typeface="Corbel (Cuerpo)"/>
              </a:rPr>
              <a:t>etodológicamente</a:t>
            </a:r>
            <a:r>
              <a:rPr lang="es-MX" sz="2000" dirty="0">
                <a:latin typeface="Corbel (Cuerpo)"/>
              </a:rPr>
              <a:t>, se determinan dos índices de vulnerabilidad</a:t>
            </a:r>
            <a:r>
              <a:rPr lang="ang-Latn-001" sz="2000" dirty="0">
                <a:latin typeface="Corbel (Cuerpo)"/>
              </a:rPr>
              <a:t> cuya integraci</a:t>
            </a:r>
            <a:r>
              <a:rPr lang="es-CL" sz="2000" dirty="0">
                <a:latin typeface="Corbel (Cuerpo)"/>
              </a:rPr>
              <a:t>ó</a:t>
            </a:r>
            <a:r>
              <a:rPr lang="ang-Latn-001" sz="2000" dirty="0">
                <a:latin typeface="Corbel (Cuerpo)"/>
              </a:rPr>
              <a:t>n da origen a un tercero</a:t>
            </a:r>
            <a:r>
              <a:rPr lang="es-MX" sz="2000" dirty="0">
                <a:latin typeface="Corbel (Cuerpo)"/>
              </a:rPr>
              <a:t>:</a:t>
            </a:r>
            <a:endParaRPr lang="ang-Latn-001" sz="2000" dirty="0">
              <a:latin typeface="Corbel (Cuerpo)"/>
            </a:endParaRPr>
          </a:p>
          <a:p>
            <a:pPr marL="0" indent="0">
              <a:buNone/>
            </a:pPr>
            <a:endParaRPr lang="ang-Latn-001" sz="2000" dirty="0">
              <a:latin typeface="Corbel (Cuerpo)"/>
            </a:endParaRPr>
          </a:p>
          <a:p>
            <a:pPr marL="0" indent="0">
              <a:buNone/>
            </a:pPr>
            <a:r>
              <a:rPr lang="ang-Latn-001" sz="2000" dirty="0">
                <a:latin typeface="Corbel (Cuerpo)"/>
              </a:rPr>
              <a:t>1 U</a:t>
            </a:r>
            <a:r>
              <a:rPr lang="es-MX" sz="2000" dirty="0">
                <a:latin typeface="Corbel (Cuerpo)"/>
              </a:rPr>
              <a:t>n Índice de Vulnerabilidad Humana al Cambio Climático (</a:t>
            </a:r>
            <a:r>
              <a:rPr lang="es-MX" sz="2000" b="1" dirty="0">
                <a:solidFill>
                  <a:srgbClr val="FFFF00"/>
                </a:solidFill>
                <a:latin typeface="Corbel (Cuerpo)"/>
              </a:rPr>
              <a:t>IV</a:t>
            </a:r>
            <a:r>
              <a:rPr lang="es-MX" sz="2000" b="1" dirty="0">
                <a:solidFill>
                  <a:srgbClr val="FF0000"/>
                </a:solidFill>
                <a:latin typeface="Corbel (Cuerpo)"/>
              </a:rPr>
              <a:t>H</a:t>
            </a:r>
            <a:r>
              <a:rPr lang="es-MX" sz="2000" b="1" dirty="0">
                <a:solidFill>
                  <a:srgbClr val="FFFF00"/>
                </a:solidFill>
                <a:latin typeface="Corbel (Cuerpo)"/>
              </a:rPr>
              <a:t>CC</a:t>
            </a:r>
            <a:r>
              <a:rPr lang="es-MX" sz="2000" dirty="0">
                <a:latin typeface="Corbel (Cuerpo)"/>
              </a:rPr>
              <a:t>) y</a:t>
            </a:r>
            <a:endParaRPr lang="ang-Latn-001" sz="2000" dirty="0">
              <a:latin typeface="Corbel (Cuerpo)"/>
            </a:endParaRPr>
          </a:p>
          <a:p>
            <a:pPr marL="0" indent="0">
              <a:buNone/>
            </a:pPr>
            <a:r>
              <a:rPr lang="ang-Latn-001" sz="2000" dirty="0">
                <a:latin typeface="Corbel (Cuerpo)"/>
              </a:rPr>
              <a:t>2 U</a:t>
            </a:r>
            <a:r>
              <a:rPr lang="es-MX" sz="2000" dirty="0">
                <a:latin typeface="Corbel (Cuerpo)"/>
              </a:rPr>
              <a:t>n Índice de Vulnerabilidad Ambiental al Cambio Climático (</a:t>
            </a:r>
            <a:r>
              <a:rPr lang="es-MX" sz="2000" b="1" dirty="0">
                <a:solidFill>
                  <a:srgbClr val="FFFF00"/>
                </a:solidFill>
                <a:latin typeface="Corbel (Cuerpo)"/>
              </a:rPr>
              <a:t>IV</a:t>
            </a:r>
            <a:r>
              <a:rPr lang="es-MX" sz="2000" b="1" dirty="0">
                <a:solidFill>
                  <a:srgbClr val="FF0000"/>
                </a:solidFill>
                <a:latin typeface="Corbel (Cuerpo)"/>
              </a:rPr>
              <a:t>A</a:t>
            </a:r>
            <a:r>
              <a:rPr lang="es-MX" sz="2000" b="1" dirty="0">
                <a:solidFill>
                  <a:srgbClr val="FFFF00"/>
                </a:solidFill>
                <a:latin typeface="Corbel (Cuerpo)"/>
              </a:rPr>
              <a:t>CC</a:t>
            </a:r>
            <a:r>
              <a:rPr lang="es-MX" sz="2000" dirty="0">
                <a:latin typeface="Corbel (Cuerpo)"/>
              </a:rPr>
              <a:t>). </a:t>
            </a:r>
            <a:endParaRPr lang="ang-Latn-001" sz="2000" dirty="0">
              <a:latin typeface="Corbel (Cuerpo)"/>
            </a:endParaRPr>
          </a:p>
          <a:p>
            <a:pPr marL="0" indent="0">
              <a:buNone/>
            </a:pPr>
            <a:r>
              <a:rPr lang="ang-Latn-001" sz="2000" dirty="0">
                <a:latin typeface="Corbel (Cuerpo)"/>
              </a:rPr>
              <a:t>3 </a:t>
            </a:r>
            <a:r>
              <a:rPr lang="es-MX" sz="2000" dirty="0">
                <a:latin typeface="Corbel (Cuerpo)"/>
              </a:rPr>
              <a:t>La </a:t>
            </a:r>
            <a:r>
              <a:rPr lang="es-CL" sz="2000" dirty="0">
                <a:latin typeface="Corbel (Cuerpo)"/>
              </a:rPr>
              <a:t>unión de ambos da como </a:t>
            </a:r>
            <a:r>
              <a:rPr lang="es-MX" sz="2000" dirty="0">
                <a:latin typeface="Corbel (Cuerpo)"/>
              </a:rPr>
              <a:t>un Índice de Vulnerabilidad al Cambio Climático (</a:t>
            </a:r>
            <a:r>
              <a:rPr lang="es-MX" sz="2000" b="1" dirty="0">
                <a:solidFill>
                  <a:srgbClr val="FFFF00"/>
                </a:solidFill>
                <a:latin typeface="Corbel (Cuerpo)"/>
              </a:rPr>
              <a:t>IVCC</a:t>
            </a:r>
            <a:r>
              <a:rPr lang="es-MX" sz="2000" dirty="0">
                <a:latin typeface="Corbel (Cuerpo)"/>
              </a:rPr>
              <a:t>). </a:t>
            </a:r>
            <a:endParaRPr lang="ang-Latn-001" sz="2000" dirty="0">
              <a:latin typeface="Corbel (Cuerpo)"/>
            </a:endParaRPr>
          </a:p>
          <a:p>
            <a:pPr marL="0" indent="0">
              <a:buNone/>
            </a:pPr>
            <a:endParaRPr lang="ang-Latn-001" sz="2000" dirty="0">
              <a:latin typeface="Corbel (Cuerpo)"/>
            </a:endParaRPr>
          </a:p>
          <a:p>
            <a:pPr marL="0" indent="0" algn="ctr">
              <a:buNone/>
            </a:pPr>
            <a:r>
              <a:rPr lang="es-CL"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2000" b="1"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+IVACC</a:t>
            </a:r>
            <a:endParaRPr lang="es-CL" sz="2000" dirty="0">
              <a:latin typeface="Corbel (Cuerpo)"/>
            </a:endParaRPr>
          </a:p>
        </p:txBody>
      </p:sp>
      <p:sp>
        <p:nvSpPr>
          <p:cNvPr id="4" name="Título 1">
            <a:extLst>
              <a:ext uri="{FF2B5EF4-FFF2-40B4-BE49-F238E27FC236}">
                <a16:creationId xmlns:a16="http://schemas.microsoft.com/office/drawing/2014/main" id="{9EFA29E8-2B17-490D-8408-D67216104936}"/>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2" name="Imagen 1">
            <a:extLst>
              <a:ext uri="{FF2B5EF4-FFF2-40B4-BE49-F238E27FC236}">
                <a16:creationId xmlns:a16="http://schemas.microsoft.com/office/drawing/2014/main" id="{65C1FAF1-7E85-4B46-91A6-2DDE7C7D43C9}"/>
              </a:ext>
            </a:extLst>
          </p:cNvPr>
          <p:cNvPicPr>
            <a:picLocks noChangeAspect="1"/>
          </p:cNvPicPr>
          <p:nvPr/>
        </p:nvPicPr>
        <p:blipFill>
          <a:blip r:embed="rId2"/>
          <a:stretch>
            <a:fillRect/>
          </a:stretch>
        </p:blipFill>
        <p:spPr>
          <a:xfrm>
            <a:off x="1114150" y="2438032"/>
            <a:ext cx="2466975" cy="1847850"/>
          </a:xfrm>
          <a:prstGeom prst="rect">
            <a:avLst/>
          </a:prstGeom>
        </p:spPr>
      </p:pic>
    </p:spTree>
    <p:extLst>
      <p:ext uri="{BB962C8B-B14F-4D97-AF65-F5344CB8AC3E}">
        <p14:creationId xmlns:p14="http://schemas.microsoft.com/office/powerpoint/2010/main" val="48786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56492" y="1023146"/>
            <a:ext cx="10984523" cy="5311154"/>
          </a:xfrm>
        </p:spPr>
        <p:txBody>
          <a:bodyPr>
            <a:normAutofit fontScale="90000"/>
          </a:bodyPr>
          <a:lstStyle/>
          <a:p>
            <a:pPr algn="l"/>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es-CL"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3100"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a:t>
            </a:r>
            <a:r>
              <a:rPr lang="es-CL"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IVACC</a:t>
            </a: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Los indicadores considerados</a:t>
            </a:r>
            <a:br>
              <a:rPr lang="ang-Latn-001" sz="3100" dirty="0">
                <a:effectLst/>
                <a:latin typeface="Consolas" panose="020B0609020204030204" pitchFamily="49" charset="0"/>
                <a:ea typeface="Batang" panose="02030600000101010101" pitchFamily="18" charset="-127"/>
                <a:cs typeface="Arial" panose="020B0604020202020204"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para construir el </a:t>
            </a:r>
            <a:r>
              <a:rPr lang="es-CL" sz="3100" dirty="0">
                <a:effectLst/>
                <a:latin typeface="Consolas" panose="020B0609020204030204" pitchFamily="49" charset="0"/>
                <a:ea typeface="Batang" panose="02030600000101010101" pitchFamily="18" charset="-127"/>
                <a:cs typeface="Arial" panose="020B0604020202020204" pitchFamily="34" charset="0"/>
              </a:rPr>
              <a:t>índice </a:t>
            </a:r>
            <a:r>
              <a:rPr lang="ang-Latn-001" sz="3100" dirty="0">
                <a:effectLst/>
                <a:latin typeface="Consolas" panose="020B0609020204030204" pitchFamily="49" charset="0"/>
                <a:ea typeface="Batang" panose="02030600000101010101" pitchFamily="18" charset="-127"/>
                <a:cs typeface="Arial" panose="020B0604020202020204" pitchFamily="34" charset="0"/>
              </a:rPr>
              <a:t>ivhcc</a:t>
            </a:r>
            <a:br>
              <a:rPr lang="es-CL" sz="3100" dirty="0">
                <a:effectLst/>
                <a:latin typeface="Consolas" panose="020B0609020204030204" pitchFamily="49" charset="0"/>
                <a:ea typeface="Batang" panose="02030600000101010101" pitchFamily="18" charset="-127"/>
                <a:cs typeface="Arial" panose="020B0604020202020204" pitchFamily="34" charset="0"/>
              </a:rPr>
            </a:br>
            <a:r>
              <a:rPr lang="es-CL" sz="3100" dirty="0">
                <a:effectLst/>
                <a:latin typeface="Consolas" panose="020B0609020204030204" pitchFamily="49" charset="0"/>
                <a:ea typeface="Batang" panose="02030600000101010101" pitchFamily="18" charset="-127"/>
                <a:cs typeface="Arial" panose="020B0604020202020204" pitchFamily="34" charset="0"/>
              </a:rPr>
              <a:t>fueron tomados de</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Henríquez</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t>
            </a:r>
            <a:b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a:t>
            </a:r>
            <a:r>
              <a:rPr lang="es-CL" sz="31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r>
              <a:rPr lang="ang-Latn" sz="3100" dirty="0">
                <a:effectLst/>
                <a:latin typeface="Consolas" panose="020B0609020204030204" pitchFamily="49" charset="0"/>
                <a:ea typeface="Batang" panose="02030600000101010101" pitchFamily="18" charset="-127"/>
                <a:cs typeface="Arial" panose="020B0604020202020204" pitchFamily="34" charset="0"/>
              </a:rPr>
              <a:t>(2)</a:t>
            </a: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(2)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Zonas de catástrofe por eventos hidrometeorológicos en Chile y aportes para un índice de riesgo climático</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Henríquez</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J </a:t>
            </a:r>
            <a:r>
              <a:rPr lang="es-CL" sz="20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latin typeface="Consolas" panose="020B0609020204030204" pitchFamily="49" charset="0"/>
                <a:ea typeface="MS UI Gothic" panose="020B0600070205080204" pitchFamily="34" charset="-128"/>
                <a:cs typeface="Quire Sans" panose="020B0502040204020203" pitchFamily="34" charset="0"/>
              </a:rPr>
              <a:t>https://www.scielo.cl/scielo.php?script=sci_arttext&amp;pid=S0718-34022016000100003</a:t>
            </a:r>
            <a:endParaRPr lang="es-CL" sz="2000" dirty="0">
              <a:effectLst/>
              <a:latin typeface="Consolas" panose="020B0609020204030204" pitchFamily="49" charset="0"/>
              <a:ea typeface="MS UI Gothic" panose="020B0600070205080204" pitchFamily="34" charset="-128"/>
            </a:endParaRPr>
          </a:p>
        </p:txBody>
      </p:sp>
      <p:pic>
        <p:nvPicPr>
          <p:cNvPr id="4" name="Imagen 3">
            <a:extLst>
              <a:ext uri="{FF2B5EF4-FFF2-40B4-BE49-F238E27FC236}">
                <a16:creationId xmlns:a16="http://schemas.microsoft.com/office/drawing/2014/main" id="{F9D27F34-2BDB-4A5F-88AE-57017133D0FC}"/>
              </a:ext>
            </a:extLst>
          </p:cNvPr>
          <p:cNvPicPr>
            <a:picLocks noChangeAspect="1"/>
          </p:cNvPicPr>
          <p:nvPr/>
        </p:nvPicPr>
        <p:blipFill>
          <a:blip r:embed="rId2"/>
          <a:stretch>
            <a:fillRect/>
          </a:stretch>
        </p:blipFill>
        <p:spPr>
          <a:xfrm>
            <a:off x="5576407" y="1567634"/>
            <a:ext cx="5959101" cy="3188924"/>
          </a:xfrm>
          <a:prstGeom prst="rect">
            <a:avLst/>
          </a:prstGeom>
        </p:spPr>
      </p:pic>
      <p:sp>
        <p:nvSpPr>
          <p:cNvPr id="5" name="Título 1">
            <a:extLst>
              <a:ext uri="{FF2B5EF4-FFF2-40B4-BE49-F238E27FC236}">
                <a16:creationId xmlns:a16="http://schemas.microsoft.com/office/drawing/2014/main" id="{8902A393-E000-46CF-98F9-70D20468FA2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414759"/>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2007</TotalTime>
  <Words>3167</Words>
  <Application>Microsoft Office PowerPoint</Application>
  <PresentationFormat>Panorámica</PresentationFormat>
  <Paragraphs>252</Paragraphs>
  <Slides>46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46</vt:i4>
      </vt:variant>
    </vt:vector>
  </HeadingPairs>
  <TitlesOfParts>
    <vt:vector size="54" baseType="lpstr">
      <vt:lpstr>Batang</vt:lpstr>
      <vt:lpstr>Arial</vt:lpstr>
      <vt:lpstr>Consolas</vt:lpstr>
      <vt:lpstr>Corbel</vt:lpstr>
      <vt:lpstr>Corbel (Cuerpo)</vt:lpstr>
      <vt:lpstr>Quire Sans</vt:lpstr>
      <vt:lpstr>Rod</vt:lpstr>
      <vt:lpstr>Profundidad</vt:lpstr>
      <vt:lpstr>Índices e indicadores </vt:lpstr>
      <vt:lpstr>Construcción de índices</vt:lpstr>
      <vt:lpstr>Construcción de índices</vt:lpstr>
      <vt:lpstr>El proceso de operacionalización</vt:lpstr>
      <vt:lpstr>Presentación de PowerPoint</vt:lpstr>
      <vt:lpstr>El viejo método de cálculo del IDH incluía (e incluye) a su vez tres índices:</vt:lpstr>
      <vt:lpstr>Presentación de PowerPoint</vt:lpstr>
      <vt:lpstr>Presentación de PowerPoint</vt:lpstr>
      <vt:lpstr>  IVCC = IVHCC + IVACC  Los indicadores considerados para construir el índice ivhcc fueron tomados de Henríquez, Aspee y Quense(2)    (2) Zonas de catástrofe por eventos hidrometeorológicos en Chile y aportes para un índice de riesgo climático Henríquez Aspee y J Quense https://www.scielo.cl/scielo.php?script=sci_arttext&amp;pid=S0718-34022016000100003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Casen 2017: modulo participación y redes</vt:lpstr>
      <vt:lpstr>Presentación de PowerPoint</vt:lpstr>
      <vt:lpstr>Segundo índice a construir:</vt:lpstr>
      <vt:lpstr>Presentación de PowerPoint</vt:lpstr>
      <vt:lpstr>Otro índice útil: Notredame</vt:lpstr>
      <vt:lpstr>Presentación de PowerPoint</vt:lpstr>
      <vt:lpstr>Presentación de PowerPoint</vt:lpstr>
      <vt:lpstr>Presentación de PowerPoint</vt:lpstr>
      <vt:lpstr>Presentación de PowerPoint</vt:lpstr>
      <vt:lpstr>IBH </vt:lpstr>
      <vt:lpstr>Presentación de PowerPoint</vt:lpstr>
      <vt:lpstr>Presentación de PowerPoint</vt:lpstr>
      <vt:lpstr>Presentación de PowerPoint</vt:lpstr>
      <vt:lpstr>Presentación de PowerPoint</vt:lpstr>
      <vt:lpstr>Índice calidad del trabajo</vt:lpstr>
      <vt:lpstr>Índice calidad del transporte hacia el trabajo</vt:lpstr>
      <vt:lpstr>Presentación de PowerPoint</vt:lpstr>
      <vt:lpstr>Presentación de PowerPoint</vt:lpstr>
      <vt:lpstr>Presentación de PowerPoint</vt:lpstr>
      <vt:lpstr>Presentación de PowerPoint</vt:lpstr>
      <vt:lpstr>Presentación de PowerPoint</vt:lpstr>
      <vt:lpstr>Un orden para los índices en Notion?</vt:lpstr>
      <vt:lpstr>Presentación de PowerPoint</vt:lpstr>
      <vt:lpstr>IVHCC se elimina? </vt:lpstr>
      <vt:lpstr>Presentación de PowerPoint</vt:lpstr>
      <vt:lpstr>IBU esta dentro de índice y  calcular nuevas variables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13</cp:revision>
  <dcterms:created xsi:type="dcterms:W3CDTF">2021-10-22T11:56:10Z</dcterms:created>
  <dcterms:modified xsi:type="dcterms:W3CDTF">2021-10-28T22:16:07Z</dcterms:modified>
</cp:coreProperties>
</file>