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-Austral/ds_ttcc_ok/tree/main/interpoladas_buenas" TargetMode="External"/><Relationship Id="rId7" Type="http://schemas.openxmlformats.org/officeDocument/2006/relationships/hyperlink" Target="https://github.com/Sud-Austral/ds_semanario/blob/main/ap_pertenencia_a_pueblo_indigena_4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ppt%201-3%20Victor/ttcc_Sabe_leer_y_escribir_3.xlsx" TargetMode="External"/><Relationship Id="rId5" Type="http://schemas.openxmlformats.org/officeDocument/2006/relationships/hyperlink" Target="https://github.com/Sud-Austral/ds_semanario/blob/main/tablas%20ppt%201-3%20Victor/ttcc_ap_trabajo_al_menos_1_hora_la_semana_pasada_2.xlsx" TargetMode="External"/><Relationship Id="rId4" Type="http://schemas.openxmlformats.org/officeDocument/2006/relationships/hyperlink" Target="https://github.com/Sud-Austral/ds_semanario/blob/main/tablas%20ppt%201-3%20Victor/ttcc_Porcentaje_de_pobreza_1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83141" y="974606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3"/>
            <a:ext cx="6358605" cy="4299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178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endParaRPr lang="es-ES" sz="12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831934" y="2891524"/>
            <a:ext cx="15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200" b="1" dirty="0"/>
              <a:t>Sabe leer y escribir</a:t>
            </a:r>
            <a:r>
              <a:rPr lang="ang-Latn" sz="1200" b="1" dirty="0"/>
              <a:t>?</a:t>
            </a:r>
          </a:p>
          <a:p>
            <a:r>
              <a:rPr lang="es-CL" sz="1200" b="1" dirty="0"/>
              <a:t>P</a:t>
            </a:r>
            <a:r>
              <a:rPr lang="ang-Latn" sz="1200" b="1" dirty="0"/>
              <a:t>or etnia y migraci</a:t>
            </a:r>
            <a:r>
              <a:rPr lang="es-CL" sz="1200" b="1" dirty="0"/>
              <a:t>ón</a:t>
            </a:r>
            <a:endParaRPr lang="es-ES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90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200" b="1" dirty="0"/>
              <a:t>Trabajó al menos 1 hora la </a:t>
            </a:r>
            <a:endParaRPr lang="ang-Latn-001" sz="1200" b="1" dirty="0"/>
          </a:p>
          <a:p>
            <a:r>
              <a:rPr lang="es-CL" sz="1200" b="1" dirty="0"/>
              <a:t>semana pasada</a:t>
            </a:r>
            <a:r>
              <a:rPr lang="ang-Latn" sz="1200" b="1" dirty="0"/>
              <a:t>?</a:t>
            </a:r>
            <a:endParaRPr lang="es-ES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2119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287678" y="5253715"/>
            <a:ext cx="6317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por eso se interpola</a:t>
            </a:r>
          </a:p>
          <a:p>
            <a:r>
              <a:rPr lang="ang-Latn-001" sz="1200" dirty="0"/>
              <a:t>y queda la data disponibilizada a</a:t>
            </a:r>
            <a:r>
              <a:rPr lang="es-CL" sz="1200" dirty="0" err="1"/>
              <a:t>ño</a:t>
            </a:r>
            <a:r>
              <a:rPr lang="es-CL" sz="1200" dirty="0"/>
              <a:t> a año </a:t>
            </a:r>
            <a:r>
              <a:rPr lang="es-CL" sz="1200" dirty="0">
                <a:solidFill>
                  <a:srgbClr val="FF0000"/>
                </a:solidFill>
              </a:rPr>
              <a:t>cuando existe</a:t>
            </a:r>
            <a:r>
              <a:rPr lang="es-CL" sz="1200" dirty="0"/>
              <a:t>.</a:t>
            </a:r>
            <a:endParaRPr lang="ang-Latn-001" sz="1200" dirty="0"/>
          </a:p>
          <a:p>
            <a:r>
              <a:rPr lang="ang-Latn-001" sz="1200" dirty="0"/>
              <a:t>La </a:t>
            </a:r>
            <a:r>
              <a:rPr lang="es-CL" sz="1200" dirty="0"/>
              <a:t>data interpolada disponible</a:t>
            </a:r>
            <a:r>
              <a:rPr lang="ang-Latn-001" sz="1200" dirty="0"/>
              <a:t> se encuentran en</a:t>
            </a:r>
            <a:r>
              <a:rPr lang="ang-Latn" sz="1200" dirty="0"/>
              <a:t>:</a:t>
            </a:r>
          </a:p>
          <a:p>
            <a:r>
              <a:rPr lang="es-CL" sz="1200" dirty="0">
                <a:hlinkClick r:id="rId3"/>
              </a:rPr>
              <a:t>https://github.com/Sud-Austral/ds_ttcc_ok/tree/main/interpoladas_buenas </a:t>
            </a:r>
            <a:endParaRPr lang="es-CL" sz="1200" dirty="0"/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  <a:p>
            <a:r>
              <a:rPr lang="ang-Latn-001" sz="1200" dirty="0"/>
              <a:t>* E</a:t>
            </a:r>
            <a:r>
              <a:rPr lang="es-MX" sz="1200" dirty="0"/>
              <a:t>n las tablas que están construídas mediante interpolación: esperanza de vida y porcentaje de pobreza no hay filtros que hacer</a:t>
            </a:r>
            <a:r>
              <a:rPr lang="ang-Latn-001" sz="1200" dirty="0"/>
              <a:t>.</a:t>
            </a:r>
            <a:endParaRPr lang="es-CL" sz="12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458619" y="4130611"/>
            <a:ext cx="1402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687659" y="4153571"/>
            <a:ext cx="1187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de ruralidad*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A19BB3-F3DF-4D95-9910-B341B9B2274F}"/>
              </a:ext>
            </a:extLst>
          </p:cNvPr>
          <p:cNvSpPr txBox="1"/>
          <p:nvPr/>
        </p:nvSpPr>
        <p:spPr>
          <a:xfrm>
            <a:off x="359072" y="7812727"/>
            <a:ext cx="62082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err="1">
                <a:hlinkClick r:id="rId4"/>
              </a:rPr>
              <a:t>Porcentaje_de_pobreza</a:t>
            </a:r>
            <a:endParaRPr lang="ang-Latn-001" sz="800" dirty="0">
              <a:hlinkClick r:id="rId4"/>
            </a:endParaRPr>
          </a:p>
          <a:p>
            <a:r>
              <a:rPr lang="es-CL" sz="800" dirty="0">
                <a:hlinkClick r:id="rId4"/>
              </a:rPr>
              <a:t>https://github.com/Sud-Austral/ds_semanario/blob/main/tablas%20ppt%201-3%20Victor/ttcc_Porcentaje_de_pobreza_1.xlsx</a:t>
            </a:r>
            <a:endParaRPr lang="es-CL" sz="800" dirty="0"/>
          </a:p>
          <a:p>
            <a:endParaRPr lang="ang-Latn-001" sz="800" dirty="0"/>
          </a:p>
          <a:p>
            <a:r>
              <a:rPr lang="es-CL" sz="800" dirty="0">
                <a:hlinkClick r:id="rId5"/>
              </a:rPr>
              <a:t>trabajo_al_menos_1_hora_la_semana_pasada</a:t>
            </a:r>
            <a:endParaRPr lang="es-CL" sz="800" dirty="0"/>
          </a:p>
          <a:p>
            <a:r>
              <a:rPr lang="es-CL" sz="800" dirty="0">
                <a:hlinkClick r:id="rId5"/>
              </a:rPr>
              <a:t>https://github.com/Sud-Austral/ds_semanario/blob/main/tablas%20ppt%201-3%20Victor/ttcc_ap_trabajo_al_menos_1_hora_la_semana_pasada_2.xlsx</a:t>
            </a:r>
            <a:endParaRPr lang="es-CL" sz="800" dirty="0"/>
          </a:p>
          <a:p>
            <a:endParaRPr lang="es-CL" sz="800" dirty="0"/>
          </a:p>
          <a:p>
            <a:r>
              <a:rPr lang="es-CL" sz="800" dirty="0">
                <a:hlinkClick r:id="rId6"/>
              </a:rPr>
              <a:t>https://github.com/Sud-Austral/ds_semanario/blob/main/tablas%20ppt%201-3%20Victor/ttcc_Sabe_leer_y_escribir_3.xlsx</a:t>
            </a:r>
            <a:endParaRPr lang="es-CL" sz="800" dirty="0"/>
          </a:p>
          <a:p>
            <a:endParaRPr lang="es-CL" sz="800" dirty="0"/>
          </a:p>
          <a:p>
            <a:r>
              <a:rPr lang="es-CL" sz="800" dirty="0">
                <a:hlinkClick r:id="rId7"/>
              </a:rPr>
              <a:t>https://github.com/Sud-Austral/ds_semanario/blob/main/ap_pertenencia_a_pueblo_indigena_4.xlsx</a:t>
            </a:r>
            <a:endParaRPr lang="es-CL" sz="800" dirty="0"/>
          </a:p>
          <a:p>
            <a:endParaRPr lang="es-CL" sz="800" dirty="0"/>
          </a:p>
          <a:p>
            <a:r>
              <a:rPr lang="es-CL" sz="800" dirty="0">
                <a:hlinkClick r:id="rId7"/>
              </a:rPr>
              <a:t>https://github.com/Sud-Austral/ds_semanario/blob/main/ap_esperanza_de_vida_5.xlsx</a:t>
            </a:r>
            <a:endParaRPr lang="es-CL" sz="800" dirty="0"/>
          </a:p>
          <a:p>
            <a:endParaRPr lang="es-CL" sz="800" dirty="0"/>
          </a:p>
          <a:p>
            <a:r>
              <a:rPr lang="es-CL" sz="800" dirty="0">
                <a:hlinkClick r:id="rId7"/>
              </a:rPr>
              <a:t>https://github.com/Sud-Austral/ds_semanario/blob/main/ap_ruralidad_6.xlsx</a:t>
            </a:r>
            <a:endParaRPr lang="es-CL" sz="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Naty debe descargar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74343" y="3452739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https://github.com/Sud-Austral/ds_semanario/blob/main/tablas%20socioeconomicas%20al%20semanario/ap_Porcentaje_de_pobreza_1.xlsx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https://github.com/Sud-Austral/ds_semanario/blob/main/tablas%20socioeconomicas%20al%20semanario/ap_trabajo_al_menos_1_hora_la_semana_pasada_2.xlsx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382598" y="35580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https://github.com/Sud-Austral/ds_semanario/blob/main/tablas%20socioeconomicas%20al%20semanario/ap_Sabe_leer_y_escribir_3.xlsx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87678" y="4516922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https://github.com/Sud-Austral/ds_semanario/blob/main/tablas%20socioeconomicas%20al%20semanario/ap_pertenencia_a_pueblo_indigena_4.xlsx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407944" y="448072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https://github.com/Sud-Austral/ds_semanario/blob/main/tablas%20socioeconomicas%20al%20semanario/ap_pertenencia_a_pueblo_indigena_4.xlsx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284527" y="4438063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https://github.com/Sud-Austral/ds_semanario/blob/main/tablas%20socioeconomicas%20al%20semanario/ap_ruralidad_6.xlsx</a:t>
            </a:r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748</Words>
  <Application>Microsoft Office PowerPoint</Application>
  <PresentationFormat>Panorámica</PresentationFormat>
  <Paragraphs>78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12</cp:revision>
  <dcterms:created xsi:type="dcterms:W3CDTF">2022-01-14T23:29:30Z</dcterms:created>
  <dcterms:modified xsi:type="dcterms:W3CDTF">2022-01-19T16:22:17Z</dcterms:modified>
</cp:coreProperties>
</file>