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018" y="-3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al_menos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1782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831934" y="289152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La pobreza incluye la no pobreza</a:t>
            </a:r>
          </a:p>
          <a:p>
            <a:r>
              <a:rPr lang="es-CL" sz="1000" dirty="0"/>
              <a:t> y la pobreza extrema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https://github.com/Sud-Austral/ds_semanario/blob/main/tablas%20socioeconomicas%20al%20semanario/ap_trabajo_al_menos_1_hora_la_semana_pasada_2.xlsx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534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15</cp:revision>
  <dcterms:created xsi:type="dcterms:W3CDTF">2022-01-14T23:29:30Z</dcterms:created>
  <dcterms:modified xsi:type="dcterms:W3CDTF">2022-01-19T16:39:47Z</dcterms:modified>
</cp:coreProperties>
</file>