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86" y="-2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_leer_y_escribir_3.xlsx" TargetMode="External"/><Relationship Id="rId4" Type="http://schemas.openxmlformats.org/officeDocument/2006/relationships/hyperlink" Target="https://github.com/Sud-Austral/ds_semanario/blob/main/tablas%20socioeconomicas%20al%20semanario/ap_trabajo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446727" y="2891569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https://github.com/Sud-Austral/ds_semanario/blob/main/tablas%20socioeconomicas%20al%20semanario/ap_Sabe_leer_y_escribir_3.xlsx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9B792C-A23E-4B12-84C1-C99D6C0F13D2}"/>
              </a:ext>
            </a:extLst>
          </p:cNvPr>
          <p:cNvSpPr txBox="1"/>
          <p:nvPr/>
        </p:nvSpPr>
        <p:spPr>
          <a:xfrm>
            <a:off x="255993" y="5654373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547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17</cp:revision>
  <dcterms:created xsi:type="dcterms:W3CDTF">2022-01-14T23:29:30Z</dcterms:created>
  <dcterms:modified xsi:type="dcterms:W3CDTF">2022-01-19T20:34:11Z</dcterms:modified>
</cp:coreProperties>
</file>