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3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19-01-2022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ttcc_ok/blob/main/ttcc_buenas/Usted%20habita%20un%20territorio%20urbano%20o%20rural_etnia_1.xlsx" TargetMode="External"/><Relationship Id="rId13" Type="http://schemas.openxmlformats.org/officeDocument/2006/relationships/hyperlink" Target="https://github.com/Sud-Austral/ds_semanario/blob/main/ap_pertenencia_a_pueblo_indigena_4.xlsx" TargetMode="External"/><Relationship Id="rId3" Type="http://schemas.openxmlformats.org/officeDocument/2006/relationships/hyperlink" Target="https://github.com/Sud-Austral/ds_ttcc_ok/tree/main/interpoladas_buenas" TargetMode="External"/><Relationship Id="rId7" Type="http://schemas.openxmlformats.org/officeDocument/2006/relationships/hyperlink" Target="https://github.com/Sud-Austral/ds_ttcc_ok/blob/main/ttcc_buenas/La%20semana%20pasada%2C%20%C2%BFtrabaj%C3%B3%20al%20menos%20una%20hora%2C%20sin%20considerar%20los%20quehaceres%20del%20hogar_etnia_9.xlsx" TargetMode="External"/><Relationship Id="rId12" Type="http://schemas.openxmlformats.org/officeDocument/2006/relationships/hyperlink" Target="https://github.com/Sud-Austral/ds_semanario/blob/main/tablas%20ppt%201-3%20Victor/ttcc_Sabe_leer_y_escribir_3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pubs.com/dataintelligence/LEI_definitivo" TargetMode="External"/><Relationship Id="rId11" Type="http://schemas.openxmlformats.org/officeDocument/2006/relationships/hyperlink" Target="https://github.com/Sud-Austral/ds_semanario/blob/main/tablas%20ppt%201-3%20Victor/ttcc_ap_trabajo_al_menos_1_hora_la_semana_pasada_2.xlsx" TargetMode="External"/><Relationship Id="rId5" Type="http://schemas.openxmlformats.org/officeDocument/2006/relationships/hyperlink" Target="https://github.com/Sud-Austral/ds_ttcc_ok/blob/main/ttcc_buenas/Pueblos%20ind%C3%ADgenas%2C%20pertenece%20usted%20o%20es%20descendiente%20de%20alguno%20de%20ellos_etnia_27.xlsx" TargetMode="External"/><Relationship Id="rId10" Type="http://schemas.openxmlformats.org/officeDocument/2006/relationships/hyperlink" Target="https://github.com/Sud-Austral/ds_semanario/blob/main/tablas%20ppt%201-3%20Victor/ttcc_Porcentaje_de_pobreza_1.xlsx" TargetMode="External"/><Relationship Id="rId4" Type="http://schemas.openxmlformats.org/officeDocument/2006/relationships/hyperlink" Target="https://rpubs.com/dataintelligence/ttcc_pobreza_NM_interpolacion" TargetMode="External"/><Relationship Id="rId9" Type="http://schemas.openxmlformats.org/officeDocument/2006/relationships/hyperlink" Target="https://github.com/Sud-Austral/ds_ttcc_ok/blob/main/ttcc_buenas/Sabe%20leer%20y%20escribir_etnia_4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83141" y="974606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23" y="737408"/>
            <a:ext cx="6358605" cy="44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Sabe leer y escribir</a:t>
            </a:r>
            <a:r>
              <a:rPr lang="ang-Latn" sz="1200" b="1" dirty="0"/>
              <a:t>?</a:t>
            </a:r>
          </a:p>
          <a:p>
            <a:r>
              <a:rPr lang="es-CL" sz="1200" b="1" dirty="0"/>
              <a:t>P</a:t>
            </a:r>
            <a:r>
              <a:rPr lang="ang-Latn" sz="1200" b="1" dirty="0"/>
              <a:t>or etnia y migraci</a:t>
            </a:r>
            <a:r>
              <a:rPr lang="es-CL" sz="1200" b="1" dirty="0"/>
              <a:t>ón</a:t>
            </a:r>
            <a:endParaRPr lang="es-E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9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Trabajó al menos 1 hora la </a:t>
            </a:r>
            <a:endParaRPr lang="ang-Latn-001" sz="1200" b="1" dirty="0"/>
          </a:p>
          <a:p>
            <a:r>
              <a:rPr lang="es-CL" sz="1200" b="1" dirty="0"/>
              <a:t>semana pasada</a:t>
            </a:r>
            <a:r>
              <a:rPr lang="ang-Latn" sz="1200" b="1" dirty="0"/>
              <a:t>?</a:t>
            </a:r>
            <a:endParaRPr lang="es-ES" sz="1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D7DF8B-4023-42D5-A5C6-C5ACE5758AD2}"/>
              </a:ext>
            </a:extLst>
          </p:cNvPr>
          <p:cNvSpPr/>
          <p:nvPr/>
        </p:nvSpPr>
        <p:spPr>
          <a:xfrm>
            <a:off x="173244" y="5446909"/>
            <a:ext cx="6358603" cy="22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304833" y="5627097"/>
            <a:ext cx="211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</a:t>
            </a:r>
            <a:r>
              <a:rPr lang="es-CL" sz="1200" b="1" dirty="0">
                <a:solidFill>
                  <a:srgbClr val="C00000"/>
                </a:solidFill>
              </a:rPr>
              <a:t>í</a:t>
            </a:r>
            <a:r>
              <a:rPr lang="ang-Latn-001" sz="1200" b="1" dirty="0">
                <a:solidFill>
                  <a:srgbClr val="C00000"/>
                </a:solidFill>
              </a:rPr>
              <a:t>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68454" y="8098657"/>
            <a:ext cx="6317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por eso se interpola</a:t>
            </a:r>
          </a:p>
          <a:p>
            <a:r>
              <a:rPr lang="ang-Latn-001" sz="1200" dirty="0"/>
              <a:t>y queda la data disponibilizada a</a:t>
            </a:r>
            <a:r>
              <a:rPr lang="es-CL" sz="1200" dirty="0" err="1"/>
              <a:t>ño</a:t>
            </a:r>
            <a:r>
              <a:rPr lang="es-CL" sz="1200" dirty="0"/>
              <a:t> a año </a:t>
            </a:r>
            <a:r>
              <a:rPr lang="es-CL" sz="1200" dirty="0">
                <a:solidFill>
                  <a:srgbClr val="FF0000"/>
                </a:solidFill>
              </a:rPr>
              <a:t>cuando existe</a:t>
            </a:r>
            <a:r>
              <a:rPr lang="es-CL" sz="1200" dirty="0"/>
              <a:t>.</a:t>
            </a:r>
            <a:endParaRPr lang="ang-Latn-001" sz="1200" dirty="0"/>
          </a:p>
          <a:p>
            <a:r>
              <a:rPr lang="ang-Latn-001" sz="1200" dirty="0"/>
              <a:t>La </a:t>
            </a:r>
            <a:r>
              <a:rPr lang="es-CL" sz="1200" dirty="0"/>
              <a:t>data interpolada disponible</a:t>
            </a:r>
            <a:r>
              <a:rPr lang="ang-Latn-001" sz="1200" dirty="0"/>
              <a:t> se encuentran en</a:t>
            </a:r>
            <a:r>
              <a:rPr lang="ang-Latn" sz="1200" dirty="0"/>
              <a:t>:</a:t>
            </a:r>
          </a:p>
          <a:p>
            <a:r>
              <a:rPr lang="es-CL" sz="1200" dirty="0">
                <a:hlinkClick r:id="rId3"/>
              </a:rPr>
              <a:t>https://github.com/Sud-Austral/ds_ttcc_ok/tree/main/interpoladas_buenas </a:t>
            </a:r>
            <a:endParaRPr lang="es-CL" sz="1200" dirty="0"/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  <a:p>
            <a:r>
              <a:rPr lang="ang-Latn-001" sz="1200" dirty="0"/>
              <a:t>* E</a:t>
            </a:r>
            <a:r>
              <a:rPr lang="es-MX" sz="1200" dirty="0"/>
              <a:t>n las tablas que están construídas mediante interpolación: esperanza de vida y porcentaje de pobreza no hay filtros que hacer</a:t>
            </a:r>
            <a:r>
              <a:rPr lang="ang-Latn-001" sz="1200" dirty="0"/>
              <a:t>.</a:t>
            </a:r>
            <a:endParaRPr lang="es-CL" sz="1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9939" y="5655989"/>
            <a:ext cx="140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537950" y="5655989"/>
            <a:ext cx="118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A602B3-4882-4C6B-9528-61B8276EC0AA}"/>
              </a:ext>
            </a:extLst>
          </p:cNvPr>
          <p:cNvSpPr txBox="1"/>
          <p:nvPr/>
        </p:nvSpPr>
        <p:spPr>
          <a:xfrm>
            <a:off x="314977" y="3834630"/>
            <a:ext cx="19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4"/>
              </a:rPr>
              <a:t>https://rpubs.com/dataintelligence/ttcc_pobreza_NM_interpolacion</a:t>
            </a:r>
            <a:endParaRPr lang="es-CL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C7B1AA-A791-42F5-A6A5-D7BAC0BB3065}"/>
              </a:ext>
            </a:extLst>
          </p:cNvPr>
          <p:cNvSpPr txBox="1"/>
          <p:nvPr/>
        </p:nvSpPr>
        <p:spPr>
          <a:xfrm>
            <a:off x="357367" y="6062696"/>
            <a:ext cx="2174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hlinkClick r:id="rId5"/>
              </a:rPr>
              <a:t>https://github.com/Sud-Austral/ds_ttcc_ok/blob/main/ttcc_buenas/Pueblos%20ind%C3%ADgenas%2C%20pertenece%20usted%20o%20es%20descendiente%20de%20alguno%20de%20ellos_etnia_27.xlsx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EED857-C168-4533-818A-55FC67B6FCBC}"/>
              </a:ext>
            </a:extLst>
          </p:cNvPr>
          <p:cNvSpPr txBox="1"/>
          <p:nvPr/>
        </p:nvSpPr>
        <p:spPr>
          <a:xfrm>
            <a:off x="2595199" y="6142070"/>
            <a:ext cx="155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6"/>
              </a:rPr>
              <a:t>https://rpubs.com/dataintelligence/LEI_definitivo</a:t>
            </a:r>
            <a:endParaRPr lang="es-CL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D39BAC-FABB-475B-BB8E-E4C81A58577C}"/>
              </a:ext>
            </a:extLst>
          </p:cNvPr>
          <p:cNvSpPr txBox="1"/>
          <p:nvPr/>
        </p:nvSpPr>
        <p:spPr>
          <a:xfrm>
            <a:off x="2448823" y="3551106"/>
            <a:ext cx="2174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7"/>
              </a:rPr>
              <a:t>https://github.com/Sud-Austral/ds_ttcc_ok/blob/main/ttcc_buenas/La%20semana%20pasada%2C%20%C2%BFtrabaj%C3%B3%20al%20menos%20una%20hora%2C%20sin%20considerar%20los%20quehaceres%20del%20hogar_etnia_9.xlsx</a:t>
            </a:r>
            <a:endParaRPr lang="es-CL" sz="12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B7E90FB-2C36-4B65-A506-20B0F38DB52E}"/>
              </a:ext>
            </a:extLst>
          </p:cNvPr>
          <p:cNvSpPr txBox="1"/>
          <p:nvPr/>
        </p:nvSpPr>
        <p:spPr>
          <a:xfrm>
            <a:off x="4469513" y="6127579"/>
            <a:ext cx="182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8"/>
              </a:rPr>
              <a:t>https://github.com/Sud-Austral/ds_ttcc_ok/blob/main/ttcc_buenas/Usted%20habita%20un%20territorio%20urbano%20o%20rural_etnia_1.xlsx</a:t>
            </a:r>
            <a:endParaRPr lang="es-CL" sz="12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72A6F26-FC5A-438A-9CCA-B795894EED91}"/>
              </a:ext>
            </a:extLst>
          </p:cNvPr>
          <p:cNvSpPr txBox="1"/>
          <p:nvPr/>
        </p:nvSpPr>
        <p:spPr>
          <a:xfrm>
            <a:off x="4831934" y="3632200"/>
            <a:ext cx="1475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9"/>
              </a:rPr>
              <a:t>https://github.com/Sud-Austral/ds_ttcc_ok/blob/main/ttcc_buenas/Sabe%20leer%20y%20escribir_etnia_4.xlsx</a:t>
            </a:r>
            <a:endParaRPr lang="es-CL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CA3A651-6AAA-4511-9991-8A73179F687E}"/>
              </a:ext>
            </a:extLst>
          </p:cNvPr>
          <p:cNvSpPr txBox="1"/>
          <p:nvPr/>
        </p:nvSpPr>
        <p:spPr>
          <a:xfrm>
            <a:off x="277730" y="3381851"/>
            <a:ext cx="162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dirty="0">
                <a:solidFill>
                  <a:srgbClr val="C00000"/>
                </a:solidFill>
              </a:rPr>
              <a:t>**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A19BB3-F3DF-4D95-9910-B341B9B2274F}"/>
              </a:ext>
            </a:extLst>
          </p:cNvPr>
          <p:cNvSpPr txBox="1"/>
          <p:nvPr/>
        </p:nvSpPr>
        <p:spPr>
          <a:xfrm>
            <a:off x="277730" y="10345475"/>
            <a:ext cx="6208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hlinkClick r:id="rId10"/>
              </a:rPr>
              <a:t>https://github.com/Sud-Austral/ds_semanario/blob/main/tablas%20ppt%201-3%20Victor/ttcc_Porcentaje_de_pobreza_1.xlsx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11"/>
              </a:rPr>
              <a:t>https://github.com/Sud-Austral/ds_semanario/blob/main/tablas%20ppt%201-3%20Victor/ttcc_ap_trabajo_al_menos_1_hora_la_semana_pasada_2.xlsx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12"/>
              </a:rPr>
              <a:t>https://github.com/Sud-Austral/ds_semanario/blob/main/tablas%20ppt%201-3%20Victor/ttcc_Sabe_leer_y_escribir_3.xlsx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13"/>
              </a:rPr>
              <a:t>https://github.com/Sud-Austral/ds_semanario/blob/main/ap_pertenencia_a_pueblo_indigena_4.xlsx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13"/>
              </a:rPr>
              <a:t>https://github.com/Sud-Austral/ds_semanario/blob/main/ap_esperanza_de_vida_5.xlsx</a:t>
            </a:r>
            <a:endParaRPr lang="es-CL" sz="800" dirty="0"/>
          </a:p>
          <a:p>
            <a:endParaRPr lang="es-CL" sz="800" dirty="0"/>
          </a:p>
          <a:p>
            <a:r>
              <a:rPr lang="es-CL" sz="800" dirty="0">
                <a:hlinkClick r:id="rId13"/>
              </a:rPr>
              <a:t>https://github.com/Sud-Austral/ds_semanario/blob/main/ap_ruralidad_6.xlsx</a:t>
            </a:r>
            <a:endParaRPr lang="es-CL" sz="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339601" y="9908951"/>
            <a:ext cx="59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dirty="0"/>
              <a:t>Tablas que unen areas protegidas a data sociodemogr</a:t>
            </a:r>
            <a:r>
              <a:rPr lang="es-CL" dirty="0"/>
              <a:t>á</a:t>
            </a:r>
            <a:r>
              <a:rPr lang="ang-Latn-001" dirty="0"/>
              <a:t>fica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723</Words>
  <Application>Microsoft Office PowerPoint</Application>
  <PresentationFormat>Panorámica</PresentationFormat>
  <Paragraphs>76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9</cp:revision>
  <dcterms:created xsi:type="dcterms:W3CDTF">2022-01-14T23:29:30Z</dcterms:created>
  <dcterms:modified xsi:type="dcterms:W3CDTF">2022-01-19T15:40:33Z</dcterms:modified>
</cp:coreProperties>
</file>