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139" y="-2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3"/>
            <a:ext cx="6358605" cy="4299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Sabe leer y escribir</a:t>
            </a:r>
            <a:r>
              <a:rPr lang="ang-Latn" sz="1200" b="1" dirty="0"/>
              <a:t>?</a:t>
            </a:r>
          </a:p>
          <a:p>
            <a:r>
              <a:rPr lang="es-CL" sz="1200" b="1" dirty="0"/>
              <a:t>P</a:t>
            </a:r>
            <a:r>
              <a:rPr lang="ang-Latn" sz="1200" b="1" dirty="0"/>
              <a:t>or etnia y migraci</a:t>
            </a:r>
            <a:r>
              <a:rPr lang="es-CL" sz="1200" b="1" dirty="0"/>
              <a:t>ón</a:t>
            </a:r>
            <a:endParaRPr lang="es-E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9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Trabajó al menos 1 hora la </a:t>
            </a:r>
            <a:endParaRPr lang="ang-Latn-001" sz="1200" b="1" dirty="0"/>
          </a:p>
          <a:p>
            <a:r>
              <a:rPr lang="es-CL" sz="1200" b="1" dirty="0"/>
              <a:t>semana pasada</a:t>
            </a:r>
            <a:r>
              <a:rPr lang="ang-Latn" sz="1200" b="1" dirty="0"/>
              <a:t>?</a:t>
            </a:r>
            <a:endParaRPr lang="es-ES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211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68454" y="6096000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458619" y="4130611"/>
            <a:ext cx="147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687659" y="4153571"/>
            <a:ext cx="118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74343" y="3452739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382598" y="35580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87678" y="4516922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407944" y="448072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284527" y="4491942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497</Words>
  <Application>Microsoft Office PowerPoint</Application>
  <PresentationFormat>Panorámica</PresentationFormat>
  <Paragraphs>64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14</cp:revision>
  <dcterms:created xsi:type="dcterms:W3CDTF">2022-01-14T23:29:30Z</dcterms:created>
  <dcterms:modified xsi:type="dcterms:W3CDTF">2022-01-19T16:32:08Z</dcterms:modified>
</cp:coreProperties>
</file>