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450" y="-15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semanario/blob/main/tablas%20socioeconomicas%20al%20semanario/ap_ruralidad_6.xlsx" TargetMode="External"/><Relationship Id="rId3" Type="http://schemas.openxmlformats.org/officeDocument/2006/relationships/hyperlink" Target="https://github.com/Sud-Austral/ds_semanario/blob/main/tablas%20socioeconomicas%20al%20semanario/ap_Porcentaje_de_pobreza_1.xlsx" TargetMode="External"/><Relationship Id="rId7" Type="http://schemas.openxmlformats.org/officeDocument/2006/relationships/hyperlink" Target="https://github.com/Sud-Austral/ds_semanario/blob/main/tablas%20socioeconomicas%20al%20semanario/ap_esperanza_de_vida_5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d-Austral/ds_semanario/blob/main/tablas%20socioeconomicas%20al%20semanario/ap_pertenencia_a_pueblo_indigena_4.xlsx" TargetMode="External"/><Relationship Id="rId5" Type="http://schemas.openxmlformats.org/officeDocument/2006/relationships/hyperlink" Target="https://github.com/Sud-Austral/ds_semanario/blob/main/tablas%20socioeconomicas%20al%20semanario/ap_Sabe_leer_y_escribir_3.xlsx" TargetMode="External"/><Relationship Id="rId4" Type="http://schemas.openxmlformats.org/officeDocument/2006/relationships/hyperlink" Target="https://github.com/Sud-Austral/ds_semanario/blob/main/tablas%20socioeconomicas%20al%20semanario/ap_trabajo_al_menos_1_hora_la_semana_pasada_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06260" y="1174200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42" y="1019642"/>
            <a:ext cx="6358605" cy="5076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209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 2020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200" b="1" dirty="0">
              <a:solidFill>
                <a:srgbClr val="C00000"/>
              </a:solidFill>
            </a:endParaRPr>
          </a:p>
          <a:p>
            <a:r>
              <a:rPr lang="es-CL" sz="1000" dirty="0"/>
              <a:t>La pobreza incluye la no pobreza y la pobreza extrema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446727" y="2891569"/>
            <a:ext cx="1755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Sabe leer y escribir</a:t>
            </a:r>
            <a:r>
              <a:rPr lang="ang-Latn" sz="1000" dirty="0"/>
              <a:t>?</a:t>
            </a:r>
          </a:p>
          <a:p>
            <a:r>
              <a:rPr lang="es-CL" sz="1000" dirty="0"/>
              <a:t>P</a:t>
            </a:r>
            <a:r>
              <a:rPr lang="ang-Latn" sz="1000" dirty="0"/>
              <a:t>or etnia y migraci</a:t>
            </a:r>
            <a:r>
              <a:rPr lang="es-CL" sz="1000" dirty="0"/>
              <a:t>ón</a:t>
            </a:r>
            <a:endParaRPr lang="es-ES" sz="1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000" dirty="0"/>
              <a:t>Trabajó al menos 1 hora la </a:t>
            </a:r>
            <a:endParaRPr lang="ang-Latn-001" sz="1000" dirty="0"/>
          </a:p>
          <a:p>
            <a:r>
              <a:rPr lang="es-CL" sz="1000" dirty="0"/>
              <a:t>semana pasada</a:t>
            </a:r>
            <a:r>
              <a:rPr lang="ang-Latn" sz="1000" dirty="0"/>
              <a:t>?</a:t>
            </a:r>
            <a:endParaRPr lang="es-ES" sz="1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255993" y="4131664"/>
            <a:ext cx="198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indigena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ang-Latn-001" sz="1000" dirty="0"/>
              <a:t>Pertenece a alg</a:t>
            </a:r>
            <a:r>
              <a:rPr lang="es-CL" sz="1000" dirty="0"/>
              <a:t>ú</a:t>
            </a:r>
            <a:r>
              <a:rPr lang="ang-Latn-001" sz="1000" dirty="0"/>
              <a:t>n pueblo ind</a:t>
            </a:r>
            <a:r>
              <a:rPr lang="es-CL" sz="1000" dirty="0"/>
              <a:t>í</a:t>
            </a:r>
            <a:r>
              <a:rPr lang="ang-Latn-001" sz="1000" dirty="0"/>
              <a:t>gena? A cual?</a:t>
            </a:r>
            <a:endParaRPr lang="es-CL" sz="10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93790" y="6515296"/>
            <a:ext cx="631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</a:t>
            </a:r>
          </a:p>
          <a:p>
            <a:r>
              <a:rPr lang="es-CL" sz="1200" dirty="0"/>
              <a:t>P</a:t>
            </a:r>
            <a:r>
              <a:rPr lang="ang-Latn-001" sz="1200" dirty="0"/>
              <a:t>ara ello se interpola con los datos que tenemos constru</a:t>
            </a:r>
            <a:r>
              <a:rPr lang="es-CL" sz="1200" dirty="0" err="1"/>
              <a:t>ídos</a:t>
            </a:r>
            <a:r>
              <a:rPr lang="es-CL" sz="1200" dirty="0"/>
              <a:t> que a la fecha son</a:t>
            </a:r>
            <a:r>
              <a:rPr lang="ang-Latn" sz="1200" dirty="0"/>
              <a:t>:</a:t>
            </a:r>
          </a:p>
          <a:p>
            <a:r>
              <a:rPr lang="ang-Latn" sz="1200" dirty="0"/>
              <a:t>1 % de pobreza.</a:t>
            </a:r>
          </a:p>
          <a:p>
            <a:r>
              <a:rPr lang="ang-Latn" sz="1200" dirty="0"/>
              <a:t>2. Esperanza de vida</a:t>
            </a:r>
            <a:r>
              <a:rPr lang="ang-Latn-001" sz="1200" dirty="0"/>
              <a:t>.</a:t>
            </a:r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4126" y="422478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r>
              <a:rPr lang="ang-Latn-001" sz="1200" b="1" dirty="0">
                <a:solidFill>
                  <a:srgbClr val="C00000"/>
                </a:solidFill>
              </a:rPr>
              <a:t>*</a:t>
            </a:r>
            <a:endParaRPr lang="es-CL" sz="1000" dirty="0"/>
          </a:p>
          <a:p>
            <a:r>
              <a:rPr lang="es-ES" sz="1000" dirty="0"/>
              <a:t>Esperanza de vida al nacer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439200" y="4224789"/>
            <a:ext cx="20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Frecuencia</a:t>
            </a:r>
            <a:r>
              <a:rPr lang="es-CL" sz="1200" b="1" dirty="0">
                <a:solidFill>
                  <a:srgbClr val="C00000"/>
                </a:solidFill>
              </a:rPr>
              <a:t> de ruralidad*</a:t>
            </a:r>
          </a:p>
          <a:p>
            <a:r>
              <a:rPr lang="es-CL" sz="1000" dirty="0"/>
              <a:t>Cantidad de personas que</a:t>
            </a:r>
          </a:p>
          <a:p>
            <a:r>
              <a:rPr lang="es-CL" sz="1000" dirty="0"/>
              <a:t>viven en un ambiente rural o urbano</a:t>
            </a:r>
            <a:r>
              <a:rPr lang="ang-Latn-001" sz="1000" dirty="0"/>
              <a:t>.</a:t>
            </a:r>
            <a:endParaRPr lang="es-CL" sz="1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119489" y="571236"/>
            <a:ext cx="595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/>
              <a:t>Tablas que unen areas protegidas a data sociodemogr</a:t>
            </a:r>
            <a:r>
              <a:rPr lang="es-CL" sz="1200" b="1" dirty="0"/>
              <a:t>á</a:t>
            </a:r>
            <a:r>
              <a:rPr lang="ang-Latn-001" sz="1200" b="1" dirty="0"/>
              <a:t>fica.</a:t>
            </a:r>
          </a:p>
          <a:p>
            <a:r>
              <a:rPr lang="ang-Latn-001" sz="1200" b="1" dirty="0"/>
              <a:t>Son las tablas que a Naty le interesan</a:t>
            </a:r>
            <a:endParaRPr lang="es-CL" sz="12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11C8AC-F18E-44DE-A1B8-F7D2781D8F1A}"/>
              </a:ext>
            </a:extLst>
          </p:cNvPr>
          <p:cNvSpPr txBox="1"/>
          <p:nvPr/>
        </p:nvSpPr>
        <p:spPr>
          <a:xfrm>
            <a:off x="287678" y="3458276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3"/>
              </a:rPr>
              <a:t>https://github.com/Sud-Austral/ds_semanario/blob/main/tablas%20socioeconomicas%20al%20semanario/ap_Porcentaje_de_pobreza_1.xlsx</a:t>
            </a:r>
            <a:endParaRPr lang="es-CL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D4D628-5499-4EB5-99E7-EA192E46F036}"/>
              </a:ext>
            </a:extLst>
          </p:cNvPr>
          <p:cNvSpPr txBox="1"/>
          <p:nvPr/>
        </p:nvSpPr>
        <p:spPr>
          <a:xfrm>
            <a:off x="2398756" y="3476344"/>
            <a:ext cx="1994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4"/>
              </a:rPr>
              <a:t>https://github.com/Sud-Austral/ds_semanario/blob/main/tablas%20socioeconomicas%20al%20semanario/ap_trabajo_al_menos_1_hora_la_semana_pasada_2.xlsx</a:t>
            </a:r>
            <a:endParaRPr lang="es-CL" sz="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D44690D-6518-4C6A-BD3F-4B93879B8137}"/>
              </a:ext>
            </a:extLst>
          </p:cNvPr>
          <p:cNvSpPr txBox="1"/>
          <p:nvPr/>
        </p:nvSpPr>
        <p:spPr>
          <a:xfrm>
            <a:off x="4440225" y="349699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5"/>
              </a:rPr>
              <a:t>https://github.com/Sud-Austral/ds_semanario/blob/main/tablas%20socioeconomicas%20al%20semanario/ap_Sabe_leer_y_escribir_3.xlsx</a:t>
            </a:r>
            <a:endParaRPr lang="es-CL" sz="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402367-CB48-480F-B4DC-8A0562B2C812}"/>
              </a:ext>
            </a:extLst>
          </p:cNvPr>
          <p:cNvSpPr txBox="1"/>
          <p:nvPr/>
        </p:nvSpPr>
        <p:spPr>
          <a:xfrm>
            <a:off x="256806" y="4989718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6"/>
              </a:rPr>
              <a:t>https://github.com/Sud-Austral/ds_semanario/blob/main/tablas%20socioeconomicas%20al%20semanario/ap_pertenencia_a_pueblo_indigena_4.xlsx</a:t>
            </a:r>
            <a:endParaRPr lang="es-CL" sz="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FFBA784-AC19-46E5-B1F2-DE76BFBB4E8A}"/>
              </a:ext>
            </a:extLst>
          </p:cNvPr>
          <p:cNvSpPr txBox="1"/>
          <p:nvPr/>
        </p:nvSpPr>
        <p:spPr>
          <a:xfrm>
            <a:off x="2384265" y="4989717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7"/>
              </a:rPr>
              <a:t>https://github.com/Sud-Austral/ds_semanario/blob/main/tablas%20socioeconomicas%20al%20semanario/ap_esperanza_de_vida_5.xlsx</a:t>
            </a:r>
            <a:endParaRPr lang="es-CL" sz="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93514E8-8112-475C-8C9A-10CC51F9726D}"/>
              </a:ext>
            </a:extLst>
          </p:cNvPr>
          <p:cNvSpPr txBox="1"/>
          <p:nvPr/>
        </p:nvSpPr>
        <p:spPr>
          <a:xfrm>
            <a:off x="4403029" y="4934940"/>
            <a:ext cx="199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8"/>
              </a:rPr>
              <a:t>https://github.com/Sud-Austral/ds_semanario/blob/main/tablas%20socioeconomicas%20al%20semanario/ap_ruralidad_6.xlsx</a:t>
            </a:r>
            <a:endParaRPr lang="es-CL" sz="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9B792C-A23E-4B12-84C1-C99D6C0F13D2}"/>
              </a:ext>
            </a:extLst>
          </p:cNvPr>
          <p:cNvSpPr txBox="1"/>
          <p:nvPr/>
        </p:nvSpPr>
        <p:spPr>
          <a:xfrm>
            <a:off x="255993" y="5654373"/>
            <a:ext cx="5609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Nota</a:t>
            </a:r>
            <a:r>
              <a:rPr lang="ang-Latn" sz="1000" dirty="0"/>
              <a:t>: la variable en cuesti</a:t>
            </a:r>
            <a:r>
              <a:rPr lang="es-CL" sz="1000" dirty="0"/>
              <a:t>ón se denomina simplemente </a:t>
            </a:r>
            <a:r>
              <a:rPr lang="ang-Latn" sz="1000" dirty="0"/>
              <a:t>“variable”</a:t>
            </a: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551</Words>
  <Application>Microsoft Office PowerPoint</Application>
  <PresentationFormat>Panorámica</PresentationFormat>
  <Paragraphs>70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16</cp:revision>
  <dcterms:created xsi:type="dcterms:W3CDTF">2022-01-14T23:29:30Z</dcterms:created>
  <dcterms:modified xsi:type="dcterms:W3CDTF">2022-01-19T16:57:42Z</dcterms:modified>
</cp:coreProperties>
</file>