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56" r:id="rId1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86" d="100"/>
          <a:sy n="86" d="100"/>
        </p:scale>
        <p:origin x="-1354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FC2C-B67E-4D32-A492-8D7D1ED6CD5F}" type="datetimeFigureOut">
              <a:rPr lang="es-ES" smtClean="0"/>
              <a:pPr/>
              <a:t>07/05/2024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0C75-B74F-4F90-9B92-CEC5EF3B6A5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FC2C-B67E-4D32-A492-8D7D1ED6CD5F}" type="datetimeFigureOut">
              <a:rPr lang="es-ES" smtClean="0"/>
              <a:pPr/>
              <a:t>07/05/2024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0C75-B74F-4F90-9B92-CEC5EF3B6A5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FC2C-B67E-4D32-A492-8D7D1ED6CD5F}" type="datetimeFigureOut">
              <a:rPr lang="es-ES" smtClean="0"/>
              <a:pPr/>
              <a:t>07/05/2024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0C75-B74F-4F90-9B92-CEC5EF3B6A5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FC2C-B67E-4D32-A492-8D7D1ED6CD5F}" type="datetimeFigureOut">
              <a:rPr lang="es-ES" smtClean="0"/>
              <a:pPr/>
              <a:t>07/05/2024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0C75-B74F-4F90-9B92-CEC5EF3B6A5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FC2C-B67E-4D32-A492-8D7D1ED6CD5F}" type="datetimeFigureOut">
              <a:rPr lang="es-ES" smtClean="0"/>
              <a:pPr/>
              <a:t>07/05/2024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0C75-B74F-4F90-9B92-CEC5EF3B6A5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FC2C-B67E-4D32-A492-8D7D1ED6CD5F}" type="datetimeFigureOut">
              <a:rPr lang="es-ES" smtClean="0"/>
              <a:pPr/>
              <a:t>07/05/2024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0C75-B74F-4F90-9B92-CEC5EF3B6A5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FC2C-B67E-4D32-A492-8D7D1ED6CD5F}" type="datetimeFigureOut">
              <a:rPr lang="es-ES" smtClean="0"/>
              <a:pPr/>
              <a:t>07/05/2024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0C75-B74F-4F90-9B92-CEC5EF3B6A5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FC2C-B67E-4D32-A492-8D7D1ED6CD5F}" type="datetimeFigureOut">
              <a:rPr lang="es-ES" smtClean="0"/>
              <a:pPr/>
              <a:t>07/05/2024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0C75-B74F-4F90-9B92-CEC5EF3B6A5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FC2C-B67E-4D32-A492-8D7D1ED6CD5F}" type="datetimeFigureOut">
              <a:rPr lang="es-ES" smtClean="0"/>
              <a:pPr/>
              <a:t>07/05/2024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0C75-B74F-4F90-9B92-CEC5EF3B6A5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FC2C-B67E-4D32-A492-8D7D1ED6CD5F}" type="datetimeFigureOut">
              <a:rPr lang="es-ES" smtClean="0"/>
              <a:pPr/>
              <a:t>07/05/2024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0C75-B74F-4F90-9B92-CEC5EF3B6A5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FC2C-B67E-4D32-A492-8D7D1ED6CD5F}" type="datetimeFigureOut">
              <a:rPr lang="es-ES" smtClean="0"/>
              <a:pPr/>
              <a:t>07/05/2024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0C75-B74F-4F90-9B92-CEC5EF3B6A5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DFC2C-B67E-4D32-A492-8D7D1ED6CD5F}" type="datetimeFigureOut">
              <a:rPr lang="es-ES" smtClean="0"/>
              <a:pPr/>
              <a:t>07/05/2024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00C75-B74F-4F90-9B92-CEC5EF3B6A5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ulariokobol.github.io/propuesta_kobol/leaflet/Propuesta1_login.html" TargetMode="External"/><Relationship Id="rId2" Type="http://schemas.openxmlformats.org/officeDocument/2006/relationships/hyperlink" Target="https://ee.kobotoolbox.org/x/S8HqiwP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s://play.google.com/store/apps/details?id=org.koboc.collect.android&amp;hl=es&amp;gl=U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kc.kobotoolbox.org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Problemática</a:t>
            </a:r>
            <a:endParaRPr lang="es-ES" dirty="0"/>
          </a:p>
        </p:txBody>
      </p:sp>
      <p:pic>
        <p:nvPicPr>
          <p:cNvPr id="15362" name="Picture 2" descr="Desde cuándo Centroamérica se llama así? (y qué otros nombres ha tenido) -  BBC News Mund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98024" y="1714488"/>
            <a:ext cx="5845976" cy="3286148"/>
          </a:xfrm>
          <a:prstGeom prst="rect">
            <a:avLst/>
          </a:prstGeom>
          <a:noFill/>
        </p:spPr>
      </p:pic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357158" y="2357430"/>
            <a:ext cx="3471858" cy="1714512"/>
          </a:xfrm>
        </p:spPr>
        <p:txBody>
          <a:bodyPr/>
          <a:lstStyle/>
          <a:p>
            <a:r>
              <a:rPr lang="es-ES" dirty="0" smtClean="0"/>
              <a:t>Recolección </a:t>
            </a:r>
          </a:p>
          <a:p>
            <a:pPr>
              <a:buNone/>
            </a:pPr>
            <a:r>
              <a:rPr lang="es-ES" dirty="0" smtClean="0"/>
              <a:t>    de datos</a:t>
            </a:r>
            <a:endParaRPr lang="es-E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Leaflet</a:t>
            </a:r>
            <a:endParaRPr lang="es-ES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571472" y="8572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s-ES" sz="2000" dirty="0" smtClean="0"/>
              <a:t>La Solución Dinámica para Visualización de Mapas</a:t>
            </a:r>
            <a:endParaRPr kumimoji="0" lang="es-E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214282" y="2285992"/>
            <a:ext cx="5143536" cy="1714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lvl="0" indent="-457200">
              <a:spcBef>
                <a:spcPct val="0"/>
              </a:spcBef>
              <a:buAutoNum type="arabicPeriod"/>
              <a:defRPr/>
            </a:pPr>
            <a:r>
              <a:rPr lang="es-ES" sz="2400" dirty="0" smtClean="0"/>
              <a:t>Ligero </a:t>
            </a:r>
            <a:r>
              <a:rPr lang="es-ES" sz="2400" dirty="0"/>
              <a:t>y fácil de </a:t>
            </a:r>
            <a:r>
              <a:rPr lang="es-ES" sz="2400" dirty="0" smtClean="0"/>
              <a:t>usar</a:t>
            </a:r>
          </a:p>
          <a:p>
            <a:pPr marL="457200" lvl="0" indent="-457200">
              <a:spcBef>
                <a:spcPct val="0"/>
              </a:spcBef>
              <a:buAutoNum type="arabicPeriod"/>
              <a:defRPr/>
            </a:pPr>
            <a:r>
              <a:rPr lang="es-ES" sz="2400" dirty="0"/>
              <a:t>Altamente </a:t>
            </a:r>
            <a:r>
              <a:rPr lang="es-ES" sz="2400" dirty="0" smtClean="0"/>
              <a:t>personalizable</a:t>
            </a:r>
          </a:p>
          <a:p>
            <a:pPr marL="457200" lvl="0" indent="-457200">
              <a:spcBef>
                <a:spcPct val="0"/>
              </a:spcBef>
              <a:buAutoNum type="arabicPeriod"/>
              <a:defRPr/>
            </a:pPr>
            <a:r>
              <a:rPr lang="es-ES" sz="2400" dirty="0"/>
              <a:t>Compatibilidad multiplataforma</a:t>
            </a:r>
          </a:p>
        </p:txBody>
      </p:sp>
      <p:sp>
        <p:nvSpPr>
          <p:cNvPr id="17410" name="AutoShape 2" descr="KoboCollect - Aplicaciones en Google Pla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7412" name="AutoShape 4" descr="KoboCollect - Aplicaciones en Google Pla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7414" name="AutoShape 6" descr="KoboCollect - Aplicaciones en Google Pla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2530" name="AutoShape 2" descr="Cuánto cuesta un software de seguridad informática?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26" name="AutoShape 2" descr="Mapping in Leaflet 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3571876"/>
            <a:ext cx="4895838" cy="27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Leaflet</a:t>
            </a:r>
            <a:endParaRPr lang="es-ES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571472" y="8572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s-ES" sz="2000" dirty="0" smtClean="0"/>
              <a:t>La Solución Dinámica para Visualización de Mapas</a:t>
            </a:r>
            <a:endParaRPr kumimoji="0" lang="es-E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214282" y="2285992"/>
            <a:ext cx="5143536" cy="17145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457200" lvl="0" indent="-457200">
              <a:spcBef>
                <a:spcPct val="0"/>
              </a:spcBef>
              <a:buAutoNum type="arabicPeriod"/>
              <a:defRPr/>
            </a:pPr>
            <a:r>
              <a:rPr lang="es-ES" sz="2400" dirty="0" smtClean="0"/>
              <a:t>Mapas </a:t>
            </a:r>
            <a:r>
              <a:rPr lang="es-ES" sz="2400" dirty="0"/>
              <a:t>interactivos y dinámicos</a:t>
            </a:r>
            <a:endParaRPr lang="es-ES" sz="2400" dirty="0" smtClean="0"/>
          </a:p>
          <a:p>
            <a:pPr marL="457200" lvl="0" indent="-457200">
              <a:spcBef>
                <a:spcPct val="0"/>
              </a:spcBef>
              <a:buAutoNum type="arabicPeriod"/>
              <a:defRPr/>
            </a:pPr>
            <a:r>
              <a:rPr lang="es-ES" sz="2400" dirty="0" smtClean="0"/>
              <a:t>Personalización </a:t>
            </a:r>
            <a:r>
              <a:rPr lang="es-ES" sz="2400" dirty="0"/>
              <a:t>completa</a:t>
            </a:r>
            <a:endParaRPr lang="es-ES" sz="2400" dirty="0" smtClean="0"/>
          </a:p>
          <a:p>
            <a:pPr marL="457200" lvl="0" indent="-457200">
              <a:spcBef>
                <a:spcPct val="0"/>
              </a:spcBef>
              <a:buAutoNum type="arabicPeriod"/>
              <a:defRPr/>
            </a:pPr>
            <a:r>
              <a:rPr lang="es-ES" sz="2400" dirty="0" smtClean="0"/>
              <a:t>Facilidad </a:t>
            </a:r>
            <a:r>
              <a:rPr lang="es-ES" sz="2400" dirty="0"/>
              <a:t>de </a:t>
            </a:r>
            <a:r>
              <a:rPr lang="es-ES" sz="2400" dirty="0" smtClean="0"/>
              <a:t>integración</a:t>
            </a:r>
          </a:p>
          <a:p>
            <a:pPr marL="457200" lvl="0" indent="-457200">
              <a:spcBef>
                <a:spcPct val="0"/>
              </a:spcBef>
              <a:buAutoNum type="arabicPeriod"/>
              <a:defRPr/>
            </a:pPr>
            <a:r>
              <a:rPr lang="es-ES" sz="2400" dirty="0"/>
              <a:t>Comunidad activa y soporte continuo</a:t>
            </a:r>
          </a:p>
        </p:txBody>
      </p:sp>
      <p:sp>
        <p:nvSpPr>
          <p:cNvPr id="17410" name="AutoShape 2" descr="KoboCollect - Aplicaciones en Google Pla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7412" name="AutoShape 4" descr="KoboCollect - Aplicaciones en Google Pla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7414" name="AutoShape 6" descr="KoboCollect - Aplicaciones en Google Pla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2530" name="AutoShape 2" descr="Cuánto cuesta un software de seguridad informática?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26" name="AutoShape 2" descr="Mapping in Leaflet 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8674" name="Picture 2" descr="Leaflet Maps – Logi Analytic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3786190"/>
            <a:ext cx="5286412" cy="305068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practico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dirty="0" smtClean="0">
                <a:hlinkClick r:id="rId2"/>
              </a:rPr>
              <a:t>https://ee.kobotoolbox.org/x/S8HqiwPO</a:t>
            </a:r>
            <a:endParaRPr lang="es-ES" sz="2400" dirty="0" smtClean="0"/>
          </a:p>
          <a:p>
            <a:r>
              <a:rPr lang="es-ES" sz="2400" dirty="0" smtClean="0">
                <a:hlinkClick r:id="rId3"/>
              </a:rPr>
              <a:t>https://formulariokobol.github.io/propuesta_kobol/leaflet/Propuesta1_login.html</a:t>
            </a:r>
            <a:endParaRPr lang="es-ES" sz="2400" dirty="0" smtClean="0"/>
          </a:p>
          <a:p>
            <a:endParaRPr lang="es-E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4414" y="2915897"/>
            <a:ext cx="6850981" cy="394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APP </a:t>
            </a:r>
            <a:endParaRPr lang="es-ES" dirty="0"/>
          </a:p>
        </p:txBody>
      </p:sp>
      <p:pic>
        <p:nvPicPr>
          <p:cNvPr id="30722" name="Picture 2" descr="Kobo Collect Archives - Entreprend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643050"/>
            <a:ext cx="7358114" cy="41389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formulariokobol@gmail.com</a:t>
            </a:r>
          </a:p>
          <a:p>
            <a:r>
              <a:rPr lang="es-ES" dirty="0" smtClean="0"/>
              <a:t>formulario123.</a:t>
            </a:r>
          </a:p>
          <a:p>
            <a:r>
              <a:rPr lang="es-ES" u="sng" dirty="0">
                <a:hlinkClick r:id="rId2"/>
              </a:rPr>
              <a:t>https://kc.kobotoolbox.org/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Plataforma </a:t>
            </a:r>
            <a:r>
              <a:rPr lang="es-ES" dirty="0" err="1" smtClean="0"/>
              <a:t>Multi</a:t>
            </a:r>
            <a:r>
              <a:rPr lang="es-ES" dirty="0" smtClean="0"/>
              <a:t> </a:t>
            </a:r>
            <a:r>
              <a:rPr lang="es-ES" dirty="0" err="1" smtClean="0"/>
              <a:t>Tecnologias</a:t>
            </a:r>
            <a:endParaRPr lang="es-ES" dirty="0"/>
          </a:p>
        </p:txBody>
      </p:sp>
      <p:pic>
        <p:nvPicPr>
          <p:cNvPr id="1026" name="Picture 2" descr="KoboToolbox | Escuela de Dato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714488"/>
            <a:ext cx="3143232" cy="19645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28" name="Picture 4" descr="Power BI, la solución de inteligencia empresarial de Microsof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3438" y="1785926"/>
            <a:ext cx="4143372" cy="192882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30" name="Picture 6" descr="GAURAV: Leaflet JS Tutorial For Beginners To Create A Stunning Mobile  Friendly Web Ma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0298" y="4286256"/>
            <a:ext cx="3937027" cy="221457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KoboToolbox</a:t>
            </a:r>
            <a:endParaRPr lang="es-ES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571472" y="8572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La Solución Integral para la Recopilación y Gestión de Datos</a:t>
            </a:r>
          </a:p>
        </p:txBody>
      </p:sp>
      <p:pic>
        <p:nvPicPr>
          <p:cNvPr id="16385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3306" y="3286124"/>
            <a:ext cx="4688099" cy="2622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2 Marcador de contenido"/>
          <p:cNvSpPr txBox="1">
            <a:spLocks/>
          </p:cNvSpPr>
          <p:nvPr/>
        </p:nvSpPr>
        <p:spPr>
          <a:xfrm>
            <a:off x="214282" y="2285992"/>
            <a:ext cx="5143536" cy="1714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s-ES" sz="2400" dirty="0" smtClean="0"/>
              <a:t>1. Formulario  personalizados</a:t>
            </a:r>
            <a:endParaRPr lang="es-E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KoboToolbox</a:t>
            </a:r>
            <a:endParaRPr lang="es-ES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571472" y="8572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La Solución Integral para la Recopilación y Gestión de Datos</a:t>
            </a: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214282" y="2285992"/>
            <a:ext cx="5143536" cy="1714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s-ES" sz="2400" dirty="0" smtClean="0"/>
              <a:t>2</a:t>
            </a:r>
            <a:r>
              <a:rPr lang="es-ES" sz="2400" dirty="0"/>
              <a:t>. Recopilación de datos en cualquier </a:t>
            </a:r>
            <a:r>
              <a:rPr lang="es-ES" sz="2400" dirty="0" smtClean="0"/>
              <a:t>lugar</a:t>
            </a:r>
            <a:endParaRPr lang="es-ES" sz="2400" dirty="0"/>
          </a:p>
        </p:txBody>
      </p:sp>
      <p:sp>
        <p:nvSpPr>
          <p:cNvPr id="17410" name="AutoShape 2" descr="KoboCollect - Aplicaciones en Google Pla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7412" name="AutoShape 4" descr="KoboCollect - Aplicaciones en Google Pla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7414" name="AutoShape 6" descr="KoboCollect - Aplicaciones en Google Pla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2132" y="2500306"/>
            <a:ext cx="2047876" cy="3757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KoboToolbox</a:t>
            </a:r>
            <a:endParaRPr lang="es-ES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571472" y="8572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La Solución Integral para la Recopilación y Gestión de Datos</a:t>
            </a: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214282" y="2285992"/>
            <a:ext cx="5143536" cy="1714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s-ES" sz="2400" dirty="0" smtClean="0"/>
              <a:t>3. Gestión </a:t>
            </a:r>
            <a:r>
              <a:rPr lang="es-ES" sz="2400" dirty="0"/>
              <a:t>centralizada de datos</a:t>
            </a:r>
          </a:p>
        </p:txBody>
      </p:sp>
      <p:sp>
        <p:nvSpPr>
          <p:cNvPr id="17410" name="AutoShape 2" descr="KoboCollect - Aplicaciones en Google Pla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7412" name="AutoShape 4" descr="KoboCollect - Aplicaciones en Google Pla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7414" name="AutoShape 6" descr="KoboCollect - Aplicaciones en Google Pla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3071810"/>
            <a:ext cx="8478263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KoboToolbox</a:t>
            </a:r>
            <a:endParaRPr lang="es-ES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571472" y="8572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La Solución Integral para la Recopilación y Gestión de Datos</a:t>
            </a: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214282" y="2285992"/>
            <a:ext cx="5143536" cy="1714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s-ES" sz="2400" dirty="0" smtClean="0"/>
              <a:t>4.  Seguridad </a:t>
            </a:r>
            <a:r>
              <a:rPr lang="es-ES" sz="2400" dirty="0"/>
              <a:t>y privacidad</a:t>
            </a:r>
          </a:p>
        </p:txBody>
      </p:sp>
      <p:sp>
        <p:nvSpPr>
          <p:cNvPr id="17410" name="AutoShape 2" descr="KoboCollect - Aplicaciones en Google Pla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7412" name="AutoShape 4" descr="KoboCollect - Aplicaciones en Google Pla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7414" name="AutoShape 6" descr="KoboCollect - Aplicaciones en Google Pla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0482" name="Picture 2" descr="Privacidad: cómo proteger sus datos de las brechas de segurida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3143248"/>
            <a:ext cx="5333990" cy="326049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KoboToolbox</a:t>
            </a:r>
            <a:endParaRPr lang="es-ES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571472" y="8572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La Solución Integral para la Recopilación y Gestión de Datos</a:t>
            </a: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214282" y="2285992"/>
            <a:ext cx="5143536" cy="1714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s-ES" sz="2400" dirty="0" smtClean="0"/>
              <a:t>4.  Costos e implementación</a:t>
            </a:r>
            <a:endParaRPr lang="es-ES" sz="2400" dirty="0"/>
          </a:p>
        </p:txBody>
      </p:sp>
      <p:sp>
        <p:nvSpPr>
          <p:cNvPr id="17410" name="AutoShape 2" descr="KoboCollect - Aplicaciones en Google Pla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7412" name="AutoShape 4" descr="KoboCollect - Aplicaciones en Google Pla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7414" name="AutoShape 6" descr="KoboCollect - Aplicaciones en Google Pla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2530" name="AutoShape 2" descr="Cuánto cuesta un software de seguridad informática?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3143248"/>
            <a:ext cx="5343525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Power</a:t>
            </a:r>
            <a:r>
              <a:rPr lang="es-ES" dirty="0" smtClean="0"/>
              <a:t> BI</a:t>
            </a:r>
            <a:endParaRPr lang="es-ES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571472" y="8572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s-ES" sz="2000" dirty="0"/>
              <a:t>Transformando Datos en Decisiones</a:t>
            </a:r>
            <a:endParaRPr kumimoji="0" lang="es-E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214282" y="2285992"/>
            <a:ext cx="5143536" cy="1714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s-ES" sz="2400" dirty="0" smtClean="0"/>
              <a:t>1. </a:t>
            </a:r>
            <a:r>
              <a:rPr lang="es-ES" sz="2400" dirty="0"/>
              <a:t>Visualizaciones Dinámicas</a:t>
            </a:r>
          </a:p>
        </p:txBody>
      </p:sp>
      <p:sp>
        <p:nvSpPr>
          <p:cNvPr id="17410" name="AutoShape 2" descr="KoboCollect - Aplicaciones en Google Pla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7412" name="AutoShape 4" descr="KoboCollect - Aplicaciones en Google Pla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7414" name="AutoShape 6" descr="KoboCollect - Aplicaciones en Google Pla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2530" name="AutoShape 2" descr="Cuánto cuesta un software de seguridad informática?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3555" name="Picture 3" descr="C:\Users\limc_\OneDrive\Escritorio\gif-PowerBI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786058"/>
            <a:ext cx="6929486" cy="373422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Power</a:t>
            </a:r>
            <a:r>
              <a:rPr lang="es-ES" dirty="0" smtClean="0"/>
              <a:t> BI</a:t>
            </a:r>
            <a:endParaRPr lang="es-ES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571472" y="8572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s-ES" sz="2000" dirty="0"/>
              <a:t>Transformando Datos en Decisiones</a:t>
            </a:r>
            <a:endParaRPr kumimoji="0" lang="es-E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214282" y="2285992"/>
            <a:ext cx="5143536" cy="1714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s-ES" sz="2400" dirty="0" smtClean="0"/>
              <a:t>2. </a:t>
            </a:r>
            <a:r>
              <a:rPr lang="es-ES" sz="2400" dirty="0" err="1"/>
              <a:t>Insights</a:t>
            </a:r>
            <a:r>
              <a:rPr lang="es-ES" sz="2400" dirty="0"/>
              <a:t> Accionables</a:t>
            </a:r>
          </a:p>
        </p:txBody>
      </p:sp>
      <p:sp>
        <p:nvSpPr>
          <p:cNvPr id="17410" name="AutoShape 2" descr="KoboCollect - Aplicaciones en Google Pla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7412" name="AutoShape 4" descr="KoboCollect - Aplicaciones en Google Pla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7414" name="AutoShape 6" descr="KoboCollect - Aplicaciones en Google Pla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2530" name="AutoShape 2" descr="Cuánto cuesta un software de seguridad informática?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5602" name="Picture 2" descr="Plantilla de informe de Facebook Orgánico (Insights) para Power BI -  Datasavv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857496"/>
            <a:ext cx="6387039" cy="3571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166</Words>
  <Application>Microsoft Office PowerPoint</Application>
  <PresentationFormat>Presentación en pantalla (4:3)</PresentationFormat>
  <Paragraphs>43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Tema de Office</vt:lpstr>
      <vt:lpstr>Problemática</vt:lpstr>
      <vt:lpstr>Plataforma Multi Tecnologias</vt:lpstr>
      <vt:lpstr>KoboToolbox</vt:lpstr>
      <vt:lpstr>KoboToolbox</vt:lpstr>
      <vt:lpstr>KoboToolbox</vt:lpstr>
      <vt:lpstr>KoboToolbox</vt:lpstr>
      <vt:lpstr>KoboToolbox</vt:lpstr>
      <vt:lpstr>Power BI</vt:lpstr>
      <vt:lpstr>Power BI</vt:lpstr>
      <vt:lpstr>Leaflet</vt:lpstr>
      <vt:lpstr>Leaflet</vt:lpstr>
      <vt:lpstr>Ejemplo practico</vt:lpstr>
      <vt:lpstr>APP </vt:lpstr>
      <vt:lpstr>Diapositiva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anin only anin</dc:creator>
  <cp:lastModifiedBy>anin only anin</cp:lastModifiedBy>
  <cp:revision>19</cp:revision>
  <dcterms:created xsi:type="dcterms:W3CDTF">2024-05-07T19:20:32Z</dcterms:created>
  <dcterms:modified xsi:type="dcterms:W3CDTF">2024-05-07T22:32:13Z</dcterms:modified>
</cp:coreProperties>
</file>