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8245-F477-4957-A9D9-344474F8D8B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9A02-EE92-4678-98DC-98F3A0C4F32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Interfaz de usuario gráfica, Aplicación&#10;&#10;Descripción generada automáticament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571480"/>
            <a:ext cx="3319272" cy="492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28604"/>
            <a:ext cx="1874793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52"/>
            <a:ext cx="71818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Interfaz de usuario gráfica, Aplicación&#10;&#10;Descripción generada automáticament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785794"/>
            <a:ext cx="1845192" cy="33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Diagrama&#10;&#10;Descripción generada automáticamente"/>
          <p:cNvPicPr/>
          <p:nvPr/>
        </p:nvPicPr>
        <p:blipFill rotWithShape="1">
          <a:blip r:embed="rId3"/>
          <a:srcRect l="1250"/>
          <a:stretch/>
        </p:blipFill>
        <p:spPr bwMode="auto">
          <a:xfrm>
            <a:off x="5286380" y="928670"/>
            <a:ext cx="1805645" cy="331216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2786082" cy="3357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571480"/>
            <a:ext cx="250033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857232"/>
            <a:ext cx="221457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00628" y="857232"/>
            <a:ext cx="1975275" cy="3877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Interfaz de usuario gráfica, Texto, Aplicación, Chat o mensaje de texto&#10;&#10;Descripción generada automáticament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928670"/>
            <a:ext cx="1927474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00174"/>
            <a:ext cx="1681196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4414" y="928670"/>
            <a:ext cx="1693339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43438" y="928670"/>
            <a:ext cx="1755277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71480"/>
            <a:ext cx="2232000" cy="187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286124"/>
            <a:ext cx="2690748" cy="187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71480"/>
            <a:ext cx="2705100" cy="525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642918"/>
            <a:ext cx="2682240" cy="522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Imagen de la pantalla de un celular de un mensaje en letras blancas&#10;&#10;Descripción generada automáticamente con confianza baj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071546"/>
            <a:ext cx="2727960" cy="471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642918"/>
            <a:ext cx="1865772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Marcador de contenido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71480"/>
            <a:ext cx="22954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00166" y="642918"/>
            <a:ext cx="1913137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71480"/>
            <a:ext cx="2292751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208112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2984"/>
            <a:ext cx="2852420" cy="262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85860"/>
            <a:ext cx="364333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278608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4290"/>
            <a:ext cx="292895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Presentación en pantalla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anin only anin</dc:creator>
  <cp:lastModifiedBy>anin only anin</cp:lastModifiedBy>
  <cp:revision>1</cp:revision>
  <dcterms:created xsi:type="dcterms:W3CDTF">2024-04-25T20:44:01Z</dcterms:created>
  <dcterms:modified xsi:type="dcterms:W3CDTF">2024-04-25T20:52:38Z</dcterms:modified>
</cp:coreProperties>
</file>