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13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1ADFC2C-B67E-4D32-A492-8D7D1ED6CD5F}" type="datetimeFigureOut">
              <a:rPr lang="es-ES" smtClean="0"/>
              <a:pPr/>
              <a:t>08/05/2024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ulariokobol.github.io/propuesta_kobol/leaflet/Propuesta1_login.html" TargetMode="External"/><Relationship Id="rId2" Type="http://schemas.openxmlformats.org/officeDocument/2006/relationships/hyperlink" Target="https://ee.kobotoolbox.org/x/S8Hqiw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lay.google.com/store/apps/details?id=org.koboc.collect.android&amp;hl=es&amp;gl=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c.kobotoolbox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57158" y="2357430"/>
            <a:ext cx="3471858" cy="171451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Recolección </a:t>
            </a:r>
          </a:p>
          <a:p>
            <a:pPr>
              <a:buNone/>
            </a:pPr>
            <a:r>
              <a:rPr lang="es-ES" dirty="0" smtClean="0"/>
              <a:t>    de </a:t>
            </a:r>
            <a:r>
              <a:rPr lang="es-ES" dirty="0" smtClean="0"/>
              <a:t>datos</a:t>
            </a:r>
          </a:p>
          <a:p>
            <a:r>
              <a:rPr lang="es-ES" dirty="0" smtClean="0"/>
              <a:t>Visualización de información</a:t>
            </a:r>
            <a:endParaRPr lang="es-ES" dirty="0"/>
          </a:p>
        </p:txBody>
      </p:sp>
      <p:pic>
        <p:nvPicPr>
          <p:cNvPr id="15362" name="Picture 2" descr="Desde cuándo Centroamérica se llama así? (y qué otros nombres ha tenido) -  BBC News Mun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8024" y="1714488"/>
            <a:ext cx="5845976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Leaflet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/>
              <a:t>La Solución Dinámica para Visualización de Mapas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214414" y="192880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Ligero </a:t>
            </a:r>
            <a:r>
              <a:rPr lang="es-ES" sz="2400" dirty="0"/>
              <a:t>y fácil de </a:t>
            </a:r>
            <a:r>
              <a:rPr lang="es-ES" sz="2400" dirty="0" smtClean="0"/>
              <a:t>usar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Altamente </a:t>
            </a:r>
            <a:r>
              <a:rPr lang="es-ES" sz="2400" dirty="0" smtClean="0"/>
              <a:t>personalizable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Compatibilidad multiplataforma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6" name="AutoShape 2" descr="Mapping in Leafle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643602" cy="31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Leaflet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/>
              <a:t>La Solución Dinámica para Visualización de Mapas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928662" y="2143116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Mapas </a:t>
            </a:r>
            <a:r>
              <a:rPr lang="es-ES" sz="2400" dirty="0"/>
              <a:t>interactivos y dinámicos</a:t>
            </a:r>
            <a:endParaRPr lang="es-ES" sz="2400" dirty="0" smtClean="0"/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Personalización </a:t>
            </a:r>
            <a:r>
              <a:rPr lang="es-ES" sz="2400" dirty="0"/>
              <a:t>completa</a:t>
            </a:r>
            <a:endParaRPr lang="es-ES" sz="2400" dirty="0" smtClean="0"/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Facilidad </a:t>
            </a:r>
            <a:r>
              <a:rPr lang="es-ES" sz="2400" dirty="0"/>
              <a:t>de </a:t>
            </a:r>
            <a:r>
              <a:rPr lang="es-ES" sz="2400" dirty="0" smtClean="0"/>
              <a:t>integración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Comunidad activa y soporte continuo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6" name="AutoShape 2" descr="Mapping in Leafle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8674" name="Picture 2" descr="Leaflet Maps – Logi 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786190"/>
            <a:ext cx="5286412" cy="3050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practico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hlinkClick r:id="rId2"/>
              </a:rPr>
              <a:t>https://ee.kobotoolbox.org/x/S8HqiwPO</a:t>
            </a:r>
            <a:endParaRPr lang="es-ES" sz="2400" dirty="0" smtClean="0"/>
          </a:p>
          <a:p>
            <a:r>
              <a:rPr lang="es-ES" sz="2400" dirty="0" smtClean="0">
                <a:hlinkClick r:id="rId3"/>
              </a:rPr>
              <a:t>https://formulariokobol.github.io/propuesta_kobol/leaflet/Propuesta1_login.html</a:t>
            </a:r>
            <a:endParaRPr lang="es-ES" sz="2400" dirty="0" smtClean="0"/>
          </a:p>
          <a:p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3214686"/>
            <a:ext cx="6850981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</a:t>
            </a:r>
            <a:endParaRPr lang="es-ES" dirty="0"/>
          </a:p>
        </p:txBody>
      </p:sp>
      <p:pic>
        <p:nvPicPr>
          <p:cNvPr id="30722" name="Picture 2" descr="Kobo Collect Archives - Entrepren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7358114" cy="4138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formulariokobol@gmail.com</a:t>
            </a:r>
          </a:p>
          <a:p>
            <a:r>
              <a:rPr lang="es-ES" dirty="0" smtClean="0"/>
              <a:t>formulario123.</a:t>
            </a:r>
          </a:p>
          <a:p>
            <a:r>
              <a:rPr lang="es-ES" u="sng" dirty="0">
                <a:hlinkClick r:id="rId2"/>
              </a:rPr>
              <a:t>https://kc.kobotoolbox.org/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Plataforma </a:t>
            </a:r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Tecnologias</a:t>
            </a:r>
            <a:endParaRPr lang="es-ES" dirty="0"/>
          </a:p>
        </p:txBody>
      </p:sp>
      <p:pic>
        <p:nvPicPr>
          <p:cNvPr id="1026" name="Picture 2" descr="KoboToolbox | Escuela de D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3143232" cy="1964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Power BI, la solución de inteligencia empresarial de Microso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785926"/>
            <a:ext cx="4143372" cy="1928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 descr="GAURAV: Leaflet JS Tutorial For Beginners To Create A Stunning Mobile  Friendly Web 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256"/>
            <a:ext cx="3937027" cy="2214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28728" y="2857496"/>
            <a:ext cx="6561423" cy="367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57224" y="2000240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1. Formulario  personalizados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14348" y="2214554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2</a:t>
            </a:r>
            <a:r>
              <a:rPr lang="es-ES" sz="2400" dirty="0"/>
              <a:t>. Recopilación de datos en cualquier </a:t>
            </a:r>
            <a:r>
              <a:rPr lang="es-ES" sz="2400" dirty="0" smtClean="0"/>
              <a:t>lugar</a:t>
            </a:r>
            <a:endParaRPr lang="es-ES" sz="2400" dirty="0"/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500306"/>
            <a:ext cx="2047876" cy="37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928662" y="2143116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3. Gestión </a:t>
            </a:r>
            <a:r>
              <a:rPr lang="es-ES" sz="2400" dirty="0"/>
              <a:t>centralizada de datos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847826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85786" y="2143116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4.  Seguridad </a:t>
            </a:r>
            <a:r>
              <a:rPr lang="es-ES" sz="2400" dirty="0"/>
              <a:t>y privacidad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482" name="Picture 2" descr="Privacidad: cómo proteger sus datos de las brechas de segurid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5333990" cy="3260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42910" y="2071678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5.  </a:t>
            </a:r>
            <a:r>
              <a:rPr lang="es-ES" sz="2400" dirty="0" smtClean="0"/>
              <a:t>Costos e implementación</a:t>
            </a:r>
            <a:endParaRPr lang="es-ES" sz="2400" dirty="0"/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5343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BI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Transformando Datos en Decisiones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85786" y="2143116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1. </a:t>
            </a:r>
            <a:r>
              <a:rPr lang="es-ES" sz="2400" dirty="0"/>
              <a:t>Visualizaciones Dinámicas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3555" name="Picture 3" descr="C:\Users\limc_\OneDrive\Escritorio\gif-PowerBI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6929486" cy="3734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BI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Transformando Datos en Decisiones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85786" y="192880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2. </a:t>
            </a:r>
            <a:r>
              <a:rPr lang="es-ES" sz="2400" dirty="0" err="1"/>
              <a:t>Insights</a:t>
            </a:r>
            <a:r>
              <a:rPr lang="es-ES" sz="2400" dirty="0"/>
              <a:t> Accionables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22656"/>
            <a:ext cx="7615250" cy="423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</TotalTime>
  <Words>169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Metro</vt:lpstr>
      <vt:lpstr>Problemática</vt:lpstr>
      <vt:lpstr>Plataforma Multi Tecnologias</vt:lpstr>
      <vt:lpstr>KoboToolbox</vt:lpstr>
      <vt:lpstr>KoboToolbox</vt:lpstr>
      <vt:lpstr>KoboToolbox</vt:lpstr>
      <vt:lpstr>KoboToolbox</vt:lpstr>
      <vt:lpstr>KoboToolbox</vt:lpstr>
      <vt:lpstr>Power BI</vt:lpstr>
      <vt:lpstr>Power BI</vt:lpstr>
      <vt:lpstr>Leaflet</vt:lpstr>
      <vt:lpstr>Leaflet</vt:lpstr>
      <vt:lpstr>Ejemplo practico</vt:lpstr>
      <vt:lpstr>APP 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anin only anin</dc:creator>
  <cp:lastModifiedBy>anin only anin</cp:lastModifiedBy>
  <cp:revision>20</cp:revision>
  <dcterms:created xsi:type="dcterms:W3CDTF">2024-05-07T19:20:32Z</dcterms:created>
  <dcterms:modified xsi:type="dcterms:W3CDTF">2024-05-08T19:20:17Z</dcterms:modified>
</cp:coreProperties>
</file>