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g"/>
  <Override PartName="/ppt/media/image3.jpg" ContentType="image/jpg"/>
  <Override PartName="/ppt/media/image4.jpg" ContentType="image/jpg"/>
  <Override PartName="/ppt/media/image5.jpg" ContentType="image/jpg"/>
  <Override PartName="/ppt/media/image6.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62" r:id="rId2"/>
    <p:sldId id="256" r:id="rId3"/>
    <p:sldId id="261" r:id="rId4"/>
    <p:sldId id="263" r:id="rId5"/>
    <p:sldId id="264" r:id="rId6"/>
    <p:sldId id="265" r:id="rId7"/>
    <p:sldId id="257" r:id="rId8"/>
    <p:sldId id="258" r:id="rId9"/>
    <p:sldId id="259" r:id="rId10"/>
    <p:sldId id="260" r:id="rId11"/>
    <p:sldId id="266" r:id="rId12"/>
  </p:sldIdLst>
  <p:sldSz cx="10693400" cy="7556500"/>
  <p:notesSz cx="10693400" cy="7556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10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4" autoAdjust="0"/>
  </p:normalViewPr>
  <p:slideViewPr>
    <p:cSldViewPr>
      <p:cViewPr varScale="1">
        <p:scale>
          <a:sx n="73" d="100"/>
          <a:sy n="73" d="100"/>
        </p:scale>
        <p:origin x="936"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62406" y="836253"/>
            <a:ext cx="8822055" cy="3929380"/>
          </a:xfrm>
        </p:spPr>
        <p:txBody>
          <a:bodyPr anchor="b">
            <a:normAutofit/>
          </a:bodyPr>
          <a:lstStyle>
            <a:lvl1pPr algn="l">
              <a:lnSpc>
                <a:spcPct val="85000"/>
              </a:lnSpc>
              <a:defRPr sz="8815" spc="-5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964836" y="4909434"/>
            <a:ext cx="8822055" cy="1259417"/>
          </a:xfrm>
        </p:spPr>
        <p:txBody>
          <a:bodyPr lIns="91440" rIns="91440">
            <a:normAutofit/>
          </a:bodyPr>
          <a:lstStyle>
            <a:lvl1pPr marL="0" indent="0" algn="l">
              <a:buNone/>
              <a:defRPr sz="2645" cap="all" spc="220" baseline="0">
                <a:solidFill>
                  <a:schemeClr val="tx2"/>
                </a:solidFill>
                <a:latin typeface="+mj-lt"/>
              </a:defRPr>
            </a:lvl1pPr>
            <a:lvl2pPr marL="503789" indent="0" algn="ctr">
              <a:buNone/>
              <a:defRPr sz="2645"/>
            </a:lvl2pPr>
            <a:lvl3pPr marL="1007577" indent="0" algn="ctr">
              <a:buNone/>
              <a:defRPr sz="2645"/>
            </a:lvl3pPr>
            <a:lvl4pPr marL="1511366" indent="0" algn="ctr">
              <a:buNone/>
              <a:defRPr sz="2204"/>
            </a:lvl4pPr>
            <a:lvl5pPr marL="2015155" indent="0" algn="ctr">
              <a:buNone/>
              <a:defRPr sz="2204"/>
            </a:lvl5pPr>
            <a:lvl6pPr marL="2518943" indent="0" algn="ctr">
              <a:buNone/>
              <a:defRPr sz="2204"/>
            </a:lvl6pPr>
            <a:lvl7pPr marL="3022732" indent="0" algn="ctr">
              <a:buNone/>
              <a:defRPr sz="2204"/>
            </a:lvl7pPr>
            <a:lvl8pPr marL="3526521" indent="0" algn="ctr">
              <a:buNone/>
              <a:defRPr sz="2204"/>
            </a:lvl8pPr>
            <a:lvl9pPr marL="4030309" indent="0" algn="ctr">
              <a:buNone/>
              <a:defRPr sz="220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cxnSp>
        <p:nvCxnSpPr>
          <p:cNvPr id="9" name="Straight Connector 8"/>
          <p:cNvCxnSpPr/>
          <p:nvPr/>
        </p:nvCxnSpPr>
        <p:spPr>
          <a:xfrm>
            <a:off x="1059217" y="4785783"/>
            <a:ext cx="866165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719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644058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652465" y="457026"/>
            <a:ext cx="2305764" cy="63438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5172" y="457025"/>
            <a:ext cx="6783626" cy="6343824"/>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12454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82471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62406" y="836253"/>
            <a:ext cx="8822055" cy="3929380"/>
          </a:xfrm>
        </p:spPr>
        <p:txBody>
          <a:bodyPr anchor="b" anchorCtr="0">
            <a:normAutofit/>
          </a:bodyPr>
          <a:lstStyle>
            <a:lvl1pPr>
              <a:lnSpc>
                <a:spcPct val="85000"/>
              </a:lnSpc>
              <a:defRPr sz="8815"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962406" y="4906687"/>
            <a:ext cx="8822055" cy="1259417"/>
          </a:xfrm>
        </p:spPr>
        <p:txBody>
          <a:bodyPr lIns="91440" rIns="91440" anchor="t" anchorCtr="0">
            <a:normAutofit/>
          </a:bodyPr>
          <a:lstStyle>
            <a:lvl1pPr marL="0" indent="0">
              <a:buNone/>
              <a:defRPr sz="2645" cap="all" spc="220" baseline="0">
                <a:solidFill>
                  <a:schemeClr val="tx2"/>
                </a:solidFill>
                <a:latin typeface="+mj-lt"/>
              </a:defRPr>
            </a:lvl1pPr>
            <a:lvl2pPr marL="503789" indent="0">
              <a:buNone/>
              <a:defRPr sz="1983">
                <a:solidFill>
                  <a:schemeClr val="tx1">
                    <a:tint val="75000"/>
                  </a:schemeClr>
                </a:solidFill>
              </a:defRPr>
            </a:lvl2pPr>
            <a:lvl3pPr marL="1007577" indent="0">
              <a:buNone/>
              <a:defRPr sz="1763">
                <a:solidFill>
                  <a:schemeClr val="tx1">
                    <a:tint val="75000"/>
                  </a:schemeClr>
                </a:solidFill>
              </a:defRPr>
            </a:lvl3pPr>
            <a:lvl4pPr marL="1511366" indent="0">
              <a:buNone/>
              <a:defRPr sz="1543">
                <a:solidFill>
                  <a:schemeClr val="tx1">
                    <a:tint val="75000"/>
                  </a:schemeClr>
                </a:solidFill>
              </a:defRPr>
            </a:lvl4pPr>
            <a:lvl5pPr marL="2015155" indent="0">
              <a:buNone/>
              <a:defRPr sz="1543">
                <a:solidFill>
                  <a:schemeClr val="tx1">
                    <a:tint val="75000"/>
                  </a:schemeClr>
                </a:solidFill>
              </a:defRPr>
            </a:lvl5pPr>
            <a:lvl6pPr marL="2518943" indent="0">
              <a:buNone/>
              <a:defRPr sz="1543">
                <a:solidFill>
                  <a:schemeClr val="tx1">
                    <a:tint val="75000"/>
                  </a:schemeClr>
                </a:solidFill>
              </a:defRPr>
            </a:lvl6pPr>
            <a:lvl7pPr marL="3022732" indent="0">
              <a:buNone/>
              <a:defRPr sz="1543">
                <a:solidFill>
                  <a:schemeClr val="tx1">
                    <a:tint val="75000"/>
                  </a:schemeClr>
                </a:solidFill>
              </a:defRPr>
            </a:lvl7pPr>
            <a:lvl8pPr marL="3526521" indent="0">
              <a:buNone/>
              <a:defRPr sz="1543">
                <a:solidFill>
                  <a:schemeClr val="tx1">
                    <a:tint val="75000"/>
                  </a:schemeClr>
                </a:solidFill>
              </a:defRPr>
            </a:lvl8pPr>
            <a:lvl9pPr marL="4030309"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cxnSp>
        <p:nvCxnSpPr>
          <p:cNvPr id="9" name="Straight Connector 8"/>
          <p:cNvCxnSpPr/>
          <p:nvPr/>
        </p:nvCxnSpPr>
        <p:spPr>
          <a:xfrm>
            <a:off x="1059217" y="4785783"/>
            <a:ext cx="866165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2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962406" y="315796"/>
            <a:ext cx="8822055" cy="159851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62406" y="2033725"/>
            <a:ext cx="4330827" cy="44331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53634" y="2033728"/>
            <a:ext cx="4330827" cy="4433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843127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962406" y="315796"/>
            <a:ext cx="8822055" cy="15985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962406" y="2034076"/>
            <a:ext cx="4330827" cy="811274"/>
          </a:xfrm>
        </p:spPr>
        <p:txBody>
          <a:bodyPr lIns="91440" rIns="91440" anchor="ctr">
            <a:normAutofit/>
          </a:bodyPr>
          <a:lstStyle>
            <a:lvl1pPr marL="0" indent="0">
              <a:buNone/>
              <a:defRPr sz="2204" b="0" cap="all" baseline="0">
                <a:solidFill>
                  <a:schemeClr val="tx2"/>
                </a:solidFill>
              </a:defRPr>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4" name="Content Placeholder 3"/>
          <p:cNvSpPr>
            <a:spLocks noGrp="1"/>
          </p:cNvSpPr>
          <p:nvPr>
            <p:ph sz="half" idx="2"/>
          </p:nvPr>
        </p:nvSpPr>
        <p:spPr>
          <a:xfrm>
            <a:off x="962406" y="2845349"/>
            <a:ext cx="4330827" cy="362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53634" y="2034076"/>
            <a:ext cx="4330827" cy="811274"/>
          </a:xfrm>
        </p:spPr>
        <p:txBody>
          <a:bodyPr lIns="91440" rIns="91440" anchor="ctr">
            <a:normAutofit/>
          </a:bodyPr>
          <a:lstStyle>
            <a:lvl1pPr marL="0" indent="0">
              <a:buNone/>
              <a:defRPr sz="2204" b="0" cap="all" baseline="0">
                <a:solidFill>
                  <a:schemeClr val="tx2"/>
                </a:solidFill>
              </a:defRPr>
            </a:lvl1pPr>
            <a:lvl2pPr marL="503789" indent="0">
              <a:buNone/>
              <a:defRPr sz="2204" b="1"/>
            </a:lvl2pPr>
            <a:lvl3pPr marL="1007577" indent="0">
              <a:buNone/>
              <a:defRPr sz="1983" b="1"/>
            </a:lvl3pPr>
            <a:lvl4pPr marL="1511366" indent="0">
              <a:buNone/>
              <a:defRPr sz="1763" b="1"/>
            </a:lvl4pPr>
            <a:lvl5pPr marL="2015155" indent="0">
              <a:buNone/>
              <a:defRPr sz="1763" b="1"/>
            </a:lvl5pPr>
            <a:lvl6pPr marL="2518943" indent="0">
              <a:buNone/>
              <a:defRPr sz="1763" b="1"/>
            </a:lvl6pPr>
            <a:lvl7pPr marL="3022732" indent="0">
              <a:buNone/>
              <a:defRPr sz="1763" b="1"/>
            </a:lvl7pPr>
            <a:lvl8pPr marL="3526521" indent="0">
              <a:buNone/>
              <a:defRPr sz="1763" b="1"/>
            </a:lvl8pPr>
            <a:lvl9pPr marL="4030309" indent="0">
              <a:buNone/>
              <a:defRPr sz="1763" b="1"/>
            </a:lvl9pPr>
          </a:lstStyle>
          <a:p>
            <a:pPr lvl="0"/>
            <a:r>
              <a:rPr lang="en-US"/>
              <a:t>Click to edit Master text styles</a:t>
            </a:r>
          </a:p>
        </p:txBody>
      </p:sp>
      <p:sp>
        <p:nvSpPr>
          <p:cNvPr id="6" name="Content Placeholder 5"/>
          <p:cNvSpPr>
            <a:spLocks noGrp="1"/>
          </p:cNvSpPr>
          <p:nvPr>
            <p:ph sz="quarter" idx="4"/>
          </p:nvPr>
        </p:nvSpPr>
        <p:spPr>
          <a:xfrm>
            <a:off x="5453634" y="2845349"/>
            <a:ext cx="4330827" cy="362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56187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67689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786" y="7052733"/>
            <a:ext cx="10690616"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979478"/>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6/8/2023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28527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3552881"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543479" y="0"/>
            <a:ext cx="56140" cy="7556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01002" y="654896"/>
            <a:ext cx="2807018" cy="2518833"/>
          </a:xfrm>
        </p:spPr>
        <p:txBody>
          <a:bodyPr anchor="b">
            <a:normAutofit/>
          </a:bodyPr>
          <a:lstStyle>
            <a:lvl1pPr>
              <a:defRPr sz="3967"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046555" y="806027"/>
            <a:ext cx="5858207" cy="57933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01002" y="3224107"/>
            <a:ext cx="2807018" cy="3723294"/>
          </a:xfrm>
        </p:spPr>
        <p:txBody>
          <a:bodyPr lIns="91440" rIns="91440">
            <a:normAutofit/>
          </a:bodyPr>
          <a:lstStyle>
            <a:lvl1pPr marL="0" indent="0">
              <a:buNone/>
              <a:defRPr sz="1653">
                <a:solidFill>
                  <a:srgbClr val="FFFFFF"/>
                </a:solidFill>
              </a:defRPr>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a:xfrm>
            <a:off x="408293" y="7117728"/>
            <a:ext cx="2296652" cy="402314"/>
          </a:xfrm>
        </p:spPr>
        <p:txBody>
          <a:bodyPr/>
          <a:lstStyle>
            <a:lvl1pPr algn="l">
              <a:defRPr/>
            </a:lvl1pPr>
          </a:lstStyle>
          <a:p>
            <a:fld id="{1D8BD707-D9CF-40AE-B4C6-C98DA3205C09}" type="datetimeFigureOut">
              <a:rPr lang="en-US" smtClean="0"/>
              <a:t>6/8/2023</a:t>
            </a:fld>
            <a:endParaRPr lang="en-US"/>
          </a:p>
        </p:txBody>
      </p:sp>
      <p:sp>
        <p:nvSpPr>
          <p:cNvPr id="6" name="Footer Placeholder 5"/>
          <p:cNvSpPr>
            <a:spLocks noGrp="1"/>
          </p:cNvSpPr>
          <p:nvPr>
            <p:ph type="ftr" sz="quarter" idx="11"/>
          </p:nvPr>
        </p:nvSpPr>
        <p:spPr>
          <a:xfrm>
            <a:off x="4210526" y="7117728"/>
            <a:ext cx="4076859" cy="402314"/>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199362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457472"/>
            <a:ext cx="10690616" cy="20990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5415686"/>
            <a:ext cx="10690616" cy="70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62406" y="5591810"/>
            <a:ext cx="8875522" cy="906780"/>
          </a:xfrm>
        </p:spPr>
        <p:txBody>
          <a:bodyPr tIns="0" bIns="0" anchor="b">
            <a:noAutofit/>
          </a:bodyPr>
          <a:lstStyle>
            <a:lvl1pPr>
              <a:defRPr sz="3967"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0693387" cy="5415686"/>
          </a:xfrm>
          <a:blipFill>
            <a:blip r:embed="rId2"/>
            <a:stretch>
              <a:fillRect/>
            </a:stretch>
          </a:blipFill>
        </p:spPr>
        <p:txBody>
          <a:bodyPr lIns="457200" tIns="457200" anchor="t"/>
          <a:lstStyle>
            <a:lvl1pPr marL="0" indent="0">
              <a:buNone/>
              <a:defRPr sz="3526">
                <a:solidFill>
                  <a:schemeClr val="bg1"/>
                </a:solidFill>
              </a:defRPr>
            </a:lvl1pPr>
            <a:lvl2pPr marL="503789" indent="0">
              <a:buNone/>
              <a:defRPr sz="3085"/>
            </a:lvl2pPr>
            <a:lvl3pPr marL="1007577" indent="0">
              <a:buNone/>
              <a:defRPr sz="2645"/>
            </a:lvl3pPr>
            <a:lvl4pPr marL="1511366" indent="0">
              <a:buNone/>
              <a:defRPr sz="2204"/>
            </a:lvl4pPr>
            <a:lvl5pPr marL="2015155" indent="0">
              <a:buNone/>
              <a:defRPr sz="2204"/>
            </a:lvl5pPr>
            <a:lvl6pPr marL="2518943" indent="0">
              <a:buNone/>
              <a:defRPr sz="2204"/>
            </a:lvl6pPr>
            <a:lvl7pPr marL="3022732" indent="0">
              <a:buNone/>
              <a:defRPr sz="2204"/>
            </a:lvl7pPr>
            <a:lvl8pPr marL="3526521" indent="0">
              <a:buNone/>
              <a:defRPr sz="2204"/>
            </a:lvl8pPr>
            <a:lvl9pPr marL="4030309" indent="0">
              <a:buNone/>
              <a:defRPr sz="2204"/>
            </a:lvl9pPr>
          </a:lstStyle>
          <a:p>
            <a:r>
              <a:rPr lang="en-US"/>
              <a:t>Click icon to add picture</a:t>
            </a:r>
            <a:endParaRPr lang="en-US" dirty="0"/>
          </a:p>
        </p:txBody>
      </p:sp>
      <p:sp>
        <p:nvSpPr>
          <p:cNvPr id="4" name="Text Placeholder 3"/>
          <p:cNvSpPr>
            <a:spLocks noGrp="1"/>
          </p:cNvSpPr>
          <p:nvPr>
            <p:ph type="body" sz="half" idx="2"/>
          </p:nvPr>
        </p:nvSpPr>
        <p:spPr>
          <a:xfrm>
            <a:off x="962405" y="6508665"/>
            <a:ext cx="8875522" cy="654897"/>
          </a:xfrm>
        </p:spPr>
        <p:txBody>
          <a:bodyPr lIns="91440" tIns="0" rIns="91440" bIns="0">
            <a:normAutofit/>
          </a:bodyPr>
          <a:lstStyle>
            <a:lvl1pPr marL="0" indent="0">
              <a:spcBef>
                <a:spcPts val="0"/>
              </a:spcBef>
              <a:spcAft>
                <a:spcPts val="661"/>
              </a:spcAft>
              <a:buNone/>
              <a:defRPr sz="1653">
                <a:solidFill>
                  <a:srgbClr val="FFFFFF"/>
                </a:solidFill>
              </a:defRPr>
            </a:lvl1pPr>
            <a:lvl2pPr marL="503789" indent="0">
              <a:buNone/>
              <a:defRPr sz="1322"/>
            </a:lvl2pPr>
            <a:lvl3pPr marL="1007577" indent="0">
              <a:buNone/>
              <a:defRPr sz="1102"/>
            </a:lvl3pPr>
            <a:lvl4pPr marL="1511366" indent="0">
              <a:buNone/>
              <a:defRPr sz="992"/>
            </a:lvl4pPr>
            <a:lvl5pPr marL="2015155" indent="0">
              <a:buNone/>
              <a:defRPr sz="992"/>
            </a:lvl5pPr>
            <a:lvl6pPr marL="2518943" indent="0">
              <a:buNone/>
              <a:defRPr sz="992"/>
            </a:lvl6pPr>
            <a:lvl7pPr marL="3022732" indent="0">
              <a:buNone/>
              <a:defRPr sz="992"/>
            </a:lvl7pPr>
            <a:lvl8pPr marL="3526521" indent="0">
              <a:buNone/>
              <a:defRPr sz="992"/>
            </a:lvl8pPr>
            <a:lvl9pPr marL="4030309"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018588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052733"/>
            <a:ext cx="10693401" cy="5037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979477"/>
            <a:ext cx="10693401" cy="727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62406" y="315796"/>
            <a:ext cx="8822055" cy="159851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62405" y="2033725"/>
            <a:ext cx="8822056" cy="443314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62408" y="7117728"/>
            <a:ext cx="2168387" cy="402314"/>
          </a:xfrm>
          <a:prstGeom prst="rect">
            <a:avLst/>
          </a:prstGeom>
        </p:spPr>
        <p:txBody>
          <a:bodyPr vert="horz" lIns="91440" tIns="45720" rIns="91440" bIns="45720" rtlCol="0" anchor="ctr"/>
          <a:lstStyle>
            <a:lvl1pPr algn="l">
              <a:defRPr sz="992">
                <a:solidFill>
                  <a:srgbClr val="FFFFFF"/>
                </a:solidFill>
              </a:defRPr>
            </a:lvl1pPr>
          </a:lstStyle>
          <a:p>
            <a:fld id="{1D8BD707-D9CF-40AE-B4C6-C98DA3205C09}" type="datetimeFigureOut">
              <a:rPr lang="en-US" smtClean="0"/>
              <a:t>6/8/2023</a:t>
            </a:fld>
            <a:endParaRPr lang="en-US"/>
          </a:p>
        </p:txBody>
      </p:sp>
      <p:sp>
        <p:nvSpPr>
          <p:cNvPr id="5" name="Footer Placeholder 4"/>
          <p:cNvSpPr>
            <a:spLocks noGrp="1"/>
          </p:cNvSpPr>
          <p:nvPr>
            <p:ph type="ftr" sz="quarter" idx="3"/>
          </p:nvPr>
        </p:nvSpPr>
        <p:spPr>
          <a:xfrm>
            <a:off x="3233092" y="7117728"/>
            <a:ext cx="4230001" cy="402314"/>
          </a:xfrm>
          <a:prstGeom prst="rect">
            <a:avLst/>
          </a:prstGeom>
        </p:spPr>
        <p:txBody>
          <a:bodyPr vert="horz" lIns="91440" tIns="45720" rIns="91440" bIns="45720" rtlCol="0" anchor="ctr"/>
          <a:lstStyle>
            <a:lvl1pPr algn="ctr">
              <a:defRPr sz="992"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8683528" y="7117728"/>
            <a:ext cx="1150756" cy="402314"/>
          </a:xfrm>
          <a:prstGeom prst="rect">
            <a:avLst/>
          </a:prstGeom>
        </p:spPr>
        <p:txBody>
          <a:bodyPr vert="horz" lIns="91440" tIns="45720" rIns="91440" bIns="45720" rtlCol="0" anchor="ctr"/>
          <a:lstStyle>
            <a:lvl1pPr algn="r">
              <a:defRPr sz="1157">
                <a:solidFill>
                  <a:srgbClr val="FFFFFF"/>
                </a:solidFill>
              </a:defRPr>
            </a:lvl1pPr>
          </a:lstStyle>
          <a:p>
            <a:fld id="{B6F15528-21DE-4FAA-801E-634DDDAF4B2B}" type="slidenum">
              <a:rPr lang="en-GB" smtClean="0"/>
              <a:t>‹#›</a:t>
            </a:fld>
            <a:endParaRPr lang="en-GB"/>
          </a:p>
        </p:txBody>
      </p:sp>
      <p:cxnSp>
        <p:nvCxnSpPr>
          <p:cNvPr id="10" name="Straight Connector 9"/>
          <p:cNvCxnSpPr/>
          <p:nvPr/>
        </p:nvCxnSpPr>
        <p:spPr>
          <a:xfrm>
            <a:off x="1046827" y="1914848"/>
            <a:ext cx="874185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2962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1007577" rtl="0" eaLnBrk="1" latinLnBrk="0" hangingPunct="1">
        <a:lnSpc>
          <a:spcPct val="85000"/>
        </a:lnSpc>
        <a:spcBef>
          <a:spcPct val="0"/>
        </a:spcBef>
        <a:buNone/>
        <a:defRPr sz="5289" kern="1200" spc="-55" baseline="0">
          <a:solidFill>
            <a:schemeClr val="tx1">
              <a:lumMod val="75000"/>
              <a:lumOff val="25000"/>
            </a:schemeClr>
          </a:solidFill>
          <a:latin typeface="+mj-lt"/>
          <a:ea typeface="+mj-ea"/>
          <a:cs typeface="+mj-cs"/>
        </a:defRPr>
      </a:lvl1pPr>
    </p:titleStyle>
    <p:bodyStyle>
      <a:lvl1pPr marL="100758" indent="-100758" algn="l" defTabSz="1007577" rtl="0" eaLnBrk="1" latinLnBrk="0" hangingPunct="1">
        <a:lnSpc>
          <a:spcPct val="90000"/>
        </a:lnSpc>
        <a:spcBef>
          <a:spcPts val="1322"/>
        </a:spcBef>
        <a:spcAft>
          <a:spcPts val="220"/>
        </a:spcAft>
        <a:buClr>
          <a:schemeClr val="accent1"/>
        </a:buClr>
        <a:buSzPct val="100000"/>
        <a:buFont typeface="Calibri" panose="020F0502020204030204" pitchFamily="34" charset="0"/>
        <a:buChar char=" "/>
        <a:defRPr sz="2204" kern="1200">
          <a:solidFill>
            <a:schemeClr val="tx1">
              <a:lumMod val="75000"/>
              <a:lumOff val="25000"/>
            </a:schemeClr>
          </a:solidFill>
          <a:latin typeface="+mn-lt"/>
          <a:ea typeface="+mn-ea"/>
          <a:cs typeface="+mn-cs"/>
        </a:defRPr>
      </a:lvl1pPr>
      <a:lvl2pPr marL="423182" indent="-201515" algn="l" defTabSz="1007577" rtl="0" eaLnBrk="1" latinLnBrk="0" hangingPunct="1">
        <a:lnSpc>
          <a:spcPct val="90000"/>
        </a:lnSpc>
        <a:spcBef>
          <a:spcPts val="220"/>
        </a:spcBef>
        <a:spcAft>
          <a:spcPts val="441"/>
        </a:spcAft>
        <a:buClr>
          <a:schemeClr val="accent1"/>
        </a:buClr>
        <a:buFont typeface="Calibri" pitchFamily="34" charset="0"/>
        <a:buChar char="◦"/>
        <a:defRPr sz="1983" kern="1200">
          <a:solidFill>
            <a:schemeClr val="tx1">
              <a:lumMod val="75000"/>
              <a:lumOff val="25000"/>
            </a:schemeClr>
          </a:solidFill>
          <a:latin typeface="+mn-lt"/>
          <a:ea typeface="+mn-ea"/>
          <a:cs typeface="+mn-cs"/>
        </a:defRPr>
      </a:lvl2pPr>
      <a:lvl3pPr marL="624698" indent="-201515"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3pPr>
      <a:lvl4pPr marL="826213" indent="-201515"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4pPr>
      <a:lvl5pPr marL="1027729" indent="-201515"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5pPr>
      <a:lvl6pPr marL="121209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6pPr>
      <a:lvl7pPr marL="143247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7pPr>
      <a:lvl8pPr marL="165285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8pPr>
      <a:lvl9pPr marL="1873230" indent="-251894" algn="l" defTabSz="1007577" rtl="0" eaLnBrk="1" latinLnBrk="0" hangingPunct="1">
        <a:lnSpc>
          <a:spcPct val="90000"/>
        </a:lnSpc>
        <a:spcBef>
          <a:spcPts val="220"/>
        </a:spcBef>
        <a:spcAft>
          <a:spcPts val="441"/>
        </a:spcAft>
        <a:buClr>
          <a:schemeClr val="accent1"/>
        </a:buClr>
        <a:buFont typeface="Calibri" pitchFamily="34" charset="0"/>
        <a:buChar char="◦"/>
        <a:defRPr sz="1543" kern="1200">
          <a:solidFill>
            <a:schemeClr val="tx1">
              <a:lumMod val="75000"/>
              <a:lumOff val="25000"/>
            </a:schemeClr>
          </a:solidFill>
          <a:latin typeface="+mn-lt"/>
          <a:ea typeface="+mn-ea"/>
          <a:cs typeface="+mn-cs"/>
        </a:defRPr>
      </a:lvl9pPr>
    </p:bodyStyle>
    <p:otherStyle>
      <a:defPPr>
        <a:defRPr lang="en-US"/>
      </a:defPPr>
      <a:lvl1pPr marL="0" algn="l" defTabSz="1007577" rtl="0" eaLnBrk="1" latinLnBrk="0" hangingPunct="1">
        <a:defRPr sz="1983" kern="1200">
          <a:solidFill>
            <a:schemeClr val="tx1"/>
          </a:solidFill>
          <a:latin typeface="+mn-lt"/>
          <a:ea typeface="+mn-ea"/>
          <a:cs typeface="+mn-cs"/>
        </a:defRPr>
      </a:lvl1pPr>
      <a:lvl2pPr marL="503789" algn="l" defTabSz="1007577" rtl="0" eaLnBrk="1" latinLnBrk="0" hangingPunct="1">
        <a:defRPr sz="1983" kern="1200">
          <a:solidFill>
            <a:schemeClr val="tx1"/>
          </a:solidFill>
          <a:latin typeface="+mn-lt"/>
          <a:ea typeface="+mn-ea"/>
          <a:cs typeface="+mn-cs"/>
        </a:defRPr>
      </a:lvl2pPr>
      <a:lvl3pPr marL="1007577" algn="l" defTabSz="1007577" rtl="0" eaLnBrk="1" latinLnBrk="0" hangingPunct="1">
        <a:defRPr sz="1983" kern="1200">
          <a:solidFill>
            <a:schemeClr val="tx1"/>
          </a:solidFill>
          <a:latin typeface="+mn-lt"/>
          <a:ea typeface="+mn-ea"/>
          <a:cs typeface="+mn-cs"/>
        </a:defRPr>
      </a:lvl3pPr>
      <a:lvl4pPr marL="1511366" algn="l" defTabSz="1007577" rtl="0" eaLnBrk="1" latinLnBrk="0" hangingPunct="1">
        <a:defRPr sz="1983" kern="1200">
          <a:solidFill>
            <a:schemeClr val="tx1"/>
          </a:solidFill>
          <a:latin typeface="+mn-lt"/>
          <a:ea typeface="+mn-ea"/>
          <a:cs typeface="+mn-cs"/>
        </a:defRPr>
      </a:lvl4pPr>
      <a:lvl5pPr marL="2015155" algn="l" defTabSz="1007577" rtl="0" eaLnBrk="1" latinLnBrk="0" hangingPunct="1">
        <a:defRPr sz="1983" kern="1200">
          <a:solidFill>
            <a:schemeClr val="tx1"/>
          </a:solidFill>
          <a:latin typeface="+mn-lt"/>
          <a:ea typeface="+mn-ea"/>
          <a:cs typeface="+mn-cs"/>
        </a:defRPr>
      </a:lvl5pPr>
      <a:lvl6pPr marL="2518943" algn="l" defTabSz="1007577" rtl="0" eaLnBrk="1" latinLnBrk="0" hangingPunct="1">
        <a:defRPr sz="1983" kern="1200">
          <a:solidFill>
            <a:schemeClr val="tx1"/>
          </a:solidFill>
          <a:latin typeface="+mn-lt"/>
          <a:ea typeface="+mn-ea"/>
          <a:cs typeface="+mn-cs"/>
        </a:defRPr>
      </a:lvl6pPr>
      <a:lvl7pPr marL="3022732" algn="l" defTabSz="1007577" rtl="0" eaLnBrk="1" latinLnBrk="0" hangingPunct="1">
        <a:defRPr sz="1983" kern="1200">
          <a:solidFill>
            <a:schemeClr val="tx1"/>
          </a:solidFill>
          <a:latin typeface="+mn-lt"/>
          <a:ea typeface="+mn-ea"/>
          <a:cs typeface="+mn-cs"/>
        </a:defRPr>
      </a:lvl7pPr>
      <a:lvl8pPr marL="3526521" algn="l" defTabSz="1007577" rtl="0" eaLnBrk="1" latinLnBrk="0" hangingPunct="1">
        <a:defRPr sz="1983" kern="1200">
          <a:solidFill>
            <a:schemeClr val="tx1"/>
          </a:solidFill>
          <a:latin typeface="+mn-lt"/>
          <a:ea typeface="+mn-ea"/>
          <a:cs typeface="+mn-cs"/>
        </a:defRPr>
      </a:lvl8pPr>
      <a:lvl9pPr marL="4030309" algn="l" defTabSz="1007577" rtl="0" eaLnBrk="1" latinLnBrk="0" hangingPunct="1">
        <a:defRPr sz="198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ADA89-65DA-C7ED-208B-AE316AE253D3}"/>
              </a:ext>
            </a:extLst>
          </p:cNvPr>
          <p:cNvSpPr txBox="1"/>
          <p:nvPr/>
        </p:nvSpPr>
        <p:spPr>
          <a:xfrm>
            <a:off x="774700" y="273050"/>
            <a:ext cx="5349240" cy="5743432"/>
          </a:xfrm>
          <a:prstGeom prst="rect">
            <a:avLst/>
          </a:prstGeom>
          <a:noFill/>
        </p:spPr>
        <p:txBody>
          <a:bodyPr wrap="square">
            <a:spAutoFit/>
          </a:bodyPr>
          <a:lstStyle/>
          <a:p>
            <a:pPr lvl="0" algn="just">
              <a:lnSpc>
                <a:spcPct val="115000"/>
              </a:lnSpc>
              <a:spcAft>
                <a:spcPts val="1000"/>
              </a:spcAft>
            </a:pPr>
            <a:r>
              <a:rPr lang="en-US" sz="4000" b="1"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S</a:t>
            </a:r>
            <a:r>
              <a:rPr lang="en-GB" sz="4000" b="1"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OFTWARE ENGINEERING -1 </a:t>
            </a:r>
          </a:p>
          <a:p>
            <a:pPr lvl="0" algn="just">
              <a:lnSpc>
                <a:spcPct val="115000"/>
              </a:lnSpc>
              <a:spcAft>
                <a:spcPts val="1000"/>
              </a:spcAft>
            </a:pPr>
            <a:endParaRPr lang="en-GB" sz="1400" b="1" kern="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en-GB" b="1" kern="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PROJECT PRESENTATION</a:t>
            </a:r>
          </a:p>
          <a:p>
            <a:pPr lvl="0" algn="just">
              <a:lnSpc>
                <a:spcPct val="115000"/>
              </a:lnSpc>
              <a:spcAft>
                <a:spcPts val="1000"/>
              </a:spcAft>
            </a:pPr>
            <a:endParaRPr lang="en-GB" sz="1400" b="1" kern="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en-GB" sz="2000" b="1" kern="0" dirty="0">
                <a:solidFill>
                  <a:srgbClr val="421002"/>
                </a:solidFill>
                <a:latin typeface="Times New Roman" panose="02020603050405020304" pitchFamily="18" charset="0"/>
                <a:ea typeface="Calibri" panose="020F0502020204030204" pitchFamily="34" charset="0"/>
                <a:cs typeface="Times New Roman" panose="02020603050405020304" pitchFamily="18" charset="0"/>
              </a:rPr>
              <a:t>SUBMITTED TO : SIR,AFTAB HUSSAIN</a:t>
            </a:r>
          </a:p>
          <a:p>
            <a:pPr lvl="0" algn="just">
              <a:lnSpc>
                <a:spcPct val="115000"/>
              </a:lnSpc>
              <a:spcAft>
                <a:spcPts val="1000"/>
              </a:spcAft>
            </a:pPr>
            <a:endParaRPr lang="en-GB" sz="1400" b="1" kern="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endParaRPr lang="en-GB" sz="1400" b="1"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en-GB" sz="2000" b="1" kern="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PRESENTED BY:</a:t>
            </a:r>
          </a:p>
          <a:p>
            <a:pPr lvl="0" algn="just">
              <a:lnSpc>
                <a:spcPct val="115000"/>
              </a:lnSpc>
              <a:spcAft>
                <a:spcPts val="1000"/>
              </a:spcAft>
            </a:pPr>
            <a:r>
              <a:rPr lang="en-GB" b="1"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MUHAMMAD SUDAIS AKBAR_BSE213039</a:t>
            </a:r>
          </a:p>
          <a:p>
            <a:pPr lvl="0" algn="just">
              <a:lnSpc>
                <a:spcPct val="115000"/>
              </a:lnSpc>
              <a:spcAft>
                <a:spcPts val="1000"/>
              </a:spcAft>
            </a:pPr>
            <a:r>
              <a:rPr lang="en-GB" b="1" kern="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TALHA BIN SHAHZAD</a:t>
            </a:r>
            <a:r>
              <a:rPr lang="en-GB" b="1"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_BSE213031</a:t>
            </a:r>
          </a:p>
          <a:p>
            <a:pPr lvl="0" algn="just">
              <a:lnSpc>
                <a:spcPct val="115000"/>
              </a:lnSpc>
              <a:spcAft>
                <a:spcPts val="1000"/>
              </a:spcAft>
            </a:pPr>
            <a:r>
              <a:rPr lang="en-GB" b="1" kern="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HASEEB SAGHEER_BSE213181</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04409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 y="425450"/>
            <a:ext cx="10312400" cy="5797892"/>
          </a:xfrm>
          <a:prstGeom prst="rect">
            <a:avLst/>
          </a:prstGeom>
          <a:blipFill>
            <a:blip r:embed="rId2" cstate="print"/>
            <a:stretch>
              <a:fillRect/>
            </a:stretch>
          </a:blipFill>
        </p:spPr>
        <p:txBody>
          <a:bodyPr wrap="square" lIns="0" tIns="0" rIns="0" bIns="0" rtlCol="0"/>
          <a:lstStyle/>
          <a:p>
            <a:endParaRPr lang="en-US"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2159F-B0FA-2E96-B622-214CB1B66B03}"/>
              </a:ext>
            </a:extLst>
          </p:cNvPr>
          <p:cNvSpPr txBox="1"/>
          <p:nvPr/>
        </p:nvSpPr>
        <p:spPr>
          <a:xfrm>
            <a:off x="1836420" y="1263650"/>
            <a:ext cx="7020560" cy="3490892"/>
          </a:xfrm>
          <a:prstGeom prst="rect">
            <a:avLst/>
          </a:prstGeom>
          <a:noFill/>
        </p:spPr>
        <p:txBody>
          <a:bodyPr wrap="square">
            <a:spAutoFit/>
          </a:bodyPr>
          <a:lstStyle/>
          <a:p>
            <a:pPr algn="just">
              <a:lnSpc>
                <a:spcPct val="115000"/>
              </a:lnSpc>
              <a:spcAft>
                <a:spcPts val="1000"/>
              </a:spcAft>
            </a:pPr>
            <a:r>
              <a:rPr lang="en-US" sz="9600" kern="100" dirty="0">
                <a:solidFill>
                  <a:srgbClr val="FF0000"/>
                </a:solidFill>
                <a:effectLst/>
                <a:latin typeface="Algerian" panose="04020705040A02060702" pitchFamily="82" charset="0"/>
                <a:ea typeface="Calibri" panose="020F0502020204030204" pitchFamily="34" charset="0"/>
                <a:cs typeface="Times New Roman" panose="02020603050405020304" pitchFamily="18" charset="0"/>
              </a:rPr>
              <a:t> </a:t>
            </a:r>
            <a:endParaRPr lang="en-GB" sz="9600" kern="100" dirty="0">
              <a:solidFill>
                <a:srgbClr val="FF0000"/>
              </a:solidFill>
              <a:effectLst/>
              <a:latin typeface="Algerian" panose="04020705040A02060702" pitchFamily="82" charset="0"/>
              <a:ea typeface="Calibri" panose="020F0502020204030204" pitchFamily="34" charset="0"/>
              <a:cs typeface="Times New Roman" panose="02020603050405020304" pitchFamily="18" charset="0"/>
            </a:endParaRPr>
          </a:p>
          <a:p>
            <a:pPr algn="just">
              <a:lnSpc>
                <a:spcPct val="115000"/>
              </a:lnSpc>
              <a:spcAft>
                <a:spcPts val="1000"/>
              </a:spcAft>
            </a:pPr>
            <a:r>
              <a:rPr lang="en-US" sz="9600" kern="100" dirty="0">
                <a:solidFill>
                  <a:srgbClr val="FF0000"/>
                </a:solidFill>
                <a:effectLst/>
                <a:latin typeface="Algerian" panose="04020705040A02060702" pitchFamily="82" charset="0"/>
                <a:ea typeface="Calibri" panose="020F0502020204030204" pitchFamily="34" charset="0"/>
                <a:cs typeface="Times New Roman" panose="02020603050405020304" pitchFamily="18" charset="0"/>
              </a:rPr>
              <a:t>THANK YOU</a:t>
            </a:r>
            <a:endParaRPr lang="en-GB" sz="9600" kern="100" dirty="0">
              <a:solidFill>
                <a:srgbClr val="FF0000"/>
              </a:solidFill>
              <a:effectLst/>
              <a:latin typeface="Algerian" panose="04020705040A02060702"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70426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 y="879303"/>
            <a:ext cx="10312400" cy="57978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F3020-655E-97EB-1EE0-6B3B32BDB3DF}"/>
              </a:ext>
            </a:extLst>
          </p:cNvPr>
          <p:cNvSpPr txBox="1"/>
          <p:nvPr/>
        </p:nvSpPr>
        <p:spPr>
          <a:xfrm>
            <a:off x="317500" y="1187451"/>
            <a:ext cx="9372600" cy="4021614"/>
          </a:xfrm>
          <a:prstGeom prst="rect">
            <a:avLst/>
          </a:prstGeom>
          <a:noFill/>
        </p:spPr>
        <p:txBody>
          <a:bodyPr wrap="square">
            <a:spAutoFit/>
          </a:bodyPr>
          <a:lstStyle/>
          <a:p>
            <a:pPr algn="just">
              <a:lnSpc>
                <a:spcPct val="115000"/>
              </a:lnSpc>
              <a:spcAft>
                <a:spcPts val="1000"/>
              </a:spcAft>
            </a:pPr>
            <a:r>
              <a:rPr lang="en-GB" sz="20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GB" sz="2800" kern="0" dirty="0">
                <a:solidFill>
                  <a:srgbClr val="222222"/>
                </a:solidFill>
                <a:effectLst/>
                <a:latin typeface="Times New Roman" panose="02020603050405020304" pitchFamily="18" charset="0"/>
                <a:ea typeface="Times New Roman" panose="02020603050405020304" pitchFamily="18" charset="0"/>
              </a:rPr>
              <a:t>The Food Hut website aims to revolutionize the food industry by providing a convenient platform for users to order delicious meals from their favourite restaurants.</a:t>
            </a:r>
          </a:p>
          <a:p>
            <a:endParaRPr lang="en-GB" sz="2800" kern="0" dirty="0">
              <a:solidFill>
                <a:srgbClr val="22222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2800" kern="0" dirty="0">
                <a:solidFill>
                  <a:srgbClr val="222222"/>
                </a:solidFill>
                <a:effectLst/>
                <a:latin typeface="Times New Roman" panose="02020603050405020304" pitchFamily="18" charset="0"/>
                <a:ea typeface="Times New Roman" panose="02020603050405020304" pitchFamily="18" charset="0"/>
              </a:rPr>
              <a:t>With the increasing popularity of online food ordering, there is a growing demand for a user-friendly and efficient system</a:t>
            </a:r>
          </a:p>
          <a:p>
            <a:endParaRPr lang="en-GB" sz="2800" kern="0" dirty="0">
              <a:solidFill>
                <a:srgbClr val="222222"/>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GB" sz="2800" kern="0" dirty="0">
                <a:solidFill>
                  <a:srgbClr val="222222"/>
                </a:solidFill>
                <a:latin typeface="Times New Roman" panose="02020603050405020304" pitchFamily="18" charset="0"/>
                <a:ea typeface="Times New Roman" panose="02020603050405020304" pitchFamily="18" charset="0"/>
              </a:rPr>
              <a:t>T</a:t>
            </a:r>
            <a:r>
              <a:rPr lang="en-GB" sz="2800" kern="0" dirty="0">
                <a:solidFill>
                  <a:srgbClr val="222222"/>
                </a:solidFill>
                <a:effectLst/>
                <a:latin typeface="Times New Roman" panose="02020603050405020304" pitchFamily="18" charset="0"/>
                <a:ea typeface="Times New Roman" panose="02020603050405020304" pitchFamily="18" charset="0"/>
              </a:rPr>
              <a:t>hat connects restaurants, customers, and delivery services</a:t>
            </a:r>
            <a:endParaRPr lang="en-GB" sz="2800" dirty="0"/>
          </a:p>
        </p:txBody>
      </p:sp>
      <p:sp>
        <p:nvSpPr>
          <p:cNvPr id="7" name="TextBox 6">
            <a:extLst>
              <a:ext uri="{FF2B5EF4-FFF2-40B4-BE49-F238E27FC236}">
                <a16:creationId xmlns:a16="http://schemas.microsoft.com/office/drawing/2014/main" id="{3631E575-85EF-F144-14A1-5BF6F913BA56}"/>
              </a:ext>
            </a:extLst>
          </p:cNvPr>
          <p:cNvSpPr txBox="1"/>
          <p:nvPr/>
        </p:nvSpPr>
        <p:spPr>
          <a:xfrm>
            <a:off x="354149" y="273050"/>
            <a:ext cx="5349240" cy="613245"/>
          </a:xfrm>
          <a:prstGeom prst="rect">
            <a:avLst/>
          </a:prstGeom>
          <a:noFill/>
        </p:spPr>
        <p:txBody>
          <a:bodyPr wrap="square">
            <a:spAutoFit/>
          </a:bodyPr>
          <a:lstStyle/>
          <a:p>
            <a:pPr algn="just">
              <a:lnSpc>
                <a:spcPct val="115000"/>
              </a:lnSpc>
              <a:spcAft>
                <a:spcPts val="1000"/>
              </a:spcAft>
            </a:pPr>
            <a:r>
              <a:rPr lang="en-GB" sz="32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1421225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B92BA4-C679-90F8-92FC-0D6F2AC06F92}"/>
              </a:ext>
            </a:extLst>
          </p:cNvPr>
          <p:cNvSpPr txBox="1"/>
          <p:nvPr/>
        </p:nvSpPr>
        <p:spPr>
          <a:xfrm>
            <a:off x="317500" y="0"/>
            <a:ext cx="7620000" cy="6984220"/>
          </a:xfrm>
          <a:prstGeom prst="rect">
            <a:avLst/>
          </a:prstGeom>
          <a:noFill/>
        </p:spPr>
        <p:txBody>
          <a:bodyPr wrap="square">
            <a:spAutoFit/>
          </a:bodyPr>
          <a:lstStyle/>
          <a:p>
            <a:pPr lvl="0" algn="just">
              <a:lnSpc>
                <a:spcPct val="115000"/>
              </a:lnSpc>
              <a:spcAft>
                <a:spcPts val="1000"/>
              </a:spcAft>
            </a:pPr>
            <a:r>
              <a:rPr lang="en-GB" sz="32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Requirements</a:t>
            </a:r>
          </a:p>
          <a:p>
            <a:pPr lvl="0" algn="just">
              <a:lnSpc>
                <a:spcPct val="115000"/>
              </a:lnSpc>
              <a:spcAft>
                <a:spcPts val="1000"/>
              </a:spcAft>
            </a:pPr>
            <a:r>
              <a:rPr lang="en-GB" b="1"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Functional Requirements</a:t>
            </a:r>
          </a:p>
          <a:p>
            <a:pPr marL="285750" lvl="0" indent="-285750" algn="just">
              <a:lnSpc>
                <a:spcPct val="115000"/>
              </a:lnSpc>
              <a:spcAft>
                <a:spcPts val="1000"/>
              </a:spcAft>
              <a:buFont typeface="Arial" panose="020B0604020202020204" pitchFamily="34" charset="0"/>
              <a:buChar char="•"/>
            </a:pPr>
            <a:r>
              <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User Registration and Authentication</a:t>
            </a:r>
            <a:endParaRPr lang="en-GB"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a:lnSpc>
                <a:spcPct val="115000"/>
              </a:lnSpc>
              <a:spcAft>
                <a:spcPts val="1000"/>
              </a:spcAft>
              <a:buFont typeface="Arial" panose="020B0604020202020204" pitchFamily="34" charset="0"/>
              <a:buChar char="•"/>
            </a:pPr>
            <a:r>
              <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Browse and Search</a:t>
            </a:r>
          </a:p>
          <a:p>
            <a:pPr marL="285750" indent="-285750">
              <a:buFont typeface="Arial" panose="020B0604020202020204" pitchFamily="34" charset="0"/>
              <a:buChar char="•"/>
            </a:pPr>
            <a:r>
              <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Menu and Ordering</a:t>
            </a:r>
          </a:p>
          <a:p>
            <a:pPr marL="285750" indent="-285750">
              <a:buFont typeface="Arial" panose="020B0604020202020204" pitchFamily="34" charset="0"/>
              <a:buChar char="•"/>
            </a:pPr>
            <a:endPar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Online Payments</a:t>
            </a:r>
          </a:p>
          <a:p>
            <a:pPr marL="285750" indent="-285750">
              <a:buFont typeface="Arial" panose="020B0604020202020204" pitchFamily="34" charset="0"/>
              <a:buChar char="•"/>
            </a:pPr>
            <a:endParaRPr lang="en-GB" kern="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Delivery and Pickup Options</a:t>
            </a:r>
          </a:p>
          <a:p>
            <a:pPr marL="285750" indent="-285750">
              <a:buFont typeface="Arial" panose="020B0604020202020204" pitchFamily="34" charset="0"/>
              <a:buChar char="•"/>
            </a:pPr>
            <a:endPar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Ratings and Reviews</a:t>
            </a:r>
          </a:p>
          <a:p>
            <a:pPr marL="285750" indent="-285750">
              <a:buFont typeface="Arial" panose="020B0604020202020204" pitchFamily="34" charset="0"/>
              <a:buChar char="•"/>
            </a:pPr>
            <a:endParaRPr lang="en-GB" kern="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Personalized Recommendations</a:t>
            </a:r>
          </a:p>
          <a:p>
            <a:endParaRPr lang="en-GB" b="1"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r>
              <a:rPr lang="en-GB" b="1" kern="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Non-Functional Requirement</a:t>
            </a:r>
          </a:p>
          <a:p>
            <a:pPr marL="285750" indent="-285750" algn="just">
              <a:lnSpc>
                <a:spcPct val="115000"/>
              </a:lnSpc>
              <a:spcAft>
                <a:spcPts val="1000"/>
              </a:spcAft>
              <a:buFont typeface="Arial" panose="020B0604020202020204" pitchFamily="34" charset="0"/>
              <a:buChar char="•"/>
            </a:pPr>
            <a:r>
              <a:rPr lang="en-GB"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GB"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GB" kern="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GB"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Usability</a:t>
            </a:r>
            <a:endParaRPr lang="en-GB"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15000"/>
              </a:lnSpc>
              <a:spcAft>
                <a:spcPts val="1000"/>
              </a:spcAft>
            </a:pP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249878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C71DEA-4601-DBBA-0926-525210B0940F}"/>
              </a:ext>
            </a:extLst>
          </p:cNvPr>
          <p:cNvSpPr txBox="1"/>
          <p:nvPr/>
        </p:nvSpPr>
        <p:spPr>
          <a:xfrm>
            <a:off x="317500" y="273050"/>
            <a:ext cx="5349240" cy="622799"/>
          </a:xfrm>
          <a:prstGeom prst="rect">
            <a:avLst/>
          </a:prstGeom>
          <a:noFill/>
        </p:spPr>
        <p:txBody>
          <a:bodyPr wrap="square">
            <a:spAutoFit/>
          </a:bodyPr>
          <a:lstStyle/>
          <a:p>
            <a:pPr lvl="0" algn="just">
              <a:lnSpc>
                <a:spcPct val="115000"/>
              </a:lnSpc>
              <a:spcAft>
                <a:spcPts val="1000"/>
              </a:spcAft>
            </a:pPr>
            <a:r>
              <a:rPr lang="en-GB" sz="32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Implementation Details:</a:t>
            </a:r>
            <a:endParaRPr lang="en-GB"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B52D8CE-E69E-02E7-708A-795E6CF0EA59}"/>
              </a:ext>
            </a:extLst>
          </p:cNvPr>
          <p:cNvSpPr txBox="1"/>
          <p:nvPr/>
        </p:nvSpPr>
        <p:spPr>
          <a:xfrm>
            <a:off x="-35560" y="1187450"/>
            <a:ext cx="5349240" cy="2640338"/>
          </a:xfrm>
          <a:prstGeom prst="rect">
            <a:avLst/>
          </a:prstGeom>
          <a:noFill/>
        </p:spPr>
        <p:txBody>
          <a:bodyPr wrap="square">
            <a:spAutoFit/>
          </a:bodyPr>
          <a:lstStyle/>
          <a:p>
            <a:pPr marL="742950" lvl="1" indent="-285750" algn="just">
              <a:lnSpc>
                <a:spcPct val="115000"/>
              </a:lnSpc>
              <a:spcAft>
                <a:spcPts val="1000"/>
              </a:spcAft>
              <a:buFont typeface="+mj-lt"/>
              <a:buAutoNum type="arabicPeriod"/>
            </a:pPr>
            <a:r>
              <a:rPr lang="en-GB"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Front-end Development:</a:t>
            </a:r>
          </a:p>
          <a:p>
            <a:pPr lvl="2" algn="just">
              <a:lnSpc>
                <a:spcPct val="115000"/>
              </a:lnSpc>
              <a:spcAft>
                <a:spcPts val="1000"/>
              </a:spcAft>
            </a:pPr>
            <a:r>
              <a:rPr lang="en-GB" sz="2000" kern="0" dirty="0">
                <a:solidFill>
                  <a:srgbClr val="222222"/>
                </a:solidFill>
                <a:effectLst/>
                <a:latin typeface="Times New Roman" panose="02020603050405020304" pitchFamily="18" charset="0"/>
                <a:ea typeface="Times New Roman" panose="02020603050405020304" pitchFamily="18" charset="0"/>
              </a:rPr>
              <a:t>This section delves into the implementation details of the front-end development process for the Food Hut website. It discusses the technologies and frameworks used, such as HTML, CSS, and JavaScript. </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A929C68-4AD1-4EC6-7838-19B1C1C787D8}"/>
              </a:ext>
            </a:extLst>
          </p:cNvPr>
          <p:cNvSpPr txBox="1"/>
          <p:nvPr/>
        </p:nvSpPr>
        <p:spPr>
          <a:xfrm>
            <a:off x="10888" y="3930650"/>
            <a:ext cx="5368834" cy="2640338"/>
          </a:xfrm>
          <a:prstGeom prst="rect">
            <a:avLst/>
          </a:prstGeom>
          <a:noFill/>
        </p:spPr>
        <p:txBody>
          <a:bodyPr wrap="square">
            <a:spAutoFit/>
          </a:bodyPr>
          <a:lstStyle/>
          <a:p>
            <a:pPr lvl="1" algn="just">
              <a:lnSpc>
                <a:spcPct val="115000"/>
              </a:lnSpc>
              <a:spcAft>
                <a:spcPts val="1000"/>
              </a:spcAft>
            </a:pPr>
            <a:r>
              <a:rPr lang="en-GB"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Back-end Development:</a:t>
            </a:r>
          </a:p>
          <a:p>
            <a:pPr lvl="2" algn="just">
              <a:lnSpc>
                <a:spcPct val="115000"/>
              </a:lnSpc>
              <a:spcAft>
                <a:spcPts val="1000"/>
              </a:spcAft>
            </a:pPr>
            <a:r>
              <a:rPr lang="en-GB" sz="2000" kern="0" dirty="0">
                <a:solidFill>
                  <a:srgbClr val="222222"/>
                </a:solidFill>
                <a:effectLst/>
                <a:latin typeface="Times New Roman" panose="02020603050405020304" pitchFamily="18" charset="0"/>
                <a:ea typeface="Times New Roman" panose="02020603050405020304" pitchFamily="18" charset="0"/>
              </a:rPr>
              <a:t>The back-end development details are explained in this section. It focuses on the server-side technologies and frameworks used, such as Node.js, Express.js, and any relevant database management systems like MySQL or MongoDB.</a:t>
            </a:r>
            <a:endParaRPr lang="en-GB"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9031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81EB4-D878-3C9B-45F7-F29B6893DF4A}"/>
              </a:ext>
            </a:extLst>
          </p:cNvPr>
          <p:cNvSpPr txBox="1"/>
          <p:nvPr/>
        </p:nvSpPr>
        <p:spPr>
          <a:xfrm>
            <a:off x="393700" y="273050"/>
            <a:ext cx="7010400" cy="556434"/>
          </a:xfrm>
          <a:prstGeom prst="rect">
            <a:avLst/>
          </a:prstGeom>
          <a:noFill/>
        </p:spPr>
        <p:txBody>
          <a:bodyPr wrap="square">
            <a:spAutoFit/>
          </a:bodyPr>
          <a:lstStyle/>
          <a:p>
            <a:pPr lvl="0" algn="just">
              <a:lnSpc>
                <a:spcPct val="115000"/>
              </a:lnSpc>
              <a:spcAft>
                <a:spcPts val="1000"/>
              </a:spcAft>
            </a:pPr>
            <a:r>
              <a:rPr lang="en-GB" sz="2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Software Engineering Model Selection:</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92D02F5-AD3E-C8CD-2C3E-38F8CF6ACF66}"/>
              </a:ext>
            </a:extLst>
          </p:cNvPr>
          <p:cNvSpPr txBox="1"/>
          <p:nvPr/>
        </p:nvSpPr>
        <p:spPr>
          <a:xfrm>
            <a:off x="10523" y="1416050"/>
            <a:ext cx="7696200" cy="3237618"/>
          </a:xfrm>
          <a:prstGeom prst="rect">
            <a:avLst/>
          </a:prstGeom>
          <a:noFill/>
        </p:spPr>
        <p:txBody>
          <a:bodyPr wrap="square">
            <a:spAutoFit/>
          </a:bodyPr>
          <a:lstStyle/>
          <a:p>
            <a:pPr lvl="1" algn="just">
              <a:lnSpc>
                <a:spcPct val="115000"/>
              </a:lnSpc>
              <a:spcAft>
                <a:spcPts val="1000"/>
              </a:spcAft>
            </a:pPr>
            <a:r>
              <a:rPr lang="en-GB" sz="2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Selection of Agile Model</a:t>
            </a:r>
          </a:p>
          <a:p>
            <a:pPr lvl="1" algn="just">
              <a:lnSpc>
                <a:spcPct val="115000"/>
              </a:lnSpc>
              <a:spcAft>
                <a:spcPts val="1000"/>
              </a:spcAft>
            </a:pPr>
            <a:r>
              <a:rPr lang="en-GB" sz="2400" kern="0" dirty="0">
                <a:solidFill>
                  <a:srgbClr val="222222"/>
                </a:solidFill>
                <a:effectLst/>
                <a:latin typeface="Times New Roman" panose="02020603050405020304" pitchFamily="18" charset="0"/>
                <a:ea typeface="Times New Roman" panose="02020603050405020304" pitchFamily="18" charset="0"/>
              </a:rPr>
              <a:t>After careful evaluation, the Agile software engineering model is chosen as the most suitable approach for the development of the Food Hut website. The section explains the reasons behind this selection, such as the need for flexibility, continuous feedback, incremental development, and close collaboration with stakeholders.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896126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7515" y="882650"/>
            <a:ext cx="10078370" cy="57912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3740" y="1113333"/>
            <a:ext cx="10199159" cy="556386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 y="879303"/>
            <a:ext cx="10312400" cy="57978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TotalTime>
  <Words>270</Words>
  <Application>Microsoft Office PowerPoint</Application>
  <PresentationFormat>Custom</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BSE213039-MUHAMMAD SUDAIS AKBAR</cp:lastModifiedBy>
  <cp:revision>38</cp:revision>
  <dcterms:created xsi:type="dcterms:W3CDTF">2023-06-07T12:26:30Z</dcterms:created>
  <dcterms:modified xsi:type="dcterms:W3CDTF">2023-06-08T17:48:01Z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2023-06-07T00:00:00Z</vt:filetime>
  </property>
</Properties>
</file>