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B856-BB11-4A08-9ACC-1C7D396A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76380-9690-4411-AC4D-354E086C6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95341-12A2-44E8-85F8-C93F4549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DDC4-E77F-4F57-8C42-BFDD985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88C5-D5C2-4AA6-84B4-B8C6E6A3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867D-82E0-4CEC-8F04-781CA05F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E7FDC-2F35-47EC-BD6F-D9675A406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1D04-E235-4EE8-9CFB-BB4EB16B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932D-5B65-4F0F-BC51-94F923BF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694C-FB67-45EC-B769-F4A0635A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D0FED-42A6-46EE-A2DD-E1778E2E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6B46-5144-40FB-B1DB-245942E72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A942-08DD-4F75-970E-A1A25A57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DB19-D968-419F-8C81-C9C82217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FE64-5E16-4EC8-8D64-67EAF1DA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95D2-C884-48FB-81B0-DAE5CF11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B09A-CD10-4ED2-85BB-B7F0A787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39C1-8EAB-4554-983C-8971876E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AB2F-2F75-4C1D-AE9E-E364A7B1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AE81D-FA1C-4029-A811-DC3D6BCD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9B2A-A2B1-4E58-AF31-A97229FC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32B5-8210-45F4-884A-0EC78040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58E5-98F6-4C63-AA60-8C253A2B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964B-6865-4F16-A81E-09C74B1A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FB18-04B9-45AF-96C6-0C9D8E3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6323-003D-4AE5-9231-596623F8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A62-1067-48CD-AD94-A2F770CF3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1C08C-A92D-4FBC-8CA7-85F6BA882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50470-DB9A-475C-AA15-D64AE750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8B582-45DF-4690-A391-11937002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96D6-274C-4960-A8C0-29E7CE89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F66E-3932-4A51-A409-5FC4030F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4785-A15C-4517-AC0D-5404094B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86D99-1F70-468C-92B5-7CC83572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B7BCE-BAAE-445E-8C6B-E04A56A89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13BD6-75A9-407C-B9B2-1CB80FBB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BD6B0-92EE-42AC-AB5E-4ADC3210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DFE0F-54CE-4880-9CC7-567F3CCD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7D257-AB57-4935-9531-BDC89C3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4AAE-810F-428F-AF7C-FAE37A0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54196-7B03-4503-81BE-DB678366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CCAB-1EE3-4103-8402-D2AAE2DA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DAADB-888D-4238-93AE-C0C8A42A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27B5-E3C5-4264-882E-8912AA80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FF8B5-0AA4-4607-BE55-C1B1916E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94DD-D79F-4553-B522-71C4D6E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E111-A88F-44C5-8E3F-F3C0EC63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CAD4-2E58-401C-A537-E836F8FC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236D8-355A-4790-A74A-C3EDD084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B5DEE-A646-487D-B2F3-24C7F750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555C-C50B-410A-BA0F-42E600FB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E728-FCB1-4843-933A-ABB56587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721-6D38-452D-A1D1-2DF5B74F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E495-C001-4ECD-B8AD-73231BF46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5FAE-576C-483B-A8B4-537E8783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C7CE7-5C05-4C54-9E1C-0D6D78A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8AA2-BA52-46FB-9108-5DA6553C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004B-9A31-49D9-B5B9-CE45C684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00CC3-8530-447B-A844-72A4D783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F15D2-72A7-44F9-B869-0609ECDC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7491-F625-4D7C-973F-2FFBAC365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D9DE-BA66-4C6D-A892-391A6CEE29CF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3AC5-2049-44DD-B87B-71477654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4813-ABC5-49EB-8937-5ED7249A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8A0A-2911-48C0-B6B1-A3B082B8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8AF840-F6A8-4F27-8DD8-07FA9DB3AE22}"/>
              </a:ext>
            </a:extLst>
          </p:cNvPr>
          <p:cNvSpPr/>
          <p:nvPr/>
        </p:nvSpPr>
        <p:spPr>
          <a:xfrm>
            <a:off x="5334000" y="4211782"/>
            <a:ext cx="1731818" cy="1468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E50B7-5CDC-4459-990E-D0B567E0D68B}"/>
              </a:ext>
            </a:extLst>
          </p:cNvPr>
          <p:cNvSpPr/>
          <p:nvPr/>
        </p:nvSpPr>
        <p:spPr>
          <a:xfrm>
            <a:off x="5334000" y="3311236"/>
            <a:ext cx="1731818" cy="9005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362EE-B760-4DDC-8CA2-5DEE07FF5835}"/>
              </a:ext>
            </a:extLst>
          </p:cNvPr>
          <p:cNvSpPr/>
          <p:nvPr/>
        </p:nvSpPr>
        <p:spPr>
          <a:xfrm>
            <a:off x="5327073" y="1835709"/>
            <a:ext cx="1731818" cy="3740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AD6B7-0B33-4457-B689-BBA9EA9CE3BF}"/>
              </a:ext>
            </a:extLst>
          </p:cNvPr>
          <p:cNvSpPr/>
          <p:nvPr/>
        </p:nvSpPr>
        <p:spPr>
          <a:xfrm>
            <a:off x="5340927" y="2202868"/>
            <a:ext cx="1731818" cy="554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8C456-BE39-4570-82EE-83588D453326}"/>
              </a:ext>
            </a:extLst>
          </p:cNvPr>
          <p:cNvSpPr/>
          <p:nvPr/>
        </p:nvSpPr>
        <p:spPr>
          <a:xfrm>
            <a:off x="5334000" y="2757052"/>
            <a:ext cx="1731818" cy="5541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17E6B-401C-49C8-A9B5-654A5EDF80D3}"/>
              </a:ext>
            </a:extLst>
          </p:cNvPr>
          <p:cNvSpPr/>
          <p:nvPr/>
        </p:nvSpPr>
        <p:spPr>
          <a:xfrm>
            <a:off x="5327073" y="1620971"/>
            <a:ext cx="1731818" cy="2147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" panose="02060603020205020403" pitchFamily="18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40EF64-5693-4C52-8B60-26471F55A4CA}"/>
              </a:ext>
            </a:extLst>
          </p:cNvPr>
          <p:cNvCxnSpPr/>
          <p:nvPr/>
        </p:nvCxnSpPr>
        <p:spPr>
          <a:xfrm>
            <a:off x="4845593" y="1620971"/>
            <a:ext cx="0" cy="4059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856DEA-60C2-4CC1-9E60-70D98858554F}"/>
              </a:ext>
            </a:extLst>
          </p:cNvPr>
          <p:cNvSpPr/>
          <p:nvPr/>
        </p:nvSpPr>
        <p:spPr>
          <a:xfrm rot="5400000">
            <a:off x="4821368" y="2334469"/>
            <a:ext cx="290946" cy="36715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CD48D-DE23-4ED2-AB71-6B1891E6521F}"/>
              </a:ext>
            </a:extLst>
          </p:cNvPr>
          <p:cNvSpPr txBox="1"/>
          <p:nvPr/>
        </p:nvSpPr>
        <p:spPr>
          <a:xfrm>
            <a:off x="1188011" y="2457455"/>
            <a:ext cx="3099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The triangular indicator moves up and down,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Player hits a button to get the number of steps they’ll walk for the turn.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Rockwell" panose="02060603020205020403" pitchFamily="18" charset="0"/>
              </a:rPr>
              <a:t>The value is randomly generated for </a:t>
            </a:r>
            <a:r>
              <a:rPr lang="en-US">
                <a:solidFill>
                  <a:srgbClr val="C00000"/>
                </a:solidFill>
                <a:latin typeface="Rockwell" panose="02060603020205020403" pitchFamily="18" charset="0"/>
              </a:rPr>
              <a:t>the NPC.</a:t>
            </a:r>
            <a:endParaRPr lang="en-US" dirty="0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Ahmed Usmani</dc:creator>
  <cp:lastModifiedBy>Zain Ahmed Usmani</cp:lastModifiedBy>
  <cp:revision>2</cp:revision>
  <dcterms:created xsi:type="dcterms:W3CDTF">2021-04-02T18:35:45Z</dcterms:created>
  <dcterms:modified xsi:type="dcterms:W3CDTF">2021-04-02T18:46:08Z</dcterms:modified>
</cp:coreProperties>
</file>