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0C4"/>
    <a:srgbClr val="5C2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8008-8C92-426A-ACEE-AE10C26E3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43F4C-D155-4AC6-9418-A7D5C47E5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6D010-FC80-41C1-B10D-DADEF5EE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D62D-1F53-444E-8A25-346A2F37500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C0B99-3118-45CD-A5DA-F204CE39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8CBC2-897C-410B-94AA-CA5FC7FB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1375-79A1-4A94-82F2-8DA879E9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FD64-A678-40CA-8DF8-7F7342F5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14C98-69A3-4E2C-8129-6606D23BB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1A25C-382F-49CF-9638-7E828B0F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D62D-1F53-444E-8A25-346A2F37500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627E-BABC-4E85-807E-4D03C8FB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3FD64-3740-473C-919D-90C7D6E0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1375-79A1-4A94-82F2-8DA879E9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1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FBC98-6170-4009-95EE-FFD3FE4C6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194C9-EFC1-4759-8D03-4781E99B9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A78A5-DBD8-4253-822F-C1683E84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D62D-1F53-444E-8A25-346A2F37500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DE2BA-7711-483A-AFAB-0610DBAD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C0A7F-69AD-499B-A7B5-72EB84BE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1375-79A1-4A94-82F2-8DA879E9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3EB9-EBCC-4401-B90E-C8F32A6B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2EC2F-21C6-47D5-9DF6-E66968EE2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847D-5BE4-47EB-939D-BE55F5B9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D62D-1F53-444E-8A25-346A2F37500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6201D-4B83-4CD4-AEC7-5E0D4E33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F793E-8618-42EA-91F6-C85231A6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1375-79A1-4A94-82F2-8DA879E9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914E-3BDF-4970-979B-ED79FAAD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99A51-AA59-49F2-9718-92106D5FA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98524-A4E1-4D3E-80A2-818743B6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D62D-1F53-444E-8A25-346A2F37500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980EE-6FF5-4CED-992F-E7CED95A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321CA-443F-44E1-859C-925752B7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1375-79A1-4A94-82F2-8DA879E9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2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C366-AB6D-41B1-A48A-6959DA4E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C609-E7E8-4513-A667-E86CE0039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4A748-E62C-44ED-92D4-3FA35C434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4E978-1F19-41A1-98F4-5D18A2E5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D62D-1F53-444E-8A25-346A2F37500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25A17-FAA5-44C8-A3D1-B69AD0D2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323B8-A01C-44AF-AB8D-384A5197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1375-79A1-4A94-82F2-8DA879E9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0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FBE69-1E69-48B6-B934-24286C38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259C0-C3CA-47B4-BCC7-7714ED1E8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C180F-B8E5-46C7-9B52-B35658729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87B4E-C4CA-42BD-9C4F-D698B748C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4F97D-2870-4485-8973-5BF175C65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25026-A355-4B13-B0DD-00159E18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D62D-1F53-444E-8A25-346A2F37500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BC318-553A-448D-93AC-43509124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40FDC-0DCA-4776-A33D-9065953A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1375-79A1-4A94-82F2-8DA879E9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5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DF2-EAEB-4806-AA25-940185E6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CC6E1-B03B-4E06-A7B7-1018BF75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D62D-1F53-444E-8A25-346A2F37500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4BC94-3EC6-438A-B2D9-1B9B12AF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440E6-670F-46E4-8AD3-8BE1D76A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1375-79A1-4A94-82F2-8DA879E9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6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C890E-1B24-4F64-A750-E3D03CE4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D62D-1F53-444E-8A25-346A2F37500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449AB-8E9F-4082-BAD8-F1B8E4D0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3E526-18CE-4EBB-9732-6E7156A7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1375-79A1-4A94-82F2-8DA879E9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4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8B08-2D6C-4FB2-B725-84412218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A3C96-9046-4951-A6C6-F3339ECF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48D20-6E8C-458B-BA7C-00572F373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06EAE-4DBB-432E-A4B2-BB499B31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D62D-1F53-444E-8A25-346A2F37500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23640-0B4A-454D-BA09-BEFD8D2F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29A9C-3121-480D-B428-48E8E5A5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1375-79A1-4A94-82F2-8DA879E9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2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841D-4301-4A9B-AD10-E85C4FBC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65C5F-15EA-4255-BC76-666DF8FB0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5203A-5DB3-42B3-99DF-602953FFE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5B1F3-5D66-47F0-ADA5-4EBFC999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D62D-1F53-444E-8A25-346A2F37500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06E5A-1329-4388-8344-D2526457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C90E3-E778-43E0-A938-BB853B85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1375-79A1-4A94-82F2-8DA879E9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3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B8E5C-7B55-4534-8DAC-437C48E7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06169-4DE6-4DFF-95DA-23E81C21F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8A100-90E7-4A43-BC79-DC69ACDFA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9D62D-1F53-444E-8A25-346A2F37500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19EC-146C-446A-902C-72CE9E448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08046-42AB-439F-8B2D-9F2A450BC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91375-79A1-4A94-82F2-8DA879E9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1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19AA8A-2AE9-4EE2-A792-705CCD452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28" y="3864386"/>
            <a:ext cx="609685" cy="609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84643B-CF34-43B5-903B-BBA5ADE96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7363" flipH="1">
            <a:off x="2181874" y="1544712"/>
            <a:ext cx="485271" cy="2539024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47A49C8-2D51-4999-B511-F8269C3BADCF}"/>
              </a:ext>
            </a:extLst>
          </p:cNvPr>
          <p:cNvGrpSpPr/>
          <p:nvPr/>
        </p:nvGrpSpPr>
        <p:grpSpPr>
          <a:xfrm>
            <a:off x="3001038" y="3045320"/>
            <a:ext cx="817828" cy="2958309"/>
            <a:chOff x="7341765" y="3723037"/>
            <a:chExt cx="817828" cy="295830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8C15BB8-6B1F-4186-B829-348872216B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47028" r="-1" b="10691"/>
            <a:stretch/>
          </p:blipFill>
          <p:spPr>
            <a:xfrm rot="20778304" flipH="1">
              <a:off x="7341765" y="3723037"/>
              <a:ext cx="485271" cy="1073491"/>
            </a:xfrm>
            <a:prstGeom prst="rect">
              <a:avLst/>
            </a:prstGeom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19B05ED-0AEA-432B-BF59-653A3F8F92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8555" r="-1" b="10691"/>
            <a:stretch/>
          </p:blipFill>
          <p:spPr>
            <a:xfrm rot="20778304" flipH="1">
              <a:off x="7674322" y="4631030"/>
              <a:ext cx="485271" cy="2050316"/>
            </a:xfrm>
            <a:prstGeom prst="rect">
              <a:avLst/>
            </a:prstGeom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67282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2AF6BF-5C10-48DF-AC6B-FD5DA5BC8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62" name="Trapezoid 61">
            <a:extLst>
              <a:ext uri="{FF2B5EF4-FFF2-40B4-BE49-F238E27FC236}">
                <a16:creationId xmlns:a16="http://schemas.microsoft.com/office/drawing/2014/main" id="{28A64132-1DFD-4546-9906-9BBD3D34A778}"/>
              </a:ext>
            </a:extLst>
          </p:cNvPr>
          <p:cNvSpPr/>
          <p:nvPr/>
        </p:nvSpPr>
        <p:spPr>
          <a:xfrm rot="13480025">
            <a:off x="5892288" y="268471"/>
            <a:ext cx="341870" cy="1896773"/>
          </a:xfrm>
          <a:prstGeom prst="trapezoid">
            <a:avLst>
              <a:gd name="adj" fmla="val 1803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6758FD-E8F4-43DC-BD6E-A7C129AF91CF}"/>
              </a:ext>
            </a:extLst>
          </p:cNvPr>
          <p:cNvGrpSpPr/>
          <p:nvPr/>
        </p:nvGrpSpPr>
        <p:grpSpPr>
          <a:xfrm>
            <a:off x="6479554" y="322229"/>
            <a:ext cx="530372" cy="480080"/>
            <a:chOff x="6328207" y="2846048"/>
            <a:chExt cx="672661" cy="60887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12EA006-97B5-4444-8261-6614B3CF96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>
              <a:off x="6354074" y="2846048"/>
              <a:ext cx="354584" cy="36418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DD02B71-EF5E-4064-B61D-618CDED71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>
              <a:off x="6491596" y="2911336"/>
              <a:ext cx="509272" cy="5230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A9F3D72-9C89-4F69-BF74-E1E2CD364A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 rot="4284721">
              <a:off x="6332913" y="3102521"/>
              <a:ext cx="347699" cy="35711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2" name="Trapezoid 51">
            <a:extLst>
              <a:ext uri="{FF2B5EF4-FFF2-40B4-BE49-F238E27FC236}">
                <a16:creationId xmlns:a16="http://schemas.microsoft.com/office/drawing/2014/main" id="{0F14036B-4382-4398-AA59-F61769201988}"/>
              </a:ext>
            </a:extLst>
          </p:cNvPr>
          <p:cNvSpPr/>
          <p:nvPr/>
        </p:nvSpPr>
        <p:spPr>
          <a:xfrm rot="12338385">
            <a:off x="9583182" y="5136588"/>
            <a:ext cx="341870" cy="1463310"/>
          </a:xfrm>
          <a:prstGeom prst="trapezoid">
            <a:avLst>
              <a:gd name="adj" fmla="val 1803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rapezoid 50">
            <a:extLst>
              <a:ext uri="{FF2B5EF4-FFF2-40B4-BE49-F238E27FC236}">
                <a16:creationId xmlns:a16="http://schemas.microsoft.com/office/drawing/2014/main" id="{49F58F8E-5F34-4035-91FE-CFDEE6C1FD53}"/>
              </a:ext>
            </a:extLst>
          </p:cNvPr>
          <p:cNvSpPr/>
          <p:nvPr/>
        </p:nvSpPr>
        <p:spPr>
          <a:xfrm rot="12338385">
            <a:off x="4901853" y="3792820"/>
            <a:ext cx="341870" cy="1463310"/>
          </a:xfrm>
          <a:prstGeom prst="trapezoid">
            <a:avLst>
              <a:gd name="adj" fmla="val 1803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Graphic 39" descr="Gender">
            <a:extLst>
              <a:ext uri="{FF2B5EF4-FFF2-40B4-BE49-F238E27FC236}">
                <a16:creationId xmlns:a16="http://schemas.microsoft.com/office/drawing/2014/main" id="{8BF0CEFC-5B52-4464-A846-F6F8DE5242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5051" y="5046850"/>
            <a:ext cx="341870" cy="34187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BA8C23CD-A0D9-4A4E-85DC-2C2D9CB68D94}"/>
              </a:ext>
            </a:extLst>
          </p:cNvPr>
          <p:cNvGrpSpPr/>
          <p:nvPr/>
        </p:nvGrpSpPr>
        <p:grpSpPr>
          <a:xfrm>
            <a:off x="9837458" y="4977745"/>
            <a:ext cx="530372" cy="480080"/>
            <a:chOff x="6328207" y="2846048"/>
            <a:chExt cx="672661" cy="608878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EB9CD08-55BF-4331-B91C-E8ADEF7743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>
              <a:off x="6354074" y="2846048"/>
              <a:ext cx="354584" cy="36418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E44993C-A2E5-40EC-88F8-127B8E4F82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>
              <a:off x="6491596" y="2911336"/>
              <a:ext cx="509272" cy="5230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4AC46A3-1D89-4D29-91D2-02D5785096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 rot="4284721">
              <a:off x="6332913" y="3102521"/>
              <a:ext cx="347699" cy="35711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50" name="Graphic 49" descr="Gender">
            <a:extLst>
              <a:ext uri="{FF2B5EF4-FFF2-40B4-BE49-F238E27FC236}">
                <a16:creationId xmlns:a16="http://schemas.microsoft.com/office/drawing/2014/main" id="{9D4B9390-A2D9-4E29-AA05-66B8029F6A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33166" y="6395390"/>
            <a:ext cx="341870" cy="34187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143D4BF-BE1F-4AD6-AD81-99957CEF03BE}"/>
              </a:ext>
            </a:extLst>
          </p:cNvPr>
          <p:cNvGrpSpPr/>
          <p:nvPr/>
        </p:nvGrpSpPr>
        <p:grpSpPr>
          <a:xfrm>
            <a:off x="5134576" y="3705977"/>
            <a:ext cx="530372" cy="480080"/>
            <a:chOff x="6328207" y="2846048"/>
            <a:chExt cx="672661" cy="60887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423A33C-8BC5-4BF4-93E8-533CB084E0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>
              <a:off x="6354074" y="2846048"/>
              <a:ext cx="354584" cy="36418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FAC9B39-F2C6-414F-9EEC-6C18C5A16D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>
              <a:off x="6491596" y="2911336"/>
              <a:ext cx="509272" cy="5230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91202C3-860A-4865-9930-2C585252A1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 rot="4284721">
              <a:off x="6332913" y="3102521"/>
              <a:ext cx="347699" cy="35711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63" name="Graphic 62" descr="Gender">
            <a:extLst>
              <a:ext uri="{FF2B5EF4-FFF2-40B4-BE49-F238E27FC236}">
                <a16:creationId xmlns:a16="http://schemas.microsoft.com/office/drawing/2014/main" id="{2AC9E1BC-9273-4FF1-A16C-46927B6E9F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0958" y="1699760"/>
            <a:ext cx="341870" cy="341870"/>
          </a:xfrm>
          <a:prstGeom prst="rect">
            <a:avLst/>
          </a:prstGeom>
        </p:spPr>
      </p:pic>
      <p:sp>
        <p:nvSpPr>
          <p:cNvPr id="66" name="Trapezoid 65">
            <a:extLst>
              <a:ext uri="{FF2B5EF4-FFF2-40B4-BE49-F238E27FC236}">
                <a16:creationId xmlns:a16="http://schemas.microsoft.com/office/drawing/2014/main" id="{D7DDEA68-1152-4222-8C56-53748893A287}"/>
              </a:ext>
            </a:extLst>
          </p:cNvPr>
          <p:cNvSpPr/>
          <p:nvPr/>
        </p:nvSpPr>
        <p:spPr>
          <a:xfrm rot="9539818">
            <a:off x="6559926" y="3115990"/>
            <a:ext cx="341870" cy="3558773"/>
          </a:xfrm>
          <a:prstGeom prst="trapezoid">
            <a:avLst>
              <a:gd name="adj" fmla="val 1803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7" name="Graphic 66" descr="Gender">
            <a:extLst>
              <a:ext uri="{FF2B5EF4-FFF2-40B4-BE49-F238E27FC236}">
                <a16:creationId xmlns:a16="http://schemas.microsoft.com/office/drawing/2014/main" id="{A90F9752-8452-4EE5-B6C0-751E0E9018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25310" y="6395390"/>
            <a:ext cx="341870" cy="34187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02CDC93-3A0F-406D-A3ED-3D96932D1EAB}"/>
              </a:ext>
            </a:extLst>
          </p:cNvPr>
          <p:cNvGrpSpPr/>
          <p:nvPr/>
        </p:nvGrpSpPr>
        <p:grpSpPr>
          <a:xfrm>
            <a:off x="5823064" y="2964546"/>
            <a:ext cx="530372" cy="480080"/>
            <a:chOff x="6328207" y="2846048"/>
            <a:chExt cx="672661" cy="60887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B7AE8F5-1ACE-462A-B1EB-7A44F1816E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>
              <a:off x="6354074" y="2846048"/>
              <a:ext cx="354584" cy="36418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7A22648-B56D-4764-A530-936525DAD7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>
              <a:off x="6491596" y="2911336"/>
              <a:ext cx="509272" cy="5230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2A3A24-A718-4AC7-A042-F53F4524CC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 rot="4284721">
              <a:off x="6332913" y="3102521"/>
              <a:ext cx="347699" cy="35711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2" name="Trapezoid 71">
            <a:extLst>
              <a:ext uri="{FF2B5EF4-FFF2-40B4-BE49-F238E27FC236}">
                <a16:creationId xmlns:a16="http://schemas.microsoft.com/office/drawing/2014/main" id="{29F64AE3-4CC2-4BF5-9B0A-F87A02E8E4A4}"/>
              </a:ext>
            </a:extLst>
          </p:cNvPr>
          <p:cNvSpPr/>
          <p:nvPr/>
        </p:nvSpPr>
        <p:spPr>
          <a:xfrm rot="12918181">
            <a:off x="7910334" y="1690601"/>
            <a:ext cx="341870" cy="2439512"/>
          </a:xfrm>
          <a:prstGeom prst="trapezoid">
            <a:avLst>
              <a:gd name="adj" fmla="val 1803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 descr="Gender">
            <a:extLst>
              <a:ext uri="{FF2B5EF4-FFF2-40B4-BE49-F238E27FC236}">
                <a16:creationId xmlns:a16="http://schemas.microsoft.com/office/drawing/2014/main" id="{4430B269-56C5-4A25-9ABD-AF6F826EE6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99810" y="3727776"/>
            <a:ext cx="341870" cy="34187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BFBB3873-6E4A-4B13-BCEC-A5B17BF0EB0C}"/>
              </a:ext>
            </a:extLst>
          </p:cNvPr>
          <p:cNvGrpSpPr/>
          <p:nvPr/>
        </p:nvGrpSpPr>
        <p:grpSpPr>
          <a:xfrm>
            <a:off x="8487413" y="1630655"/>
            <a:ext cx="530372" cy="480080"/>
            <a:chOff x="6328207" y="2846048"/>
            <a:chExt cx="672661" cy="608878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A68755C1-2ACF-4CE9-BD82-887E567234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>
              <a:off x="6354074" y="2846048"/>
              <a:ext cx="354584" cy="36418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71B3877F-C80C-48AE-A6B6-DD95DB9DA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>
              <a:off x="6491596" y="2911336"/>
              <a:ext cx="509272" cy="5230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88EB9DC-2945-4A1E-94FF-BD512FA217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 rot="4284721">
              <a:off x="6332913" y="3102521"/>
              <a:ext cx="347699" cy="35711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8" name="Trapezoid 77">
            <a:extLst>
              <a:ext uri="{FF2B5EF4-FFF2-40B4-BE49-F238E27FC236}">
                <a16:creationId xmlns:a16="http://schemas.microsoft.com/office/drawing/2014/main" id="{28F45D70-F70A-44B2-83C1-A3C863E6ACA0}"/>
              </a:ext>
            </a:extLst>
          </p:cNvPr>
          <p:cNvSpPr/>
          <p:nvPr/>
        </p:nvSpPr>
        <p:spPr>
          <a:xfrm rot="7032659">
            <a:off x="9245096" y="-234332"/>
            <a:ext cx="341870" cy="2948523"/>
          </a:xfrm>
          <a:prstGeom prst="trapezoid">
            <a:avLst>
              <a:gd name="adj" fmla="val 1803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9" name="Graphic 78" descr="Gender">
            <a:extLst>
              <a:ext uri="{FF2B5EF4-FFF2-40B4-BE49-F238E27FC236}">
                <a16:creationId xmlns:a16="http://schemas.microsoft.com/office/drawing/2014/main" id="{06C99E77-66F3-41B4-A825-1E54FDD8FE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77185" y="1706850"/>
            <a:ext cx="341870" cy="3418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493AE6-11FB-40B3-B8B8-66B46DD207B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24090" r="-2" b="10692"/>
          <a:stretch/>
        </p:blipFill>
        <p:spPr>
          <a:xfrm rot="3622137" flipH="1">
            <a:off x="6515188" y="5326563"/>
            <a:ext cx="485271" cy="1655850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2A628DB-E2A4-446C-93C0-CB396BB3BC1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3799" r="-1" b="10692"/>
          <a:stretch/>
        </p:blipFill>
        <p:spPr>
          <a:xfrm rot="19961684">
            <a:off x="10212309" y="4367033"/>
            <a:ext cx="485271" cy="1663251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54EA5903-97E3-4D21-93BA-FE73AFED0473}"/>
              </a:ext>
            </a:extLst>
          </p:cNvPr>
          <p:cNvGrpSpPr/>
          <p:nvPr/>
        </p:nvGrpSpPr>
        <p:grpSpPr>
          <a:xfrm rot="21409798">
            <a:off x="6871922" y="1647184"/>
            <a:ext cx="2155294" cy="3799375"/>
            <a:chOff x="7061157" y="1516117"/>
            <a:chExt cx="2155294" cy="3799375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ABA5686-29B7-48E5-A8C4-970FC26636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71822" r="-1" b="10691"/>
            <a:stretch/>
          </p:blipFill>
          <p:spPr>
            <a:xfrm rot="19590304" flipH="1">
              <a:off x="7061157" y="1516117"/>
              <a:ext cx="485271" cy="443988"/>
            </a:xfrm>
            <a:prstGeom prst="rect">
              <a:avLst/>
            </a:prstGeom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6DEDD5E-81F8-4D17-A408-9D6251718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8342" r="-1" b="10691"/>
            <a:stretch/>
          </p:blipFill>
          <p:spPr>
            <a:xfrm rot="19590304" flipH="1">
              <a:off x="7674243" y="1651731"/>
              <a:ext cx="485271" cy="2055703"/>
            </a:xfrm>
            <a:prstGeom prst="rect">
              <a:avLst/>
            </a:prstGeom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0A6037D-9975-4446-BCE6-7B9481F3DF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8555" r="-1" b="10691"/>
            <a:stretch/>
          </p:blipFill>
          <p:spPr>
            <a:xfrm rot="19590304" flipH="1">
              <a:off x="8731180" y="3265176"/>
              <a:ext cx="485271" cy="2050316"/>
            </a:xfrm>
            <a:prstGeom prst="rect">
              <a:avLst/>
            </a:prstGeom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9F449752-A7F4-46E0-B1D9-83FA90EED5A5}"/>
              </a:ext>
            </a:extLst>
          </p:cNvPr>
          <p:cNvSpPr/>
          <p:nvPr/>
        </p:nvSpPr>
        <p:spPr>
          <a:xfrm rot="11881755">
            <a:off x="4838909" y="516330"/>
            <a:ext cx="341870" cy="2082625"/>
          </a:xfrm>
          <a:prstGeom prst="trapezoid">
            <a:avLst>
              <a:gd name="adj" fmla="val 1803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2A20788-44F5-4969-99D3-82BA941491C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3799" r="-1" b="10692"/>
          <a:stretch/>
        </p:blipFill>
        <p:spPr>
          <a:xfrm rot="19961684" flipH="1" flipV="1">
            <a:off x="9557143" y="875187"/>
            <a:ext cx="485271" cy="1663251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BF376CB7-EB34-4672-B423-B4CE2268678A}"/>
              </a:ext>
            </a:extLst>
          </p:cNvPr>
          <p:cNvGrpSpPr/>
          <p:nvPr/>
        </p:nvGrpSpPr>
        <p:grpSpPr>
          <a:xfrm>
            <a:off x="7804597" y="327064"/>
            <a:ext cx="530372" cy="480080"/>
            <a:chOff x="6328207" y="2846048"/>
            <a:chExt cx="672661" cy="608878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86B3891-982D-4BDC-AFCF-0E7802345D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>
              <a:off x="6354074" y="2846048"/>
              <a:ext cx="354584" cy="36418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1D4862BA-BD89-463D-9C0E-4393A419A2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>
              <a:off x="6491596" y="2911336"/>
              <a:ext cx="509272" cy="5230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C706BFEF-D995-4088-A9B6-3FFF44F62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 rot="4284721">
              <a:off x="6332913" y="3102521"/>
              <a:ext cx="347699" cy="35711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F79ABD-3A9F-4543-9F8E-90DDB75CDB5C}"/>
              </a:ext>
            </a:extLst>
          </p:cNvPr>
          <p:cNvGrpSpPr/>
          <p:nvPr/>
        </p:nvGrpSpPr>
        <p:grpSpPr>
          <a:xfrm>
            <a:off x="5098225" y="325254"/>
            <a:ext cx="530372" cy="480080"/>
            <a:chOff x="6328207" y="2846048"/>
            <a:chExt cx="672661" cy="608878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84924FB-493C-4046-80AD-CE2C0FE5F3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>
              <a:off x="6354074" y="2846048"/>
              <a:ext cx="354584" cy="36418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4715EF6B-F843-47CB-9DFC-A62687E48D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>
              <a:off x="6491596" y="2911336"/>
              <a:ext cx="509272" cy="5230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9A225F3B-A7D1-4A48-9CDA-903F1B1BD4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 rot="4284721">
              <a:off x="6332913" y="3102521"/>
              <a:ext cx="347699" cy="35711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56" name="Graphic 55" descr="Gender">
            <a:extLst>
              <a:ext uri="{FF2B5EF4-FFF2-40B4-BE49-F238E27FC236}">
                <a16:creationId xmlns:a16="http://schemas.microsoft.com/office/drawing/2014/main" id="{B23E9BD4-8505-4A5E-96D2-BCC443C30D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7342" y="2380199"/>
            <a:ext cx="341870" cy="34187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B13FBAB-7FA3-4CA0-944A-11624E2833B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3799" r="-1" b="10692"/>
          <a:stretch/>
        </p:blipFill>
        <p:spPr>
          <a:xfrm rot="1672658">
            <a:off x="6193374" y="3677491"/>
            <a:ext cx="485271" cy="1663251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972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 Ahmed Usmani</dc:creator>
  <cp:lastModifiedBy>Zain Ahmed Usmani</cp:lastModifiedBy>
  <cp:revision>9</cp:revision>
  <dcterms:created xsi:type="dcterms:W3CDTF">2021-05-21T15:59:37Z</dcterms:created>
  <dcterms:modified xsi:type="dcterms:W3CDTF">2021-05-24T04:38:38Z</dcterms:modified>
</cp:coreProperties>
</file>