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3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9ACF-3841-43A4-A8A5-820A346E0AC3}" type="datetimeFigureOut">
              <a:rPr lang="en-US" smtClean="0"/>
              <a:t>08-May-21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8C20-0AC5-4153-900A-02B827CB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5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9ACF-3841-43A4-A8A5-820A346E0AC3}" type="datetimeFigureOut">
              <a:rPr lang="en-US" smtClean="0"/>
              <a:t>08-May-21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8C20-0AC5-4153-900A-02B827CB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3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9ACF-3841-43A4-A8A5-820A346E0AC3}" type="datetimeFigureOut">
              <a:rPr lang="en-US" smtClean="0"/>
              <a:t>08-May-21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8C20-0AC5-4153-900A-02B827CB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9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9ACF-3841-43A4-A8A5-820A346E0AC3}" type="datetimeFigureOut">
              <a:rPr lang="en-US" smtClean="0"/>
              <a:t>08-May-21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8C20-0AC5-4153-900A-02B827CB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9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9ACF-3841-43A4-A8A5-820A346E0AC3}" type="datetimeFigureOut">
              <a:rPr lang="en-US" smtClean="0"/>
              <a:t>08-May-21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8C20-0AC5-4153-900A-02B827CB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2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9ACF-3841-43A4-A8A5-820A346E0AC3}" type="datetimeFigureOut">
              <a:rPr lang="en-US" smtClean="0"/>
              <a:t>08-May-21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8C20-0AC5-4153-900A-02B827CB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0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9ACF-3841-43A4-A8A5-820A346E0AC3}" type="datetimeFigureOut">
              <a:rPr lang="en-US" smtClean="0"/>
              <a:t>08-May-21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8C20-0AC5-4153-900A-02B827CB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2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9ACF-3841-43A4-A8A5-820A346E0AC3}" type="datetimeFigureOut">
              <a:rPr lang="en-US" smtClean="0"/>
              <a:t>08-May-21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8C20-0AC5-4153-900A-02B827CB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7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9ACF-3841-43A4-A8A5-820A346E0AC3}" type="datetimeFigureOut">
              <a:rPr lang="en-US" smtClean="0"/>
              <a:t>08-May-21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8C20-0AC5-4153-900A-02B827CB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6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9ACF-3841-43A4-A8A5-820A346E0AC3}" type="datetimeFigureOut">
              <a:rPr lang="en-US" smtClean="0"/>
              <a:t>08-May-21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8C20-0AC5-4153-900A-02B827CB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4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9ACF-3841-43A4-A8A5-820A346E0AC3}" type="datetimeFigureOut">
              <a:rPr lang="en-US" smtClean="0"/>
              <a:t>08-May-21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8C20-0AC5-4153-900A-02B827CB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9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69ACF-3841-43A4-A8A5-820A346E0AC3}" type="datetimeFigureOut">
              <a:rPr lang="en-US" smtClean="0"/>
              <a:t>08-May-21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88C20-0AC5-4153-900A-02B827CB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1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pngtools.com/pixelate-png" TargetMode="External"/><Relationship Id="rId2" Type="http://schemas.openxmlformats.org/officeDocument/2006/relationships/hyperlink" Target="https://www.google.com/search?q=pigeon+pixel+gif&amp;safe=active&amp;source=lnms&amp;tbm=isch&amp;sa=X&amp;ved=2ahUKEwjjhaKrgrbwAhWszIUKHZJtCgoQ_AUoAXoECAEQAw&amp;biw=1920&amp;bih=969#imgrc=8XLAKUxOb9cTw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netools.com/pixelate-effect-image" TargetMode="External"/><Relationship Id="rId5" Type="http://schemas.openxmlformats.org/officeDocument/2006/relationships/hyperlink" Target="https://pixel-me.tokyo/en/" TargetMode="External"/><Relationship Id="rId4" Type="http://schemas.openxmlformats.org/officeDocument/2006/relationships/hyperlink" Target="https://giventofly.github.io/pixelit/#try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rgbClr val="C9DEF1"/>
            </a:gs>
            <a:gs pos="77000">
              <a:srgbClr val="B8D4ED"/>
            </a:gs>
            <a:gs pos="0">
              <a:schemeClr val="accent1">
                <a:lumMod val="5000"/>
                <a:lumOff val="95000"/>
              </a:schemeClr>
            </a:gs>
            <a:gs pos="28000">
              <a:schemeClr val="accent1">
                <a:lumMod val="45000"/>
                <a:lumOff val="55000"/>
              </a:schemeClr>
            </a:gs>
            <a:gs pos="51336">
              <a:srgbClr val="B7D3ED"/>
            </a:gs>
            <a:gs pos="5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58933" y="663735"/>
            <a:ext cx="4909752" cy="3665837"/>
          </a:xfrm>
          <a:prstGeom prst="rect">
            <a:avLst/>
          </a:prstGeom>
          <a:solidFill>
            <a:srgbClr val="7030A0"/>
          </a:solidFill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7078" y="1670181"/>
            <a:ext cx="5941722" cy="3929614"/>
          </a:xfrm>
          <a:prstGeom prst="rect">
            <a:avLst/>
          </a:prstGeom>
          <a:solidFill>
            <a:srgbClr val="7030A0"/>
          </a:solidFill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ipps" pitchFamily="50" charset="0"/>
              </a:rPr>
              <a:t>Is this a cool font?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Fipps" pitchFamily="50" charset="0"/>
              </a:rPr>
              <a:t>These are it’s default settings.</a:t>
            </a:r>
            <a:endParaRPr lang="en-US" dirty="0">
              <a:solidFill>
                <a:schemeClr val="tx1"/>
              </a:solidFill>
              <a:latin typeface="Fipps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6167" y="2090057"/>
            <a:ext cx="4823544" cy="3089864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outerShdw blurRad="76200" dist="38100" dir="2700000" algn="tl" rotWithShape="0">
              <a:schemeClr val="bg1">
                <a:alpha val="4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6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www.google.com/search?q=pigeon+pixel+gif&amp;safe=active&amp;source=lnms&amp;tbm=isch&amp;sa=X&amp;ved=2ahUKEwjjhaKrgrbwAhWszIUKHZJtCgoQ_AUoAXoECAEQAw&amp;biw=1920&amp;bih=969#imgrc=8XLAKUxOb9cTwM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onlinepngtools.com/pixelate-png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https://giventofly.github.io/pixelit/#</a:t>
            </a:r>
            <a:r>
              <a:rPr lang="en-US" dirty="0" smtClean="0">
                <a:hlinkClick r:id="rId4"/>
              </a:rPr>
              <a:t>tryit</a:t>
            </a:r>
            <a:r>
              <a:rPr lang="en-US" dirty="0" smtClean="0"/>
              <a:t> !!!! 👌</a:t>
            </a:r>
          </a:p>
          <a:p>
            <a:r>
              <a:rPr lang="en-US" dirty="0">
                <a:hlinkClick r:id="rId5"/>
              </a:rPr>
              <a:t>https://pixel-me.tokyo/en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pinetools.com/pixelate-effect-image</a:t>
            </a:r>
            <a:r>
              <a:rPr lang="en-US" dirty="0"/>
              <a:t> </a:t>
            </a:r>
            <a:r>
              <a:rPr lang="en-US" dirty="0" smtClean="0"/>
              <a:t>(calc. final </a:t>
            </a:r>
            <a:r>
              <a:rPr lang="en-US" dirty="0" err="1" smtClean="0"/>
              <a:t>img</a:t>
            </a:r>
            <a:r>
              <a:rPr lang="en-US" dirty="0" smtClean="0"/>
              <a:t> size and maybe use this)</a:t>
            </a:r>
          </a:p>
          <a:p>
            <a:r>
              <a:rPr lang="en-US" dirty="0" smtClean="0"/>
              <a:t>Just use the resize feature in any </a:t>
            </a:r>
            <a:r>
              <a:rPr lang="en-US" smtClean="0"/>
              <a:t>graphics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3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7899" y="1075918"/>
            <a:ext cx="3210373" cy="5506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40831" y="661193"/>
            <a:ext cx="13506450" cy="1495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25712" y="3296612"/>
            <a:ext cx="5901418" cy="964108"/>
          </a:xfrm>
          <a:custGeom>
            <a:avLst/>
            <a:gdLst>
              <a:gd name="connsiteX0" fmla="*/ 0 w 8956820"/>
              <a:gd name="connsiteY0" fmla="*/ 0 h 855677"/>
              <a:gd name="connsiteX1" fmla="*/ 8956820 w 8956820"/>
              <a:gd name="connsiteY1" fmla="*/ 0 h 855677"/>
              <a:gd name="connsiteX2" fmla="*/ 8956820 w 8956820"/>
              <a:gd name="connsiteY2" fmla="*/ 855677 h 855677"/>
              <a:gd name="connsiteX3" fmla="*/ 0 w 8956820"/>
              <a:gd name="connsiteY3" fmla="*/ 855677 h 855677"/>
              <a:gd name="connsiteX4" fmla="*/ 0 w 8956820"/>
              <a:gd name="connsiteY4" fmla="*/ 0 h 855677"/>
              <a:gd name="connsiteX0" fmla="*/ 0 w 8956820"/>
              <a:gd name="connsiteY0" fmla="*/ 0 h 860322"/>
              <a:gd name="connsiteX1" fmla="*/ 8956820 w 8956820"/>
              <a:gd name="connsiteY1" fmla="*/ 0 h 860322"/>
              <a:gd name="connsiteX2" fmla="*/ 8732699 w 8956820"/>
              <a:gd name="connsiteY2" fmla="*/ 860322 h 860322"/>
              <a:gd name="connsiteX3" fmla="*/ 0 w 8956820"/>
              <a:gd name="connsiteY3" fmla="*/ 855677 h 860322"/>
              <a:gd name="connsiteX4" fmla="*/ 0 w 8956820"/>
              <a:gd name="connsiteY4" fmla="*/ 0 h 860322"/>
              <a:gd name="connsiteX0" fmla="*/ 230272 w 8956820"/>
              <a:gd name="connsiteY0" fmla="*/ 0 h 863386"/>
              <a:gd name="connsiteX1" fmla="*/ 8956820 w 8956820"/>
              <a:gd name="connsiteY1" fmla="*/ 3064 h 863386"/>
              <a:gd name="connsiteX2" fmla="*/ 8732699 w 8956820"/>
              <a:gd name="connsiteY2" fmla="*/ 863386 h 863386"/>
              <a:gd name="connsiteX3" fmla="*/ 0 w 8956820"/>
              <a:gd name="connsiteY3" fmla="*/ 858741 h 863386"/>
              <a:gd name="connsiteX4" fmla="*/ 230272 w 8956820"/>
              <a:gd name="connsiteY4" fmla="*/ 0 h 86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6820" h="863386">
                <a:moveTo>
                  <a:pt x="230272" y="0"/>
                </a:moveTo>
                <a:lnTo>
                  <a:pt x="8956820" y="3064"/>
                </a:lnTo>
                <a:lnTo>
                  <a:pt x="8732699" y="863386"/>
                </a:lnTo>
                <a:lnTo>
                  <a:pt x="0" y="858741"/>
                </a:lnTo>
                <a:lnTo>
                  <a:pt x="230272" y="0"/>
                </a:lnTo>
                <a:close/>
              </a:path>
            </a:pathLst>
          </a:custGeom>
          <a:solidFill>
            <a:srgbClr val="B63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 rot="15181265">
            <a:off x="5212080" y="3859552"/>
            <a:ext cx="800100" cy="351266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763000" y="3702466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651082" y="4038555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863013" y="3366080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127207" y="3702466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015289" y="4038555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227220" y="3366080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486890" y="3702466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374972" y="4038555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586903" y="3366080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848835" y="3702466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736917" y="4038555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948848" y="3366080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208518" y="3702466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096600" y="4038555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308531" y="3366080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570463" y="3702466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458545" y="4038555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670476" y="3366080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930146" y="3702466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18228" y="4038555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030159" y="3366080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297931" y="3702466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186013" y="4038555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397944" y="3366080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665716" y="3702466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553798" y="4038555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765729" y="3366080"/>
            <a:ext cx="423862" cy="152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1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291647" y="1490533"/>
            <a:ext cx="10828803" cy="4290672"/>
            <a:chOff x="1291647" y="1490533"/>
            <a:chExt cx="10828803" cy="42906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584097">
              <a:off x="1291647" y="2927335"/>
              <a:ext cx="4763165" cy="26673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297033">
              <a:off x="2131909" y="2495995"/>
              <a:ext cx="4763165" cy="26673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297033">
              <a:off x="2131910" y="3113833"/>
              <a:ext cx="4763165" cy="26673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297033">
              <a:off x="2008341" y="2838098"/>
              <a:ext cx="4763165" cy="26673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039688">
              <a:off x="3025639" y="2055505"/>
              <a:ext cx="4763165" cy="26673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039688">
              <a:off x="4675102" y="2139754"/>
              <a:ext cx="4763165" cy="26673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039688">
              <a:off x="5931585" y="1490533"/>
              <a:ext cx="4763165" cy="26673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039688">
              <a:off x="5106854" y="2630385"/>
              <a:ext cx="4763165" cy="26673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7285" y="1687165"/>
              <a:ext cx="4763165" cy="26673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0595" y="2076722"/>
              <a:ext cx="4763165" cy="26673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7633" y="1945885"/>
              <a:ext cx="4763165" cy="26673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0943" y="2335442"/>
              <a:ext cx="4763165" cy="26673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55391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 rot="859210">
            <a:off x="2892318" y="1819718"/>
            <a:ext cx="3329714" cy="3319548"/>
            <a:chOff x="2892318" y="1819718"/>
            <a:chExt cx="3329714" cy="33195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7149993">
              <a:off x="2841655" y="3742403"/>
              <a:ext cx="1447526" cy="1346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168373">
              <a:off x="3338036" y="3270384"/>
              <a:ext cx="1447526" cy="1346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00735" flipH="1" flipV="1">
              <a:off x="3773268" y="2918569"/>
              <a:ext cx="1408396" cy="13098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 flipH="1" flipV="1">
              <a:off x="4862929" y="1869011"/>
              <a:ext cx="1408396" cy="13098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4614282" flipH="1" flipV="1">
              <a:off x="4635864" y="2642912"/>
              <a:ext cx="1408396" cy="13098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4614282" flipH="1" flipV="1">
              <a:off x="3928355" y="2703279"/>
              <a:ext cx="1408396" cy="13098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4614282" flipH="1" flipV="1">
              <a:off x="4155024" y="2803635"/>
              <a:ext cx="1408396" cy="13098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9600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Fipps</vt:lpstr>
      <vt:lpstr>Office Theme</vt:lpstr>
      <vt:lpstr>PowerPoint Presentation</vt:lpstr>
      <vt:lpstr>New links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 Ahmed Usmani</dc:creator>
  <cp:lastModifiedBy>Zain Ahmed Usmani</cp:lastModifiedBy>
  <cp:revision>8</cp:revision>
  <dcterms:created xsi:type="dcterms:W3CDTF">2021-05-06T18:24:29Z</dcterms:created>
  <dcterms:modified xsi:type="dcterms:W3CDTF">2021-05-08T15:13:50Z</dcterms:modified>
</cp:coreProperties>
</file>