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75" y="1609859"/>
            <a:ext cx="8527028" cy="2215166"/>
          </a:xfrm>
        </p:spPr>
        <p:txBody>
          <a:bodyPr/>
          <a:lstStyle/>
          <a:p>
            <a:r>
              <a:rPr lang="en-US" dirty="0" smtClean="0">
                <a:solidFill>
                  <a:schemeClr val="tx1"/>
                </a:solidFill>
              </a:rPr>
              <a:t>EARTHQUAKE PREDICTION MODEL USING PYTHON</a:t>
            </a:r>
            <a:endParaRPr lang="en-IN" dirty="0">
              <a:solidFill>
                <a:schemeClr val="tx1"/>
              </a:solidFill>
            </a:endParaRPr>
          </a:p>
        </p:txBody>
      </p:sp>
    </p:spTree>
    <p:extLst>
      <p:ext uri="{BB962C8B-B14F-4D97-AF65-F5344CB8AC3E}">
        <p14:creationId xmlns:p14="http://schemas.microsoft.com/office/powerpoint/2010/main" val="3099885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96668" cy="963706"/>
          </a:xfrm>
        </p:spPr>
        <p:txBody>
          <a:bodyPr/>
          <a:lstStyle/>
          <a:p>
            <a:r>
              <a:rPr lang="en-US" dirty="0" smtClean="0"/>
              <a:t>Python program</a:t>
            </a:r>
            <a:endParaRPr lang="en-IN" dirty="0"/>
          </a:p>
        </p:txBody>
      </p:sp>
      <p:sp>
        <p:nvSpPr>
          <p:cNvPr id="3" name="Content Placeholder 2"/>
          <p:cNvSpPr>
            <a:spLocks noGrp="1"/>
          </p:cNvSpPr>
          <p:nvPr>
            <p:ph idx="1"/>
          </p:nvPr>
        </p:nvSpPr>
        <p:spPr>
          <a:xfrm>
            <a:off x="489075" y="1268506"/>
            <a:ext cx="8596668" cy="5065059"/>
          </a:xfrm>
        </p:spPr>
        <p:txBody>
          <a:bodyPr>
            <a:normAutofit fontScale="25000" lnSpcReduction="20000"/>
          </a:bodyPr>
          <a:lstStyle/>
          <a:p>
            <a:pPr marL="0" indent="0">
              <a:buNone/>
            </a:pPr>
            <a:endParaRPr lang="en-US" sz="7200" dirty="0"/>
          </a:p>
          <a:p>
            <a:pPr marL="0" indent="0">
              <a:buNone/>
            </a:pPr>
            <a:r>
              <a:rPr lang="en-US" sz="7200" dirty="0" smtClean="0"/>
              <a:t>import random</a:t>
            </a:r>
          </a:p>
          <a:p>
            <a:pPr marL="0" indent="0">
              <a:buNone/>
            </a:pPr>
            <a:r>
              <a:rPr lang="en-US" sz="7200" dirty="0" err="1"/>
              <a:t>def</a:t>
            </a:r>
            <a:r>
              <a:rPr lang="en-US" sz="7200" dirty="0"/>
              <a:t> </a:t>
            </a:r>
            <a:r>
              <a:rPr lang="en-US" sz="7200" dirty="0" err="1"/>
              <a:t>predict_earthquake</a:t>
            </a:r>
            <a:r>
              <a:rPr lang="en-US" sz="7200" dirty="0"/>
              <a:t>()   </a:t>
            </a:r>
          </a:p>
          <a:p>
            <a:pPr marL="0" indent="0">
              <a:buNone/>
            </a:pPr>
            <a:endParaRPr lang="en-US" sz="7200" dirty="0"/>
          </a:p>
          <a:p>
            <a:pPr marL="0" indent="0">
              <a:buNone/>
            </a:pPr>
            <a:r>
              <a:rPr lang="en-US" sz="7200" dirty="0"/>
              <a:t> </a:t>
            </a:r>
            <a:r>
              <a:rPr lang="en-US" sz="7200" dirty="0" smtClean="0"/>
              <a:t>prediction </a:t>
            </a:r>
            <a:r>
              <a:rPr lang="en-US" sz="7200" dirty="0"/>
              <a:t>= </a:t>
            </a:r>
            <a:r>
              <a:rPr lang="en-US" sz="7200" dirty="0" err="1"/>
              <a:t>random.uniform</a:t>
            </a:r>
            <a:r>
              <a:rPr lang="en-US" sz="7200" dirty="0"/>
              <a:t>(0, 1</a:t>
            </a:r>
            <a:r>
              <a:rPr lang="en-US" sz="7200" dirty="0" smtClean="0"/>
              <a:t>)</a:t>
            </a:r>
          </a:p>
          <a:p>
            <a:pPr marL="0" indent="0">
              <a:buNone/>
            </a:pPr>
            <a:r>
              <a:rPr lang="en-US" sz="7200" dirty="0"/>
              <a:t>if prediction &gt;=0.5</a:t>
            </a:r>
            <a:r>
              <a:rPr lang="en-US" sz="7200" dirty="0" smtClean="0"/>
              <a:t>:</a:t>
            </a:r>
          </a:p>
          <a:p>
            <a:pPr marL="0" indent="0">
              <a:buNone/>
            </a:pPr>
            <a:r>
              <a:rPr lang="en-US" sz="7200" dirty="0"/>
              <a:t>    return "Prediction: Earthquake will occur</a:t>
            </a:r>
            <a:r>
              <a:rPr lang="en-US" sz="7200" dirty="0" smtClean="0"/>
              <a:t>.“</a:t>
            </a:r>
          </a:p>
          <a:p>
            <a:pPr marL="0" indent="0">
              <a:buNone/>
            </a:pPr>
            <a:r>
              <a:rPr lang="en-US" sz="7200" dirty="0"/>
              <a:t>   else</a:t>
            </a:r>
            <a:r>
              <a:rPr lang="en-US" sz="7200" dirty="0" smtClean="0"/>
              <a:t>:</a:t>
            </a:r>
          </a:p>
          <a:p>
            <a:pPr marL="0" indent="0">
              <a:buNone/>
            </a:pPr>
            <a:r>
              <a:rPr lang="en-US" sz="7200" dirty="0"/>
              <a:t>     return "Prediction: No earthquake expected</a:t>
            </a:r>
            <a:r>
              <a:rPr lang="en-US" sz="7200" dirty="0" smtClean="0"/>
              <a:t>.“</a:t>
            </a:r>
          </a:p>
          <a:p>
            <a:pPr marL="0" indent="0">
              <a:buNone/>
            </a:pPr>
            <a:r>
              <a:rPr lang="en-US" sz="7200" dirty="0" err="1"/>
              <a:t>prediction_result</a:t>
            </a:r>
            <a:r>
              <a:rPr lang="en-US" sz="7200" dirty="0"/>
              <a:t> = </a:t>
            </a:r>
            <a:r>
              <a:rPr lang="en-US" sz="7200" dirty="0" err="1"/>
              <a:t>predict_earthquake</a:t>
            </a:r>
            <a:r>
              <a:rPr lang="en-US" sz="7200" dirty="0" smtClean="0"/>
              <a:t>()</a:t>
            </a:r>
          </a:p>
          <a:p>
            <a:pPr marL="0" indent="0">
              <a:buNone/>
            </a:pPr>
            <a:r>
              <a:rPr lang="en-US" sz="7200" dirty="0"/>
              <a:t>print(</a:t>
            </a:r>
            <a:r>
              <a:rPr lang="en-US" sz="7200" dirty="0" err="1"/>
              <a:t>prediction_result</a:t>
            </a:r>
            <a:r>
              <a:rPr lang="en-US" sz="7200" dirty="0"/>
              <a:t>)</a:t>
            </a:r>
          </a:p>
          <a:p>
            <a:pPr marL="0" indent="0">
              <a:buNone/>
            </a:pPr>
            <a:endParaRPr lang="en-US" sz="7200" dirty="0"/>
          </a:p>
          <a:p>
            <a:pPr marL="0" indent="0">
              <a:buNone/>
            </a:pPr>
            <a:endParaRPr lang="en-US" sz="7200" dirty="0"/>
          </a:p>
          <a:p>
            <a:pPr marL="0" indent="0">
              <a:buNone/>
            </a:pPr>
            <a:endParaRPr lang="en-US" sz="7200" dirty="0"/>
          </a:p>
          <a:p>
            <a:endParaRPr lang="en-US" sz="7200" dirty="0"/>
          </a:p>
          <a:p>
            <a:r>
              <a:rPr lang="en-US" dirty="0"/>
              <a:t/>
            </a:r>
            <a:br>
              <a:rPr lang="en-US" dirty="0"/>
            </a:br>
            <a:endParaRPr lang="en-IN" dirty="0"/>
          </a:p>
        </p:txBody>
      </p:sp>
    </p:spTree>
    <p:extLst>
      <p:ext uri="{BB962C8B-B14F-4D97-AF65-F5344CB8AC3E}">
        <p14:creationId xmlns:p14="http://schemas.microsoft.com/office/powerpoint/2010/main" val="67919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1470"/>
          </a:xfrm>
        </p:spPr>
        <p:txBody>
          <a:bodyPr/>
          <a:lstStyle/>
          <a:p>
            <a:r>
              <a:rPr lang="en-IN" dirty="0"/>
              <a:t>CONCLUSION</a:t>
            </a:r>
          </a:p>
        </p:txBody>
      </p:sp>
      <p:sp>
        <p:nvSpPr>
          <p:cNvPr id="3" name="Content Placeholder 2"/>
          <p:cNvSpPr>
            <a:spLocks noGrp="1"/>
          </p:cNvSpPr>
          <p:nvPr>
            <p:ph idx="1"/>
          </p:nvPr>
        </p:nvSpPr>
        <p:spPr/>
        <p:txBody>
          <a:bodyPr>
            <a:normAutofit/>
          </a:bodyPr>
          <a:lstStyle/>
          <a:p>
            <a:r>
              <a:rPr lang="en-US" sz="1600" dirty="0"/>
              <a:t>I conclude that this project has taught me a lot about machine learning and big data technologies like spark and </a:t>
            </a:r>
            <a:r>
              <a:rPr lang="en-US" sz="1600" dirty="0" err="1"/>
              <a:t>Scala</a:t>
            </a:r>
            <a:r>
              <a:rPr lang="en-US" sz="1600" dirty="0"/>
              <a:t>. It is great of how these technologies can help in real life applications. Machine learning provides several algorithms like Classification, Clustering, Regression and many more, each algorithm is used depending upon the data sets and project requirement. I used Regression because the goal was to make prediction. I have used Linear , Ridge and Lasso Regression for making prediction. After implementing and training data using these three regression, linear regression gave the mean least error . The graphical analysis has shown linear regression to be more accurate than the other two. Earthquake can be predicted using several other ways like seismometer and triangulation method. They can predict where major earthquakes can occur based on movement of plates. Earthquake prediction is yet an immature science and has not yet been completely successful. In this project we can try to find patterns from previous data and based on those patterns try to predict the magnitude of earthquake that can </a:t>
            </a:r>
            <a:r>
              <a:rPr lang="en-US" sz="1600" dirty="0" smtClean="0"/>
              <a:t>occur</a:t>
            </a:r>
            <a:endParaRPr lang="en-IN" sz="1600" dirty="0"/>
          </a:p>
        </p:txBody>
      </p:sp>
    </p:spTree>
    <p:extLst>
      <p:ext uri="{BB962C8B-B14F-4D97-AF65-F5344CB8AC3E}">
        <p14:creationId xmlns:p14="http://schemas.microsoft.com/office/powerpoint/2010/main" val="2807106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08" y="1061195"/>
            <a:ext cx="8596668" cy="1320800"/>
          </a:xfrm>
        </p:spPr>
        <p:txBody>
          <a:bodyPr/>
          <a:lstStyle/>
          <a:p>
            <a:r>
              <a:rPr lang="en-US" dirty="0" smtClean="0">
                <a:solidFill>
                  <a:schemeClr val="accent2"/>
                </a:solidFill>
              </a:rPr>
              <a:t>ABSTRACT</a:t>
            </a:r>
            <a:endParaRPr lang="en-IN" dirty="0">
              <a:solidFill>
                <a:schemeClr val="accent2"/>
              </a:solidFill>
            </a:endParaRPr>
          </a:p>
        </p:txBody>
      </p:sp>
      <p:sp>
        <p:nvSpPr>
          <p:cNvPr id="5" name="Content Placeholder 4"/>
          <p:cNvSpPr>
            <a:spLocks noGrp="1"/>
          </p:cNvSpPr>
          <p:nvPr>
            <p:ph idx="1"/>
          </p:nvPr>
        </p:nvSpPr>
        <p:spPr>
          <a:xfrm>
            <a:off x="342483" y="2134831"/>
            <a:ext cx="8596668" cy="3880773"/>
          </a:xfrm>
        </p:spPr>
        <p:txBody>
          <a:bodyPr/>
          <a:lstStyle/>
          <a:p>
            <a:r>
              <a:rPr lang="en-US" dirty="0"/>
              <a:t>We present a Python-based earthquake prediction model that utilizes machine learning and seismic data analysis. This model combines historical seismic data with advanced algorithms to forecast earthquake likelihood in specific regions. Our research showcases promising advancements in earthquake prediction, offering valuable insights for disaster preparedness and mitigation.</a:t>
            </a:r>
          </a:p>
          <a:p>
            <a:endParaRPr lang="en-IN" dirty="0"/>
          </a:p>
        </p:txBody>
      </p:sp>
      <p:sp>
        <p:nvSpPr>
          <p:cNvPr id="6" name="Rectangle 5"/>
          <p:cNvSpPr/>
          <p:nvPr/>
        </p:nvSpPr>
        <p:spPr>
          <a:xfrm>
            <a:off x="3048000" y="1859340"/>
            <a:ext cx="6096000" cy="1200329"/>
          </a:xfrm>
          <a:prstGeom prst="rect">
            <a:avLst/>
          </a:prstGeom>
        </p:spPr>
        <p:txBody>
          <a:bodyPr>
            <a:spAutoFit/>
          </a:bodyPr>
          <a:lstStyle/>
          <a:p>
            <a:r>
              <a:rPr lang="en-US" dirty="0"/>
              <a:t/>
            </a:r>
            <a:br>
              <a:rPr lang="en-US" dirty="0"/>
            </a:br>
            <a:endParaRPr lang="en-US" dirty="0"/>
          </a:p>
          <a:p>
            <a:r>
              <a:rPr lang="en-US" dirty="0"/>
              <a:t/>
            </a:r>
            <a:br>
              <a:rPr lang="en-US" dirty="0"/>
            </a:br>
            <a:endParaRPr lang="en-IN" dirty="0"/>
          </a:p>
        </p:txBody>
      </p:sp>
    </p:spTree>
    <p:extLst>
      <p:ext uri="{BB962C8B-B14F-4D97-AF65-F5344CB8AC3E}">
        <p14:creationId xmlns:p14="http://schemas.microsoft.com/office/powerpoint/2010/main" val="2032501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US" dirty="0" smtClean="0">
                <a:solidFill>
                  <a:schemeClr val="accent5"/>
                </a:solidFill>
              </a:rPr>
              <a:t>PROBLEM STATEMENT</a:t>
            </a:r>
            <a:endParaRPr lang="en-IN" dirty="0">
              <a:solidFill>
                <a:schemeClr val="accent5"/>
              </a:solidFill>
            </a:endParaRPr>
          </a:p>
        </p:txBody>
      </p:sp>
      <p:sp>
        <p:nvSpPr>
          <p:cNvPr id="3" name="Content Placeholder 2"/>
          <p:cNvSpPr>
            <a:spLocks noGrp="1"/>
          </p:cNvSpPr>
          <p:nvPr>
            <p:ph idx="1"/>
          </p:nvPr>
        </p:nvSpPr>
        <p:spPr>
          <a:xfrm>
            <a:off x="767486" y="2160589"/>
            <a:ext cx="8596668" cy="3880773"/>
          </a:xfrm>
        </p:spPr>
        <p:txBody>
          <a:bodyPr/>
          <a:lstStyle/>
          <a:p>
            <a:r>
              <a:rPr lang="en-US" dirty="0"/>
              <a:t>Earthquakes are natural disasters that strike with little warning, often causing significant loss of life and property damage. The challenge of predicting when and where earthquakes will occur has long perplexed scientists, engineers, and communities in earthquake-prone regions. Despite our advances in technology and understanding of tectonic processes, the ability to accurately predict earthquakes remains elusive.</a:t>
            </a:r>
            <a:endParaRPr lang="en-IN" dirty="0"/>
          </a:p>
        </p:txBody>
      </p:sp>
    </p:spTree>
    <p:extLst>
      <p:ext uri="{BB962C8B-B14F-4D97-AF65-F5344CB8AC3E}">
        <p14:creationId xmlns:p14="http://schemas.microsoft.com/office/powerpoint/2010/main" val="61052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lstStyle/>
          <a:p>
            <a:r>
              <a:rPr lang="en-US" dirty="0" smtClean="0">
                <a:solidFill>
                  <a:schemeClr val="accent5"/>
                </a:solidFill>
              </a:rPr>
              <a:t>DATA COLLECTION</a:t>
            </a:r>
            <a:endParaRPr lang="en-IN" dirty="0">
              <a:solidFill>
                <a:schemeClr val="accent5"/>
              </a:solidFill>
            </a:endParaRPr>
          </a:p>
        </p:txBody>
      </p:sp>
      <p:sp>
        <p:nvSpPr>
          <p:cNvPr id="3" name="Content Placeholder 2"/>
          <p:cNvSpPr>
            <a:spLocks noGrp="1"/>
          </p:cNvSpPr>
          <p:nvPr>
            <p:ph idx="1"/>
          </p:nvPr>
        </p:nvSpPr>
        <p:spPr>
          <a:xfrm>
            <a:off x="677334" y="1571223"/>
            <a:ext cx="8596668" cy="4470139"/>
          </a:xfrm>
        </p:spPr>
        <p:txBody>
          <a:bodyPr/>
          <a:lstStyle/>
          <a:p>
            <a:r>
              <a:rPr lang="en-US" u="sng" dirty="0">
                <a:solidFill>
                  <a:schemeClr val="accent2"/>
                </a:solidFill>
              </a:rPr>
              <a:t>Seismic Sensor Networks</a:t>
            </a:r>
            <a:r>
              <a:rPr lang="en-US" b="1" dirty="0" smtClean="0"/>
              <a:t>:</a:t>
            </a:r>
          </a:p>
          <a:p>
            <a:pPr marL="0" indent="0">
              <a:buNone/>
            </a:pPr>
            <a:r>
              <a:rPr lang="en-US" b="1" dirty="0"/>
              <a:t> </a:t>
            </a:r>
            <a:r>
              <a:rPr lang="en-US" b="1" dirty="0" smtClean="0"/>
              <a:t>                                       </a:t>
            </a:r>
            <a:r>
              <a:rPr lang="en-US" dirty="0"/>
              <a:t> Seismic sensors, also known as seismometers or accelerometers, are deployed worldwide to detect ground motion. </a:t>
            </a:r>
            <a:endParaRPr lang="en-US" dirty="0" smtClean="0"/>
          </a:p>
          <a:p>
            <a:pPr marL="0" indent="0">
              <a:buNone/>
            </a:pPr>
            <a:r>
              <a:rPr lang="en-US" dirty="0"/>
              <a:t> </a:t>
            </a:r>
            <a:r>
              <a:rPr lang="en-US" dirty="0" smtClean="0"/>
              <a:t>                                        These </a:t>
            </a:r>
            <a:r>
              <a:rPr lang="en-US" dirty="0"/>
              <a:t>sensors record seismic waves generated by earthquakes. Data from these sensors include waveforms, amplitudes, frequencies, and arrival times of seismic waves.</a:t>
            </a:r>
          </a:p>
          <a:p>
            <a:r>
              <a:rPr lang="en-US" u="sng" dirty="0" smtClean="0">
                <a:solidFill>
                  <a:schemeClr val="accent2"/>
                </a:solidFill>
              </a:rPr>
              <a:t>Earthquake Catalogs</a:t>
            </a:r>
            <a:r>
              <a:rPr lang="en-US" b="1" u="sng" dirty="0" smtClean="0">
                <a:solidFill>
                  <a:schemeClr val="accent2"/>
                </a:solidFill>
              </a:rPr>
              <a:t>:</a:t>
            </a:r>
            <a:endParaRPr lang="en-US" u="sng" dirty="0" smtClean="0">
              <a:solidFill>
                <a:schemeClr val="accent2"/>
              </a:solidFill>
            </a:endParaRPr>
          </a:p>
          <a:p>
            <a:pPr marL="0" indent="0">
              <a:buNone/>
            </a:pPr>
            <a:r>
              <a:rPr lang="en-US" dirty="0" smtClean="0"/>
              <a:t>                                      Historical </a:t>
            </a:r>
            <a:r>
              <a:rPr lang="en-US" dirty="0"/>
              <a:t>earthquake catalogs maintained by geological agencies and institutions provide valuable data. </a:t>
            </a:r>
            <a:endParaRPr lang="en-US" dirty="0" smtClean="0"/>
          </a:p>
          <a:p>
            <a:pPr marL="0" indent="0">
              <a:buNone/>
            </a:pPr>
            <a:r>
              <a:rPr lang="en-US" dirty="0"/>
              <a:t> </a:t>
            </a:r>
            <a:r>
              <a:rPr lang="en-US" dirty="0" smtClean="0"/>
              <a:t>                                     These </a:t>
            </a:r>
            <a:r>
              <a:rPr lang="en-US" dirty="0"/>
              <a:t>catalogs contain information about past earthquakes, including their locations (latitude and longitude), depths, magnitudes (Richter scale or moment magnitude), and timestamps</a:t>
            </a:r>
          </a:p>
          <a:p>
            <a:endParaRPr lang="en-IN" dirty="0"/>
          </a:p>
        </p:txBody>
      </p:sp>
    </p:spTree>
    <p:extLst>
      <p:ext uri="{BB962C8B-B14F-4D97-AF65-F5344CB8AC3E}">
        <p14:creationId xmlns:p14="http://schemas.microsoft.com/office/powerpoint/2010/main" val="25439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3841"/>
            <a:ext cx="8596668" cy="1320800"/>
          </a:xfrm>
        </p:spPr>
        <p:txBody>
          <a:bodyPr/>
          <a:lstStyle/>
          <a:p>
            <a:r>
              <a:rPr lang="en-US" dirty="0" smtClean="0">
                <a:solidFill>
                  <a:schemeClr val="accent5"/>
                </a:solidFill>
              </a:rPr>
              <a:t>DATA PROCESSING </a:t>
            </a:r>
            <a:endParaRPr lang="en-IN" dirty="0">
              <a:solidFill>
                <a:schemeClr val="accent5"/>
              </a:solidFill>
            </a:endParaRPr>
          </a:p>
        </p:txBody>
      </p:sp>
      <p:sp>
        <p:nvSpPr>
          <p:cNvPr id="3" name="Content Placeholder 2"/>
          <p:cNvSpPr>
            <a:spLocks noGrp="1"/>
          </p:cNvSpPr>
          <p:nvPr>
            <p:ph idx="1"/>
          </p:nvPr>
        </p:nvSpPr>
        <p:spPr/>
        <p:txBody>
          <a:bodyPr>
            <a:normAutofit/>
          </a:bodyPr>
          <a:lstStyle/>
          <a:p>
            <a:r>
              <a:rPr lang="en-US" b="1" u="sng" dirty="0">
                <a:solidFill>
                  <a:schemeClr val="accent1"/>
                </a:solidFill>
              </a:rPr>
              <a:t>Data Cleaning</a:t>
            </a:r>
            <a:r>
              <a:rPr lang="en-US" u="sng" dirty="0">
                <a:solidFill>
                  <a:schemeClr val="accent1"/>
                </a:solidFill>
              </a:rPr>
              <a:t>:</a:t>
            </a:r>
          </a:p>
          <a:p>
            <a:pPr marL="0" indent="0">
              <a:buNone/>
            </a:pPr>
            <a:r>
              <a:rPr lang="en-US" dirty="0" smtClean="0"/>
              <a:t>                      Check </a:t>
            </a:r>
            <a:r>
              <a:rPr lang="en-US" dirty="0"/>
              <a:t>for missing values in your dataset and decide how to handle them (e.g., impute, remove</a:t>
            </a:r>
            <a:r>
              <a:rPr lang="en-US" dirty="0" smtClean="0"/>
              <a:t>).</a:t>
            </a:r>
          </a:p>
          <a:p>
            <a:pPr marL="0" indent="0">
              <a:buNone/>
            </a:pPr>
            <a:r>
              <a:rPr lang="en-US" dirty="0"/>
              <a:t> </a:t>
            </a:r>
            <a:r>
              <a:rPr lang="en-US" dirty="0" smtClean="0"/>
              <a:t>                     Remove </a:t>
            </a:r>
            <a:r>
              <a:rPr lang="en-US" dirty="0"/>
              <a:t>duplicate records if necessary.</a:t>
            </a:r>
          </a:p>
          <a:p>
            <a:pPr marL="0" indent="0">
              <a:buNone/>
            </a:pPr>
            <a:r>
              <a:rPr lang="en-US" dirty="0" smtClean="0"/>
              <a:t>                      Correct </a:t>
            </a:r>
            <a:r>
              <a:rPr lang="en-US" dirty="0"/>
              <a:t>any inconsistencies or errors in the data</a:t>
            </a:r>
            <a:r>
              <a:rPr lang="en-US" dirty="0" smtClean="0"/>
              <a:t>.</a:t>
            </a:r>
          </a:p>
          <a:p>
            <a:r>
              <a:rPr lang="en-US" b="1" u="sng" dirty="0">
                <a:solidFill>
                  <a:schemeClr val="accent1"/>
                </a:solidFill>
              </a:rPr>
              <a:t>Data Transformation</a:t>
            </a:r>
            <a:r>
              <a:rPr lang="en-US" u="sng" dirty="0">
                <a:solidFill>
                  <a:schemeClr val="accent1"/>
                </a:solidFill>
              </a:rPr>
              <a:t>:</a:t>
            </a:r>
          </a:p>
          <a:p>
            <a:pPr lvl="1"/>
            <a:r>
              <a:rPr lang="en-US" sz="1800" dirty="0"/>
              <a:t>Normalize or standardize numeric features to ensure they are on the same scale.</a:t>
            </a:r>
          </a:p>
          <a:p>
            <a:pPr lvl="1"/>
            <a:r>
              <a:rPr lang="en-US" sz="1800" dirty="0"/>
              <a:t>Encode categorical variables if necessary (e.g., one-hot encoding or label encoding).</a:t>
            </a:r>
          </a:p>
          <a:p>
            <a:endParaRPr lang="en-US" dirty="0"/>
          </a:p>
          <a:p>
            <a:pPr marL="0" indent="0">
              <a:buNone/>
            </a:pPr>
            <a:endParaRPr lang="en-US" dirty="0"/>
          </a:p>
        </p:txBody>
      </p:sp>
    </p:spTree>
    <p:extLst>
      <p:ext uri="{BB962C8B-B14F-4D97-AF65-F5344CB8AC3E}">
        <p14:creationId xmlns:p14="http://schemas.microsoft.com/office/powerpoint/2010/main" val="266225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970" y="437881"/>
            <a:ext cx="8596668" cy="5924281"/>
          </a:xfrm>
        </p:spPr>
        <p:txBody>
          <a:bodyPr>
            <a:normAutofit lnSpcReduction="10000"/>
          </a:bodyPr>
          <a:lstStyle/>
          <a:p>
            <a:pPr marL="0" indent="0">
              <a:buNone/>
            </a:pPr>
            <a:endParaRPr lang="en-US" dirty="0"/>
          </a:p>
          <a:p>
            <a:r>
              <a:rPr lang="en-US" b="1" u="sng" dirty="0">
                <a:solidFill>
                  <a:schemeClr val="accent1"/>
                </a:solidFill>
              </a:rPr>
              <a:t>Data Splitting</a:t>
            </a:r>
            <a:r>
              <a:rPr lang="en-US" u="sng" dirty="0">
                <a:solidFill>
                  <a:schemeClr val="accent1"/>
                </a:solidFill>
              </a:rPr>
              <a:t>:</a:t>
            </a:r>
          </a:p>
          <a:p>
            <a:pPr marL="457200" lvl="1" indent="0">
              <a:buNone/>
            </a:pPr>
            <a:r>
              <a:rPr lang="en-US" sz="1800" dirty="0" smtClean="0"/>
              <a:t>                    Divide </a:t>
            </a:r>
            <a:r>
              <a:rPr lang="en-US" sz="1800" dirty="0"/>
              <a:t>your dataset into training, validation, and test sets. Common splits are 70-80% for training, 10-15% for validation, and 10-15% for testing</a:t>
            </a:r>
            <a:r>
              <a:rPr lang="en-US" sz="1800" dirty="0" smtClean="0"/>
              <a:t>.</a:t>
            </a:r>
          </a:p>
          <a:p>
            <a:pPr marL="457200" lvl="1" indent="0">
              <a:buNone/>
            </a:pPr>
            <a:r>
              <a:rPr lang="en-US" sz="1800" dirty="0"/>
              <a:t> </a:t>
            </a:r>
            <a:r>
              <a:rPr lang="en-US" sz="1800" dirty="0" smtClean="0"/>
              <a:t>                   Ensure </a:t>
            </a:r>
            <a:r>
              <a:rPr lang="en-US" sz="1800" dirty="0"/>
              <a:t>that the data is shuffled to remove any inherent </a:t>
            </a:r>
            <a:r>
              <a:rPr lang="en-US" sz="1800" dirty="0" smtClean="0"/>
              <a:t>order.</a:t>
            </a:r>
          </a:p>
          <a:p>
            <a:pPr marL="457200" lvl="1" indent="0">
              <a:buNone/>
            </a:pPr>
            <a:endParaRPr lang="en-US" dirty="0"/>
          </a:p>
          <a:p>
            <a:r>
              <a:rPr lang="en-US" b="1" u="sng" dirty="0">
                <a:solidFill>
                  <a:schemeClr val="accent1"/>
                </a:solidFill>
              </a:rPr>
              <a:t>Feature Scaling</a:t>
            </a:r>
            <a:r>
              <a:rPr lang="en-US" u="sng" dirty="0">
                <a:solidFill>
                  <a:schemeClr val="accent1"/>
                </a:solidFill>
              </a:rPr>
              <a:t>:</a:t>
            </a:r>
          </a:p>
          <a:p>
            <a:pPr marL="457200" lvl="1" indent="0">
              <a:buNone/>
            </a:pPr>
            <a:r>
              <a:rPr lang="en-US" sz="1800" dirty="0" smtClean="0"/>
              <a:t>                    Depending </a:t>
            </a:r>
            <a:r>
              <a:rPr lang="en-US" sz="1800" dirty="0"/>
              <a:t>on the machine learning algorithms you plan to use, feature scaling (e.g., Min-Max scaling or Standardization) may be necessary to prevent some features from dominating others</a:t>
            </a:r>
            <a:r>
              <a:rPr lang="en-US" sz="1800" dirty="0" smtClean="0"/>
              <a:t>.</a:t>
            </a:r>
          </a:p>
          <a:p>
            <a:pPr marL="457200" lvl="1" indent="0">
              <a:buNone/>
            </a:pPr>
            <a:endParaRPr lang="en-US" dirty="0" smtClean="0"/>
          </a:p>
          <a:p>
            <a:r>
              <a:rPr lang="en-US" b="1" u="sng" dirty="0">
                <a:solidFill>
                  <a:schemeClr val="accent1"/>
                </a:solidFill>
              </a:rPr>
              <a:t>Data Visualization</a:t>
            </a:r>
            <a:r>
              <a:rPr lang="en-US" u="sng" dirty="0">
                <a:solidFill>
                  <a:schemeClr val="accent1"/>
                </a:solidFill>
              </a:rPr>
              <a:t>:</a:t>
            </a:r>
          </a:p>
          <a:p>
            <a:pPr marL="0" indent="0">
              <a:buNone/>
            </a:pPr>
            <a:r>
              <a:rPr lang="en-US" dirty="0" smtClean="0"/>
              <a:t>                           Visualize </a:t>
            </a:r>
            <a:r>
              <a:rPr lang="en-US" dirty="0"/>
              <a:t>your data to gain insights and detect any outliers or </a:t>
            </a:r>
            <a:r>
              <a:rPr lang="en-US" dirty="0" smtClean="0"/>
              <a:t>anomalies.</a:t>
            </a:r>
          </a:p>
          <a:p>
            <a:pPr marL="0" indent="0">
              <a:buNone/>
            </a:pPr>
            <a:r>
              <a:rPr lang="en-US" dirty="0"/>
              <a:t> </a:t>
            </a:r>
            <a:r>
              <a:rPr lang="en-US" dirty="0" smtClean="0"/>
              <a:t>                          Plot </a:t>
            </a:r>
            <a:r>
              <a:rPr lang="en-US" dirty="0"/>
              <a:t>histograms, scatter plots, and correlation matrices to understand the relationships between variables.</a:t>
            </a:r>
          </a:p>
          <a:p>
            <a:pPr lvl="1"/>
            <a:endParaRPr lang="en-US" dirty="0"/>
          </a:p>
          <a:p>
            <a:endParaRPr lang="en-IN" dirty="0"/>
          </a:p>
        </p:txBody>
      </p:sp>
    </p:spTree>
    <p:extLst>
      <p:ext uri="{BB962C8B-B14F-4D97-AF65-F5344CB8AC3E}">
        <p14:creationId xmlns:p14="http://schemas.microsoft.com/office/powerpoint/2010/main" val="1555881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60601"/>
            <a:ext cx="8596668" cy="6439437"/>
          </a:xfrm>
        </p:spPr>
        <p:txBody>
          <a:bodyPr>
            <a:normAutofit fontScale="85000" lnSpcReduction="20000"/>
          </a:bodyPr>
          <a:lstStyle/>
          <a:p>
            <a:pPr marL="0" indent="0">
              <a:buNone/>
            </a:pPr>
            <a:r>
              <a:rPr lang="en-IN" b="1" dirty="0"/>
              <a:t># Import necessary libraries</a:t>
            </a:r>
          </a:p>
          <a:p>
            <a:pPr marL="0" indent="0">
              <a:buNone/>
            </a:pPr>
            <a:r>
              <a:rPr lang="en-IN" b="1" dirty="0"/>
              <a:t>import pandas as </a:t>
            </a:r>
            <a:r>
              <a:rPr lang="en-IN" b="1" dirty="0" err="1"/>
              <a:t>pd</a:t>
            </a:r>
            <a:endParaRPr lang="en-IN" b="1" dirty="0"/>
          </a:p>
          <a:p>
            <a:pPr marL="0" indent="0">
              <a:buNone/>
            </a:pPr>
            <a:r>
              <a:rPr lang="en-IN" b="1" dirty="0"/>
              <a:t>import </a:t>
            </a:r>
            <a:r>
              <a:rPr lang="en-IN" b="1" dirty="0" err="1"/>
              <a:t>numpy</a:t>
            </a:r>
            <a:r>
              <a:rPr lang="en-IN" b="1" dirty="0"/>
              <a:t> as </a:t>
            </a:r>
            <a:r>
              <a:rPr lang="en-IN" b="1" dirty="0" err="1"/>
              <a:t>np</a:t>
            </a:r>
            <a:endParaRPr lang="en-IN" b="1" dirty="0"/>
          </a:p>
          <a:p>
            <a:pPr marL="0" indent="0">
              <a:buNone/>
            </a:pPr>
            <a:r>
              <a:rPr lang="en-IN" b="1" dirty="0"/>
              <a:t>import </a:t>
            </a:r>
            <a:r>
              <a:rPr lang="en-IN" b="1" dirty="0" err="1"/>
              <a:t>matplotlib.pyplot</a:t>
            </a:r>
            <a:r>
              <a:rPr lang="en-IN" b="1" dirty="0"/>
              <a:t> as </a:t>
            </a:r>
            <a:r>
              <a:rPr lang="en-IN" b="1" dirty="0" err="1"/>
              <a:t>plt</a:t>
            </a:r>
            <a:endParaRPr lang="en-IN" b="1" dirty="0"/>
          </a:p>
          <a:p>
            <a:pPr marL="0" indent="0">
              <a:buNone/>
            </a:pPr>
            <a:r>
              <a:rPr lang="en-IN" b="1" dirty="0"/>
              <a:t>import </a:t>
            </a:r>
            <a:r>
              <a:rPr lang="en-IN" b="1" dirty="0" err="1"/>
              <a:t>seaborn</a:t>
            </a:r>
            <a:r>
              <a:rPr lang="en-IN" b="1" dirty="0"/>
              <a:t> as </a:t>
            </a:r>
            <a:r>
              <a:rPr lang="en-IN" b="1" dirty="0" err="1"/>
              <a:t>sns</a:t>
            </a:r>
            <a:endParaRPr lang="en-IN" b="1" dirty="0"/>
          </a:p>
          <a:p>
            <a:pPr marL="0" indent="0">
              <a:buNone/>
            </a:pPr>
            <a:endParaRPr lang="en-IN" b="1" dirty="0"/>
          </a:p>
          <a:p>
            <a:pPr marL="0" indent="0">
              <a:buNone/>
            </a:pPr>
            <a:r>
              <a:rPr lang="en-IN" b="1" dirty="0"/>
              <a:t># Load your earthquake data into a </a:t>
            </a:r>
            <a:r>
              <a:rPr lang="en-IN" b="1" dirty="0" err="1"/>
              <a:t>DataFrame</a:t>
            </a:r>
            <a:endParaRPr lang="en-IN" b="1" dirty="0"/>
          </a:p>
          <a:p>
            <a:pPr marL="0" indent="0">
              <a:buNone/>
            </a:pPr>
            <a:r>
              <a:rPr lang="en-IN" b="1" dirty="0" err="1"/>
              <a:t>earthquake_data</a:t>
            </a:r>
            <a:r>
              <a:rPr lang="en-IN" b="1" dirty="0"/>
              <a:t> = </a:t>
            </a:r>
            <a:r>
              <a:rPr lang="en-IN" b="1" dirty="0" err="1"/>
              <a:t>pd.read_csv</a:t>
            </a:r>
            <a:r>
              <a:rPr lang="en-IN" b="1" dirty="0"/>
              <a:t>('earthquake_data.csv')  # Replace 'earthquake_data.csv' with your data file path</a:t>
            </a:r>
          </a:p>
          <a:p>
            <a:pPr marL="0" indent="0">
              <a:buNone/>
            </a:pPr>
            <a:endParaRPr lang="en-IN" b="1" dirty="0"/>
          </a:p>
          <a:p>
            <a:pPr marL="0" indent="0">
              <a:buNone/>
            </a:pPr>
            <a:r>
              <a:rPr lang="en-IN" b="1" dirty="0"/>
              <a:t># Explore the first few rows of the dataset</a:t>
            </a:r>
          </a:p>
          <a:p>
            <a:pPr marL="0" indent="0">
              <a:buNone/>
            </a:pPr>
            <a:r>
              <a:rPr lang="en-IN" b="1" dirty="0"/>
              <a:t>print(</a:t>
            </a:r>
            <a:r>
              <a:rPr lang="en-IN" b="1" dirty="0" err="1"/>
              <a:t>earthquake_data.head</a:t>
            </a:r>
            <a:r>
              <a:rPr lang="en-IN" b="1" dirty="0"/>
              <a:t>())</a:t>
            </a:r>
          </a:p>
          <a:p>
            <a:pPr marL="0" indent="0">
              <a:buNone/>
            </a:pPr>
            <a:endParaRPr lang="en-IN" b="1" dirty="0"/>
          </a:p>
          <a:p>
            <a:pPr marL="0" indent="0">
              <a:buNone/>
            </a:pPr>
            <a:r>
              <a:rPr lang="en-IN" b="1" dirty="0"/>
              <a:t># Basic statistics of the dataset</a:t>
            </a:r>
          </a:p>
          <a:p>
            <a:pPr marL="0" indent="0">
              <a:buNone/>
            </a:pPr>
            <a:r>
              <a:rPr lang="en-IN" b="1" dirty="0"/>
              <a:t>print(</a:t>
            </a:r>
            <a:r>
              <a:rPr lang="en-IN" b="1" dirty="0" err="1"/>
              <a:t>earthquake_data.describe</a:t>
            </a:r>
            <a:r>
              <a:rPr lang="en-IN" b="1" dirty="0"/>
              <a:t>())</a:t>
            </a:r>
          </a:p>
          <a:p>
            <a:pPr marL="0" indent="0">
              <a:buNone/>
            </a:pPr>
            <a:endParaRPr lang="en-IN" b="1" dirty="0"/>
          </a:p>
          <a:p>
            <a:pPr marL="0" indent="0">
              <a:buNone/>
            </a:pPr>
            <a:r>
              <a:rPr lang="en-IN" b="1" dirty="0"/>
              <a:t># Check for missing values</a:t>
            </a:r>
          </a:p>
          <a:p>
            <a:pPr marL="0" indent="0">
              <a:buNone/>
            </a:pPr>
            <a:r>
              <a:rPr lang="en-IN" b="1" dirty="0"/>
              <a:t>print(</a:t>
            </a:r>
            <a:r>
              <a:rPr lang="en-IN" b="1" dirty="0" err="1"/>
              <a:t>earthquake_data.isnull</a:t>
            </a:r>
            <a:r>
              <a:rPr lang="en-IN" b="1" dirty="0"/>
              <a:t>().sum())</a:t>
            </a:r>
          </a:p>
          <a:p>
            <a:pPr marL="0" indent="0">
              <a:buNone/>
            </a:pPr>
            <a:endParaRPr lang="en-IN" b="1" dirty="0"/>
          </a:p>
          <a:p>
            <a:pPr marL="0" indent="0">
              <a:buNone/>
            </a:pPr>
            <a:r>
              <a:rPr lang="en-IN" b="1" dirty="0" smtClean="0"/>
              <a:t>()</a:t>
            </a:r>
            <a:endParaRPr lang="en-IN" b="1" dirty="0"/>
          </a:p>
        </p:txBody>
      </p:sp>
    </p:spTree>
    <p:extLst>
      <p:ext uri="{BB962C8B-B14F-4D97-AF65-F5344CB8AC3E}">
        <p14:creationId xmlns:p14="http://schemas.microsoft.com/office/powerpoint/2010/main" val="3941240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997" y="321972"/>
            <a:ext cx="8596668" cy="6310647"/>
          </a:xfrm>
        </p:spPr>
        <p:txBody>
          <a:bodyPr>
            <a:normAutofit fontScale="70000" lnSpcReduction="20000"/>
          </a:bodyPr>
          <a:lstStyle/>
          <a:p>
            <a:pPr marL="0" indent="0">
              <a:buNone/>
            </a:pPr>
            <a:r>
              <a:rPr lang="en-IN" b="1" dirty="0"/>
              <a:t># Data Visualization</a:t>
            </a:r>
          </a:p>
          <a:p>
            <a:pPr marL="0" indent="0">
              <a:buNone/>
            </a:pPr>
            <a:endParaRPr lang="en-IN" b="1" dirty="0"/>
          </a:p>
          <a:p>
            <a:pPr marL="0" indent="0">
              <a:buNone/>
            </a:pPr>
            <a:r>
              <a:rPr lang="en-IN" b="1" dirty="0"/>
              <a:t># Histogram of earthquake magnitudes</a:t>
            </a:r>
          </a:p>
          <a:p>
            <a:pPr marL="0" indent="0">
              <a:buNone/>
            </a:pPr>
            <a:r>
              <a:rPr lang="en-IN" b="1" dirty="0" err="1"/>
              <a:t>plt.figure</a:t>
            </a:r>
            <a:r>
              <a:rPr lang="en-IN" b="1" dirty="0"/>
              <a:t>(</a:t>
            </a:r>
            <a:r>
              <a:rPr lang="en-IN" b="1" dirty="0" err="1"/>
              <a:t>figsize</a:t>
            </a:r>
            <a:r>
              <a:rPr lang="en-IN" b="1" dirty="0"/>
              <a:t>=(8, 6))</a:t>
            </a:r>
          </a:p>
          <a:p>
            <a:pPr marL="0" indent="0">
              <a:buNone/>
            </a:pPr>
            <a:r>
              <a:rPr lang="en-IN" b="1" dirty="0" err="1"/>
              <a:t>sns.histplot</a:t>
            </a:r>
            <a:r>
              <a:rPr lang="en-IN" b="1" dirty="0"/>
              <a:t>(</a:t>
            </a:r>
            <a:r>
              <a:rPr lang="en-IN" b="1" dirty="0" err="1"/>
              <a:t>earthquake_data</a:t>
            </a:r>
            <a:r>
              <a:rPr lang="en-IN" b="1" dirty="0"/>
              <a:t>['magnitude'], bins=20, </a:t>
            </a:r>
            <a:r>
              <a:rPr lang="en-IN" b="1" dirty="0" err="1"/>
              <a:t>kde</a:t>
            </a:r>
            <a:r>
              <a:rPr lang="en-IN" b="1" dirty="0"/>
              <a:t>=True)</a:t>
            </a:r>
          </a:p>
          <a:p>
            <a:pPr marL="0" indent="0">
              <a:buNone/>
            </a:pPr>
            <a:r>
              <a:rPr lang="en-IN" b="1" dirty="0" err="1"/>
              <a:t>plt.xlabel</a:t>
            </a:r>
            <a:r>
              <a:rPr lang="en-IN" b="1" dirty="0"/>
              <a:t>('Magnitude')</a:t>
            </a:r>
          </a:p>
          <a:p>
            <a:pPr marL="0" indent="0">
              <a:buNone/>
            </a:pPr>
            <a:r>
              <a:rPr lang="en-IN" b="1" dirty="0" err="1"/>
              <a:t>plt.ylabel</a:t>
            </a:r>
            <a:r>
              <a:rPr lang="en-IN" b="1" dirty="0"/>
              <a:t>('Frequency')</a:t>
            </a:r>
          </a:p>
          <a:p>
            <a:pPr marL="0" indent="0">
              <a:buNone/>
            </a:pPr>
            <a:r>
              <a:rPr lang="en-IN" b="1" dirty="0" err="1"/>
              <a:t>plt.title</a:t>
            </a:r>
            <a:r>
              <a:rPr lang="en-IN" b="1" dirty="0"/>
              <a:t>('Distribution of Earthquake Magnitudes')</a:t>
            </a:r>
          </a:p>
          <a:p>
            <a:pPr marL="0" indent="0">
              <a:buNone/>
            </a:pPr>
            <a:r>
              <a:rPr lang="en-IN" b="1" dirty="0" err="1"/>
              <a:t>plt.show</a:t>
            </a:r>
            <a:r>
              <a:rPr lang="en-IN" b="1" dirty="0"/>
              <a:t>()</a:t>
            </a:r>
          </a:p>
          <a:p>
            <a:pPr marL="0" indent="0">
              <a:buNone/>
            </a:pPr>
            <a:endParaRPr lang="en-IN" b="1" dirty="0"/>
          </a:p>
          <a:p>
            <a:pPr marL="0" indent="0">
              <a:buNone/>
            </a:pPr>
            <a:r>
              <a:rPr lang="en-IN" b="1" dirty="0"/>
              <a:t># Scatter plot of earthquake locations</a:t>
            </a:r>
          </a:p>
          <a:p>
            <a:pPr marL="0" indent="0">
              <a:buNone/>
            </a:pPr>
            <a:r>
              <a:rPr lang="en-IN" b="1" dirty="0" err="1"/>
              <a:t>plt.figure</a:t>
            </a:r>
            <a:r>
              <a:rPr lang="en-IN" b="1" dirty="0"/>
              <a:t>(</a:t>
            </a:r>
            <a:r>
              <a:rPr lang="en-IN" b="1" dirty="0" err="1"/>
              <a:t>figsize</a:t>
            </a:r>
            <a:r>
              <a:rPr lang="en-IN" b="1" dirty="0"/>
              <a:t>=(10, 8))</a:t>
            </a:r>
          </a:p>
          <a:p>
            <a:pPr marL="0" indent="0">
              <a:buNone/>
            </a:pPr>
            <a:r>
              <a:rPr lang="en-IN" b="1" dirty="0" err="1"/>
              <a:t>plt.scatter</a:t>
            </a:r>
            <a:r>
              <a:rPr lang="en-IN" b="1" dirty="0"/>
              <a:t>(</a:t>
            </a:r>
            <a:r>
              <a:rPr lang="en-IN" b="1" dirty="0" err="1"/>
              <a:t>earthquake_data</a:t>
            </a:r>
            <a:r>
              <a:rPr lang="en-IN" b="1" dirty="0"/>
              <a:t>['longitude'], </a:t>
            </a:r>
            <a:r>
              <a:rPr lang="en-IN" b="1" dirty="0" err="1"/>
              <a:t>earthquake_data</a:t>
            </a:r>
            <a:r>
              <a:rPr lang="en-IN" b="1" dirty="0"/>
              <a:t>['latitude'], c=</a:t>
            </a:r>
            <a:r>
              <a:rPr lang="en-IN" b="1" dirty="0" err="1"/>
              <a:t>earthquake_data</a:t>
            </a:r>
            <a:r>
              <a:rPr lang="en-IN" b="1" dirty="0"/>
              <a:t>['magnitude'], </a:t>
            </a:r>
            <a:r>
              <a:rPr lang="en-IN" b="1" dirty="0" err="1"/>
              <a:t>cmap</a:t>
            </a:r>
            <a:r>
              <a:rPr lang="en-IN" b="1" dirty="0"/>
              <a:t>='</a:t>
            </a:r>
            <a:r>
              <a:rPr lang="en-IN" b="1" dirty="0" err="1"/>
              <a:t>viridis</a:t>
            </a:r>
            <a:r>
              <a:rPr lang="en-IN" b="1" dirty="0"/>
              <a:t>', alpha=0.5)</a:t>
            </a:r>
          </a:p>
          <a:p>
            <a:pPr marL="0" indent="0">
              <a:buNone/>
            </a:pPr>
            <a:r>
              <a:rPr lang="en-IN" b="1" dirty="0" err="1"/>
              <a:t>plt.colorbar</a:t>
            </a:r>
            <a:r>
              <a:rPr lang="en-IN" b="1" dirty="0"/>
              <a:t>(label='Magnitude')</a:t>
            </a:r>
          </a:p>
          <a:p>
            <a:pPr marL="0" indent="0">
              <a:buNone/>
            </a:pPr>
            <a:r>
              <a:rPr lang="en-IN" b="1" dirty="0" err="1"/>
              <a:t>plt.xlabel</a:t>
            </a:r>
            <a:r>
              <a:rPr lang="en-IN" b="1" dirty="0"/>
              <a:t>('Longitude')</a:t>
            </a:r>
          </a:p>
          <a:p>
            <a:pPr marL="0" indent="0">
              <a:buNone/>
            </a:pPr>
            <a:r>
              <a:rPr lang="en-IN" b="1" dirty="0" err="1"/>
              <a:t>plt.ylabel</a:t>
            </a:r>
            <a:r>
              <a:rPr lang="en-IN" b="1" dirty="0"/>
              <a:t>('Latitude')</a:t>
            </a:r>
          </a:p>
          <a:p>
            <a:pPr marL="0" indent="0">
              <a:buNone/>
            </a:pPr>
            <a:r>
              <a:rPr lang="en-IN" b="1" dirty="0" err="1"/>
              <a:t>plt.title</a:t>
            </a:r>
            <a:r>
              <a:rPr lang="en-IN" b="1" dirty="0"/>
              <a:t>('Earthquake Locations and Magnitudes')</a:t>
            </a:r>
          </a:p>
          <a:p>
            <a:pPr marL="0" indent="0">
              <a:buNone/>
            </a:pPr>
            <a:r>
              <a:rPr lang="en-IN" b="1" dirty="0" err="1"/>
              <a:t>plt.show</a:t>
            </a:r>
            <a:r>
              <a:rPr lang="en-IN" b="1" dirty="0"/>
              <a:t>()</a:t>
            </a:r>
          </a:p>
          <a:p>
            <a:pPr marL="0" indent="0">
              <a:buNone/>
            </a:pPr>
            <a:endParaRPr lang="en-IN" b="1" dirty="0"/>
          </a:p>
          <a:p>
            <a:pPr marL="0" indent="0">
              <a:buNone/>
            </a:pPr>
            <a:r>
              <a:rPr lang="en-IN" b="1" dirty="0"/>
              <a:t># Time series plot of earthquake occurrences</a:t>
            </a:r>
          </a:p>
          <a:p>
            <a:pPr marL="0" indent="0">
              <a:buNone/>
            </a:pPr>
            <a:r>
              <a:rPr lang="en-IN" b="1" dirty="0" err="1"/>
              <a:t>earthquake_data</a:t>
            </a:r>
            <a:r>
              <a:rPr lang="en-IN" b="1" dirty="0"/>
              <a:t>['</a:t>
            </a:r>
            <a:r>
              <a:rPr lang="en-IN" b="1" dirty="0" err="1"/>
              <a:t>datetime</a:t>
            </a:r>
            <a:r>
              <a:rPr lang="en-IN" b="1" dirty="0"/>
              <a:t>'] = </a:t>
            </a:r>
            <a:r>
              <a:rPr lang="en-IN" b="1" dirty="0" err="1"/>
              <a:t>pd.to_datetime</a:t>
            </a:r>
            <a:r>
              <a:rPr lang="en-IN" b="1" dirty="0"/>
              <a:t>(</a:t>
            </a:r>
            <a:r>
              <a:rPr lang="en-IN" b="1" dirty="0" err="1"/>
              <a:t>earthquake_data</a:t>
            </a:r>
            <a:r>
              <a:rPr lang="en-IN" b="1" dirty="0"/>
              <a:t>['time</a:t>
            </a:r>
            <a:r>
              <a:rPr lang="en-IN" b="1" dirty="0" smtClean="0"/>
              <a:t>'])</a:t>
            </a:r>
            <a:endParaRPr lang="en-IN" b="1" dirty="0"/>
          </a:p>
        </p:txBody>
      </p:sp>
    </p:spTree>
    <p:extLst>
      <p:ext uri="{BB962C8B-B14F-4D97-AF65-F5344CB8AC3E}">
        <p14:creationId xmlns:p14="http://schemas.microsoft.com/office/powerpoint/2010/main" val="153910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6122" y="679519"/>
            <a:ext cx="8596668" cy="5090216"/>
          </a:xfrm>
        </p:spPr>
        <p:txBody>
          <a:bodyPr>
            <a:normAutofit fontScale="92500" lnSpcReduction="20000"/>
          </a:bodyPr>
          <a:lstStyle/>
          <a:p>
            <a:pPr marL="0" indent="0">
              <a:buNone/>
            </a:pPr>
            <a:r>
              <a:rPr lang="en-IN" b="1" dirty="0"/>
              <a:t>/</a:t>
            </a:r>
            <a:r>
              <a:rPr lang="en-IN" b="1" dirty="0" err="1"/>
              <a:t>earthquake_data.set_index</a:t>
            </a:r>
            <a:r>
              <a:rPr lang="en-IN" b="1" dirty="0"/>
              <a:t>('</a:t>
            </a:r>
            <a:r>
              <a:rPr lang="en-IN" b="1" dirty="0" err="1"/>
              <a:t>datetime</a:t>
            </a:r>
            <a:r>
              <a:rPr lang="en-IN" b="1" dirty="0"/>
              <a:t>', </a:t>
            </a:r>
            <a:r>
              <a:rPr lang="en-IN" b="1" dirty="0" err="1"/>
              <a:t>inplace</a:t>
            </a:r>
            <a:r>
              <a:rPr lang="en-IN" b="1" dirty="0"/>
              <a:t>=True)</a:t>
            </a:r>
          </a:p>
          <a:p>
            <a:pPr marL="0" indent="0">
              <a:buNone/>
            </a:pPr>
            <a:endParaRPr lang="en-IN" b="1" dirty="0"/>
          </a:p>
          <a:p>
            <a:pPr marL="0" indent="0">
              <a:buNone/>
            </a:pPr>
            <a:r>
              <a:rPr lang="en-IN" b="1" dirty="0" err="1"/>
              <a:t>plt.figure</a:t>
            </a:r>
            <a:r>
              <a:rPr lang="en-IN" b="1" dirty="0"/>
              <a:t>(</a:t>
            </a:r>
            <a:r>
              <a:rPr lang="en-IN" b="1" dirty="0" err="1"/>
              <a:t>figsize</a:t>
            </a:r>
            <a:r>
              <a:rPr lang="en-IN" b="1" dirty="0"/>
              <a:t>=(12, 6))</a:t>
            </a:r>
          </a:p>
          <a:p>
            <a:pPr marL="0" indent="0">
              <a:buNone/>
            </a:pPr>
            <a:r>
              <a:rPr lang="en-IN" b="1" dirty="0" err="1"/>
              <a:t>earthquake_data</a:t>
            </a:r>
            <a:r>
              <a:rPr lang="en-IN" b="1" dirty="0"/>
              <a:t>['magnitude'].plot(legend=True, label='Magnitude', </a:t>
            </a:r>
            <a:r>
              <a:rPr lang="en-IN" b="1" dirty="0" err="1"/>
              <a:t>color</a:t>
            </a:r>
            <a:r>
              <a:rPr lang="en-IN" b="1" dirty="0"/>
              <a:t>='blue')</a:t>
            </a:r>
          </a:p>
          <a:p>
            <a:pPr marL="0" indent="0">
              <a:buNone/>
            </a:pPr>
            <a:r>
              <a:rPr lang="en-IN" b="1" dirty="0" err="1"/>
              <a:t>plt.xlabel</a:t>
            </a:r>
            <a:r>
              <a:rPr lang="en-IN" b="1" dirty="0"/>
              <a:t>('Date')</a:t>
            </a:r>
          </a:p>
          <a:p>
            <a:pPr marL="0" indent="0">
              <a:buNone/>
            </a:pPr>
            <a:r>
              <a:rPr lang="en-IN" b="1" dirty="0" err="1"/>
              <a:t>plt.ylabel</a:t>
            </a:r>
            <a:r>
              <a:rPr lang="en-IN" b="1" dirty="0"/>
              <a:t>('Magnitude')</a:t>
            </a:r>
          </a:p>
          <a:p>
            <a:pPr marL="0" indent="0">
              <a:buNone/>
            </a:pPr>
            <a:r>
              <a:rPr lang="en-IN" b="1" dirty="0" err="1"/>
              <a:t>plt.title</a:t>
            </a:r>
            <a:r>
              <a:rPr lang="en-IN" b="1" dirty="0"/>
              <a:t>('Earthquake Magnitudes Over Time')</a:t>
            </a:r>
          </a:p>
          <a:p>
            <a:pPr marL="0" indent="0">
              <a:buNone/>
            </a:pPr>
            <a:r>
              <a:rPr lang="en-IN" b="1" dirty="0" err="1"/>
              <a:t>plt.show</a:t>
            </a:r>
            <a:r>
              <a:rPr lang="en-IN" b="1" dirty="0"/>
              <a:t>()</a:t>
            </a:r>
          </a:p>
          <a:p>
            <a:pPr marL="0" indent="0">
              <a:buNone/>
            </a:pPr>
            <a:endParaRPr lang="en-IN" b="1" dirty="0"/>
          </a:p>
          <a:p>
            <a:pPr marL="0" indent="0">
              <a:buNone/>
            </a:pPr>
            <a:r>
              <a:rPr lang="en-IN" b="1" dirty="0"/>
              <a:t># Correlation matrix </a:t>
            </a:r>
            <a:r>
              <a:rPr lang="en-IN" b="1" dirty="0" err="1"/>
              <a:t>heatmap</a:t>
            </a:r>
            <a:endParaRPr lang="en-IN" b="1" dirty="0"/>
          </a:p>
          <a:p>
            <a:pPr marL="0" indent="0">
              <a:buNone/>
            </a:pPr>
            <a:r>
              <a:rPr lang="en-IN" b="1" dirty="0" err="1"/>
              <a:t>correlation_matrix</a:t>
            </a:r>
            <a:r>
              <a:rPr lang="en-IN" b="1" dirty="0"/>
              <a:t> = </a:t>
            </a:r>
            <a:r>
              <a:rPr lang="en-IN" b="1" dirty="0" err="1"/>
              <a:t>earthquake_data.corr</a:t>
            </a:r>
            <a:r>
              <a:rPr lang="en-IN" b="1" dirty="0"/>
              <a:t>()</a:t>
            </a:r>
          </a:p>
          <a:p>
            <a:pPr marL="0" indent="0">
              <a:buNone/>
            </a:pPr>
            <a:r>
              <a:rPr lang="en-IN" b="1" dirty="0" err="1"/>
              <a:t>plt.figure</a:t>
            </a:r>
            <a:r>
              <a:rPr lang="en-IN" b="1" dirty="0"/>
              <a:t>(</a:t>
            </a:r>
            <a:r>
              <a:rPr lang="en-IN" b="1" dirty="0" err="1"/>
              <a:t>figsize</a:t>
            </a:r>
            <a:r>
              <a:rPr lang="en-IN" b="1" dirty="0"/>
              <a:t>=(10, 8))</a:t>
            </a:r>
          </a:p>
          <a:p>
            <a:pPr marL="0" indent="0">
              <a:buNone/>
            </a:pPr>
            <a:r>
              <a:rPr lang="en-IN" b="1" dirty="0" err="1"/>
              <a:t>sns.heatmap</a:t>
            </a:r>
            <a:r>
              <a:rPr lang="en-IN" b="1" dirty="0"/>
              <a:t>(</a:t>
            </a:r>
            <a:r>
              <a:rPr lang="en-IN" b="1" dirty="0" err="1"/>
              <a:t>correlation_matrix</a:t>
            </a:r>
            <a:r>
              <a:rPr lang="en-IN" b="1" dirty="0"/>
              <a:t>, </a:t>
            </a:r>
            <a:r>
              <a:rPr lang="en-IN" b="1" dirty="0" err="1"/>
              <a:t>annot</a:t>
            </a:r>
            <a:r>
              <a:rPr lang="en-IN" b="1" dirty="0"/>
              <a:t>=True, </a:t>
            </a:r>
            <a:r>
              <a:rPr lang="en-IN" b="1" dirty="0" err="1"/>
              <a:t>cmap</a:t>
            </a:r>
            <a:r>
              <a:rPr lang="en-IN" b="1" dirty="0"/>
              <a:t>='</a:t>
            </a:r>
            <a:r>
              <a:rPr lang="en-IN" b="1" dirty="0" err="1"/>
              <a:t>coolwarm</a:t>
            </a:r>
            <a:r>
              <a:rPr lang="en-IN" b="1" dirty="0"/>
              <a:t>', </a:t>
            </a:r>
            <a:r>
              <a:rPr lang="en-IN" b="1" dirty="0" err="1"/>
              <a:t>fmt</a:t>
            </a:r>
            <a:r>
              <a:rPr lang="en-IN" b="1" dirty="0"/>
              <a:t>=".2f")</a:t>
            </a:r>
          </a:p>
          <a:p>
            <a:pPr marL="0" indent="0">
              <a:buNone/>
            </a:pPr>
            <a:r>
              <a:rPr lang="en-IN" b="1" dirty="0" err="1"/>
              <a:t>plt.title</a:t>
            </a:r>
            <a:r>
              <a:rPr lang="en-IN" b="1" dirty="0"/>
              <a:t>('Correlation Matrix')</a:t>
            </a:r>
          </a:p>
          <a:p>
            <a:pPr marL="0" indent="0">
              <a:buNone/>
            </a:pPr>
            <a:r>
              <a:rPr lang="en-IN" b="1" dirty="0" err="1"/>
              <a:t>plt.show</a:t>
            </a:r>
            <a:r>
              <a:rPr lang="en-IN" b="1" dirty="0"/>
              <a:t>()</a:t>
            </a:r>
          </a:p>
          <a:p>
            <a:endParaRPr lang="en-IN" dirty="0"/>
          </a:p>
          <a:p>
            <a:endParaRPr lang="en-IN" dirty="0"/>
          </a:p>
        </p:txBody>
      </p:sp>
    </p:spTree>
    <p:extLst>
      <p:ext uri="{BB962C8B-B14F-4D97-AF65-F5344CB8AC3E}">
        <p14:creationId xmlns:p14="http://schemas.microsoft.com/office/powerpoint/2010/main" val="18200404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11144</TotalTime>
  <Words>776</Words>
  <Application>Microsoft Office PowerPoint</Application>
  <PresentationFormat>Widescreen</PresentationFormat>
  <Paragraphs>107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EARTHQUAKE PREDICTION MODEL USING PYTHON</vt:lpstr>
      <vt:lpstr>ABSTRACT</vt:lpstr>
      <vt:lpstr>PROBLEM STATEMENT</vt:lpstr>
      <vt:lpstr>DATA COLLECTION</vt:lpstr>
      <vt:lpstr>DATA PROCESSING </vt:lpstr>
      <vt:lpstr>PowerPoint Presentation</vt:lpstr>
      <vt:lpstr>PowerPoint Presentation</vt:lpstr>
      <vt:lpstr>PowerPoint Presentation</vt:lpstr>
      <vt:lpstr>PowerPoint Presentation</vt:lpstr>
      <vt:lpstr>Python program</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 USING PYTHON</dc:title>
  <dc:creator>ADMIN</dc:creator>
  <cp:lastModifiedBy>ADMIN</cp:lastModifiedBy>
  <cp:revision>16</cp:revision>
  <dcterms:created xsi:type="dcterms:W3CDTF">2023-09-26T15:49:49Z</dcterms:created>
  <dcterms:modified xsi:type="dcterms:W3CDTF">2023-10-04T09:44:50Z</dcterms:modified>
</cp:coreProperties>
</file>