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38"/>
  </p:normalViewPr>
  <p:slideViewPr>
    <p:cSldViewPr snapToGrid="0">
      <p:cViewPr varScale="1">
        <p:scale>
          <a:sx n="118" d="100"/>
          <a:sy n="118" d="100"/>
        </p:scale>
        <p:origin x="6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21" Type="http://schemas.microsoft.com/office/2016/11/relationships/changesInfo" Target="changesInfos/changesInfo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b="1">
                <a:solidFill>
                  <a:schemeClr val="accent1"/>
                </a:solidFill>
                <a:latin typeface="Arial" panose="020B0604020202020204" pitchFamily="34" charset="0"/>
                <a:cs typeface="Arial" panose="020B0604020202020204" pitchFamily="34" charset="0"/>
              </a:rPr>
              <a:t>KEYLOGGER </a:t>
            </a:r>
            <a:endParaRPr lang="en-US" b="1">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algn="ctr"/>
            <a:r>
              <a:rPr lang="en-US" sz="2000" b="1" dirty="0">
                <a:solidFill>
                  <a:schemeClr val="accent1">
                    <a:lumMod val="75000"/>
                  </a:schemeClr>
                </a:solidFill>
                <a:latin typeface="Arial"/>
                <a:cs typeface="Arial"/>
              </a:rPr>
              <a:t>1. </a:t>
            </a:r>
            <a:r>
              <a:rPr lang="en-IN" sz="2000" b="1">
                <a:solidFill>
                  <a:schemeClr val="accent1">
                    <a:lumMod val="75000"/>
                  </a:schemeClr>
                </a:solidFill>
                <a:latin typeface="Arial"/>
                <a:cs typeface="Arial"/>
              </a:rPr>
              <a:t>SUDALAIMUTHU E </a:t>
            </a:r>
            <a:r>
              <a:rPr lang="en-US" sz="2000" b="1">
                <a:solidFill>
                  <a:schemeClr val="accent1">
                    <a:lumMod val="75000"/>
                  </a:schemeClr>
                </a:solidFill>
                <a:latin typeface="Arial"/>
                <a:cs typeface="Arial"/>
              </a:rPr>
              <a:t>-VV </a:t>
            </a:r>
            <a:r>
              <a:rPr lang="en-US" sz="2000" b="1" dirty="0">
                <a:solidFill>
                  <a:schemeClr val="accent1">
                    <a:lumMod val="75000"/>
                  </a:schemeClr>
                </a:solidFill>
                <a:latin typeface="Arial"/>
                <a:cs typeface="Arial"/>
              </a:rPr>
              <a:t>COLLEGE OF ENGINEERING-COMPUTER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779</Words>
  <Application>Microsoft Office PowerPoint</Application>
  <PresentationFormat>Widescreen</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sudalaimuthu8020@gmail.com</cp:lastModifiedBy>
  <cp:revision>25</cp:revision>
  <dcterms:created xsi:type="dcterms:W3CDTF">2021-05-26T16:50:10Z</dcterms:created>
  <dcterms:modified xsi:type="dcterms:W3CDTF">2024-04-03T14:18:32Z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