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F3F0-0AC6-D3F3-E05E-A95C1AFEC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718A7-F081-921C-54CA-6AE6DFF7C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056C-2A3C-BD79-1867-773FD030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CFEE-9AE9-43FB-BD19-D5142D2DB60A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E7F6F-047A-D43C-A82E-1ECC7BEA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8AAD0-7953-1E40-7F47-76D0F878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5090-D845-4720-B998-BADD65C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14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642C5-1990-8E05-7F90-94D18B0A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D3AED-976A-CE27-F1FB-8C488D5431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8F7AE-830C-59CB-8630-34073661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CFEE-9AE9-43FB-BD19-D5142D2DB60A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32210-B8D2-A12C-BAF4-E726F2E6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E3312-06FC-8146-C096-1B539B69D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5090-D845-4720-B998-BADD65C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96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1D08E9-16D0-690F-5828-C4403E3A0C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EDFB95-28FE-96BF-EB39-CBEB14182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24BBF-C3EE-8982-05AC-E19569CF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CFEE-9AE9-43FB-BD19-D5142D2DB60A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C8D92-F191-8E0A-27B5-F9BA93D55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E1591-8F62-5CC3-04FF-1FBCC8FDD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5090-D845-4720-B998-BADD65C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18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9D754-944F-4643-5AA9-FD18FE00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AEED7-E164-4391-66E3-2B76A050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B228D-9D57-DFF3-FB81-D2FDB65C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CFEE-9AE9-43FB-BD19-D5142D2DB60A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FE431-AF94-2448-85D0-C5A14D381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E7637-06D1-52EB-C909-0930676A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5090-D845-4720-B998-BADD65C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59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78E3-70A6-A9A8-E000-827CF35F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961601-7EA1-E434-5346-EA24429D3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D1CD4-EDDA-21DF-0581-013992D92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CFEE-9AE9-43FB-BD19-D5142D2DB60A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AF660-86F9-8E6D-AC62-8791F878D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4310E-F50C-5584-FCF7-49697B497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5090-D845-4720-B998-BADD65C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15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4C93D-DAF9-4E4D-0D19-71A513AD8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F0EAA-C845-78F0-3AD2-A371303943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FAE87-10CA-9AA1-F225-5A8FD67B58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7D2CA-DE49-FEE5-C9AD-5D67762B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CFEE-9AE9-43FB-BD19-D5142D2DB60A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2BCF8-654A-9913-A442-DAB40A66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D5D7F9-D763-7FE7-350F-FEBB4368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5090-D845-4720-B998-BADD65C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72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83740-3027-0F06-30DC-CB2B015F1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4BB8C-B499-7B7A-2D41-9DB8ABD8C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9B76B-81EC-614A-50AD-E9F49A17A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EE7596-970D-E577-AFFD-5F5C0B662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61968A-2F3B-4ADF-06B0-777A43F71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3CA7D7-0D50-1286-A710-3E83602C7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CFEE-9AE9-43FB-BD19-D5142D2DB60A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5F210D-091B-7C48-C611-B83CFCA07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B37C74-BC03-D358-CBDB-D388DA9DA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5090-D845-4720-B998-BADD65C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4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4BBA-6CD6-BC07-490A-08DB4320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C80B95-03E6-D682-D4B7-AD4DDAE8F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CFEE-9AE9-43FB-BD19-D5142D2DB60A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56B7A5-84A2-E725-5563-A6262E3D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28847-7225-4963-F402-FFF6DCC14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5090-D845-4720-B998-BADD65C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5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2B54B1-09EA-12E3-6130-CB31A644F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CFEE-9AE9-43FB-BD19-D5142D2DB60A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6BCC9-2DE3-E770-9D4B-BB7D769B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4C4D6-F334-4152-DC0C-E3B85EB0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5090-D845-4720-B998-BADD65C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13562-3D85-3CB2-673C-EF83354F7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25977-30AE-68C9-245A-A5019C4E2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B478A-1ED6-FABB-A668-1ACA14F00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7DB5D-1A4A-7A70-F545-6A67A8D2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CFEE-9AE9-43FB-BD19-D5142D2DB60A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02995-0408-A0C4-53C5-DA6334F2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3E22E3-9D55-2DD7-373D-5B0D5DF1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5090-D845-4720-B998-BADD65C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525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64BA-3872-745F-3248-C12C4D775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0CAB4-6556-8FD0-D701-0A6C7E0A2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E7DE2-117C-5670-E60F-8D290E7880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38005-E3CB-2A74-3CC4-9546885B6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3CFEE-9AE9-43FB-BD19-D5142D2DB60A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71D632-8B30-A4FA-E5F4-336FA675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39C34-140E-0CD6-DEE1-21902478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15090-D845-4720-B998-BADD65C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00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2678EC-5DEE-6E65-0670-C200EBD58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3EEDA-9314-5BC7-D1DA-7F91B66A8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1D7AD-84EB-8669-D87D-8FA184D024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3CFEE-9AE9-43FB-BD19-D5142D2DB60A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3D13B-554F-F0FA-8B9B-75497E905C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E55B6-5710-21A8-BC96-8066550C8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15090-D845-4720-B998-BADD65C66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67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497CC-BE42-72AD-3409-737FE9A93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14207-FBA7-C901-4B05-C6A2B50D4A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B2F3CC-E6BF-C75C-0AE3-2FED88B26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1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056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A87DF-7742-654A-0A96-60123454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95D0E7-B4C7-3338-1F53-D020167B44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4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375066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02820-A2D2-7E5E-2AE4-34231AC5A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5DCE9F-6D55-B8AF-16CC-034703900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5956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5455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2E3F-4627-87B0-C9D4-29386AC4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54262-D52B-A715-2204-172F25B25A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4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8130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823A-D3E4-9F28-A18B-24A07A5A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3429D8-BA2A-0EA0-BE35-1890A576E6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4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1228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SUDANSHU KHULLAR</dc:creator>
  <cp:lastModifiedBy>SUDANSHU KHULLAR</cp:lastModifiedBy>
  <cp:revision>1</cp:revision>
  <dcterms:created xsi:type="dcterms:W3CDTF">2025-07-30T05:01:23Z</dcterms:created>
  <dcterms:modified xsi:type="dcterms:W3CDTF">2025-07-30T05:01:45Z</dcterms:modified>
</cp:coreProperties>
</file>