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SLOW DETECTION OF INCIDENTS</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MANUAL, ERROR-PRONE REPORTING</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INEFFICIENT</a:t>
          </a:r>
          <a:r>
            <a:rPr lang="en-US" baseline="0" dirty="0"/>
            <a:t> DISPATCHING</a:t>
          </a:r>
          <a:endParaRPr lang="en-US" dirty="0"/>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LACK OF REAL-TIME COMMUNICATION BETWEEN VICTIMS AND RESPONDERS</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1</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REAL-TIME NLP &amp; VOICE ANALYSIS</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SMART &amp; ACCURATELOCATION SHARING</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3</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INSTANT DEPARTMENT ALERT SYSTEM</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4</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HANDS-FREE</a:t>
          </a:r>
          <a:r>
            <a:rPr lang="en-US" baseline="0" dirty="0"/>
            <a:t> EMERGENCY REPORTING</a:t>
          </a:r>
          <a:endParaRPr lang="en-US" dirty="0"/>
        </a:p>
      </dgm:t>
    </dgm:pt>
    <dgm:pt modelId="{338B3E43-3652-4902-AE82-69646DE76CA7}" type="sibTrans" cxnId="{D3D5DDFE-3C40-4FB4-A2D6-AF320BE8808D}">
      <dgm:prSet/>
      <dgm:spPr/>
      <dgm:t>
        <a:bodyPr/>
        <a:lstStyle/>
        <a:p>
          <a:endParaRPr lang="en-US"/>
        </a:p>
      </dgm:t>
    </dgm:pt>
    <dgm:pt modelId="{D5DFEBC1-CD5A-4769-8915-305975D67145}" type="parTrans" cxnId="{D3D5DDFE-3C40-4FB4-A2D6-AF320BE8808D}">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6DFA04-31EF-49B6-AFAE-2287858E030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1F9790D5-38A3-429B-A317-DF0AD279662F}">
      <dgm:prSet/>
      <dgm:spPr/>
      <dgm:t>
        <a:bodyPr/>
        <a:lstStyle/>
        <a:p>
          <a:r>
            <a:rPr lang="en-US" dirty="0"/>
            <a:t>2020</a:t>
          </a:r>
        </a:p>
      </dgm:t>
    </dgm:pt>
    <dgm:pt modelId="{BC487822-AE5B-4D7D-847D-9DB986731D58}" type="parTrans" cxnId="{74588FBE-E101-49CB-AEFC-85BE15988220}">
      <dgm:prSet/>
      <dgm:spPr/>
      <dgm:t>
        <a:bodyPr/>
        <a:lstStyle/>
        <a:p>
          <a:endParaRPr lang="en-US"/>
        </a:p>
      </dgm:t>
    </dgm:pt>
    <dgm:pt modelId="{1160BC11-7471-41B5-9E10-F44999CF6917}" type="sibTrans" cxnId="{74588FBE-E101-49CB-AEFC-85BE15988220}">
      <dgm:prSet/>
      <dgm:spPr/>
      <dgm:t>
        <a:bodyPr/>
        <a:lstStyle/>
        <a:p>
          <a:endParaRPr lang="en-US"/>
        </a:p>
      </dgm:t>
    </dgm:pt>
    <dgm:pt modelId="{BEC4FEFB-9DA3-46DF-BC27-4CF1CF7062A5}">
      <dgm:prSet/>
      <dgm:spPr/>
      <dgm:t>
        <a:bodyPr/>
        <a:lstStyle/>
        <a:p>
          <a:r>
            <a:rPr lang="en-US" dirty="0"/>
            <a:t>Lorem ipsum dolor sit amet</a:t>
          </a:r>
        </a:p>
      </dgm:t>
    </dgm:pt>
    <dgm:pt modelId="{2FF44718-66CA-4EF2-AC7D-643726C20EF5}" type="parTrans" cxnId="{42F54EA7-FC87-4FB8-8F7E-E74771323B80}">
      <dgm:prSet/>
      <dgm:spPr/>
      <dgm:t>
        <a:bodyPr/>
        <a:lstStyle/>
        <a:p>
          <a:endParaRPr lang="en-US"/>
        </a:p>
      </dgm:t>
    </dgm:pt>
    <dgm:pt modelId="{6686CC1D-AB54-4C94-8F04-CBC183B080A5}" type="sibTrans" cxnId="{42F54EA7-FC87-4FB8-8F7E-E74771323B80}">
      <dgm:prSet/>
      <dgm:spPr/>
      <dgm:t>
        <a:bodyPr/>
        <a:lstStyle/>
        <a:p>
          <a:endParaRPr lang="en-US"/>
        </a:p>
      </dgm:t>
    </dgm:pt>
    <dgm:pt modelId="{D000FC35-75C5-4F26-A1CC-9C21B570811C}" type="pres">
      <dgm:prSet presAssocID="{A86DFA04-31EF-49B6-AFAE-2287858E0303}" presName="linearFlow" presStyleCnt="0">
        <dgm:presLayoutVars>
          <dgm:dir/>
          <dgm:animLvl val="lvl"/>
          <dgm:resizeHandles val="exact"/>
        </dgm:presLayoutVars>
      </dgm:prSet>
      <dgm:spPr/>
    </dgm:pt>
    <dgm:pt modelId="{9E194357-D28B-4D0A-8C6A-E3A60628641E}" type="pres">
      <dgm:prSet presAssocID="{9B50AE85-DEA1-41F3-9C2C-24A18069C473}" presName="composite" presStyleCnt="0"/>
      <dgm:spPr/>
    </dgm:pt>
    <dgm:pt modelId="{43FE42B6-2BB3-48FD-969E-9004C08ABA27}" type="pres">
      <dgm:prSet presAssocID="{9B50AE85-DEA1-41F3-9C2C-24A18069C473}" presName="parentText" presStyleLbl="alignNode1" presStyleIdx="0" presStyleCnt="5">
        <dgm:presLayoutVars>
          <dgm:chMax val="1"/>
          <dgm:bulletEnabled val="1"/>
        </dgm:presLayoutVars>
      </dgm:prSet>
      <dgm:spPr/>
    </dgm:pt>
    <dgm:pt modelId="{F3AFCB3B-65C7-4E27-8212-AE30F765FDC6}" type="pres">
      <dgm:prSet presAssocID="{9B50AE85-DEA1-41F3-9C2C-24A18069C473}" presName="descendantText" presStyleLbl="alignAcc1" presStyleIdx="0" presStyleCnt="5">
        <dgm:presLayoutVars>
          <dgm:bulletEnabled val="1"/>
        </dgm:presLayoutVars>
      </dgm:prSet>
      <dgm:spPr/>
    </dgm:pt>
    <dgm:pt modelId="{C64CA3AF-B5E0-417C-AB01-B9148BFF13EB}" type="pres">
      <dgm:prSet presAssocID="{12A4AEA8-BC1D-4ADD-8236-A533A455F22E}" presName="sp" presStyleCnt="0"/>
      <dgm:spPr/>
    </dgm:pt>
    <dgm:pt modelId="{61865D0E-B9A3-4543-8D22-559F6346F2D4}" type="pres">
      <dgm:prSet presAssocID="{B157653D-2397-47E3-94A8-8E8B13726408}" presName="composite" presStyleCnt="0"/>
      <dgm:spPr/>
    </dgm:pt>
    <dgm:pt modelId="{A1ECE3D6-0F5B-4389-B09F-9C6E05F20CD4}" type="pres">
      <dgm:prSet presAssocID="{B157653D-2397-47E3-94A8-8E8B13726408}" presName="parentText" presStyleLbl="alignNode1" presStyleIdx="1" presStyleCnt="5">
        <dgm:presLayoutVars>
          <dgm:chMax val="1"/>
          <dgm:bulletEnabled val="1"/>
        </dgm:presLayoutVars>
      </dgm:prSet>
      <dgm:spPr/>
    </dgm:pt>
    <dgm:pt modelId="{D5D0A46B-954D-43EA-877B-FBC04A5E22EB}" type="pres">
      <dgm:prSet presAssocID="{B157653D-2397-47E3-94A8-8E8B13726408}" presName="descendantText" presStyleLbl="alignAcc1" presStyleIdx="1" presStyleCnt="5">
        <dgm:presLayoutVars>
          <dgm:bulletEnabled val="1"/>
        </dgm:presLayoutVars>
      </dgm:prSet>
      <dgm:spPr/>
    </dgm:pt>
    <dgm:pt modelId="{36E6D7FA-18C5-4C96-9C79-2377B9C3B9A0}" type="pres">
      <dgm:prSet presAssocID="{C11CD3A4-ED92-4609-A589-8DA6272582F8}" presName="sp" presStyleCnt="0"/>
      <dgm:spPr/>
    </dgm:pt>
    <dgm:pt modelId="{40406591-D32A-4982-B825-177BF8DED9D3}" type="pres">
      <dgm:prSet presAssocID="{501DC69F-43F9-4B1E-BE22-6D9FA0AFC528}" presName="composite" presStyleCnt="0"/>
      <dgm:spPr/>
    </dgm:pt>
    <dgm:pt modelId="{8F6DC501-26ED-4770-A385-A09F4F42B1E0}" type="pres">
      <dgm:prSet presAssocID="{501DC69F-43F9-4B1E-BE22-6D9FA0AFC528}" presName="parentText" presStyleLbl="alignNode1" presStyleIdx="2" presStyleCnt="5">
        <dgm:presLayoutVars>
          <dgm:chMax val="1"/>
          <dgm:bulletEnabled val="1"/>
        </dgm:presLayoutVars>
      </dgm:prSet>
      <dgm:spPr/>
    </dgm:pt>
    <dgm:pt modelId="{19E0DA4A-8E35-4B66-A977-FCA4BAFDCC4C}" type="pres">
      <dgm:prSet presAssocID="{501DC69F-43F9-4B1E-BE22-6D9FA0AFC528}" presName="descendantText" presStyleLbl="alignAcc1" presStyleIdx="2" presStyleCnt="5">
        <dgm:presLayoutVars>
          <dgm:bulletEnabled val="1"/>
        </dgm:presLayoutVars>
      </dgm:prSet>
      <dgm:spPr/>
    </dgm:pt>
    <dgm:pt modelId="{D19C7932-1E73-4C34-811D-5184F55EDEC7}" type="pres">
      <dgm:prSet presAssocID="{05A1C2F3-0854-4F17-AD49-F6E4F5029DC1}" presName="sp" presStyleCnt="0"/>
      <dgm:spPr/>
    </dgm:pt>
    <dgm:pt modelId="{B203FAE5-CC7A-494B-8C4B-EF0E18D0E3F5}" type="pres">
      <dgm:prSet presAssocID="{AE7358A2-3D9A-4A4C-BBED-5424660EAD51}" presName="composite" presStyleCnt="0"/>
      <dgm:spPr/>
    </dgm:pt>
    <dgm:pt modelId="{C3292C03-4473-41F1-82A8-BC343A13ACFF}" type="pres">
      <dgm:prSet presAssocID="{AE7358A2-3D9A-4A4C-BBED-5424660EAD51}" presName="parentText" presStyleLbl="alignNode1" presStyleIdx="3" presStyleCnt="5">
        <dgm:presLayoutVars>
          <dgm:chMax val="1"/>
          <dgm:bulletEnabled val="1"/>
        </dgm:presLayoutVars>
      </dgm:prSet>
      <dgm:spPr/>
    </dgm:pt>
    <dgm:pt modelId="{A9AA04F3-97A1-4149-BFD5-168BC7A6C127}" type="pres">
      <dgm:prSet presAssocID="{AE7358A2-3D9A-4A4C-BBED-5424660EAD51}" presName="descendantText" presStyleLbl="alignAcc1" presStyleIdx="3" presStyleCnt="5">
        <dgm:presLayoutVars>
          <dgm:bulletEnabled val="1"/>
        </dgm:presLayoutVars>
      </dgm:prSet>
      <dgm:spPr/>
    </dgm:pt>
    <dgm:pt modelId="{25DA5D61-8050-4ECB-AAF6-5489D657E6F5}" type="pres">
      <dgm:prSet presAssocID="{BCA8377F-58EC-40FD-8F05-DF4E529335AA}" presName="sp" presStyleCnt="0"/>
      <dgm:spPr/>
    </dgm:pt>
    <dgm:pt modelId="{B5A209BC-DF63-4215-B149-867E923EE967}" type="pres">
      <dgm:prSet presAssocID="{1F9790D5-38A3-429B-A317-DF0AD279662F}" presName="composite" presStyleCnt="0"/>
      <dgm:spPr/>
    </dgm:pt>
    <dgm:pt modelId="{1C908655-110A-4EBD-A302-6A09446F3BF7}" type="pres">
      <dgm:prSet presAssocID="{1F9790D5-38A3-429B-A317-DF0AD279662F}" presName="parentText" presStyleLbl="alignNode1" presStyleIdx="4" presStyleCnt="5">
        <dgm:presLayoutVars>
          <dgm:chMax val="1"/>
          <dgm:bulletEnabled val="1"/>
        </dgm:presLayoutVars>
      </dgm:prSet>
      <dgm:spPr/>
    </dgm:pt>
    <dgm:pt modelId="{DBA3F9AF-5184-4763-9CBF-22CBBCD6917B}" type="pres">
      <dgm:prSet presAssocID="{1F9790D5-38A3-429B-A317-DF0AD279662F}" presName="descendantText" presStyleLbl="alignAcc1" presStyleIdx="4" presStyleCnt="5">
        <dgm:presLayoutVars>
          <dgm:bulletEnabled val="1"/>
        </dgm:presLayoutVars>
      </dgm:prSet>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B62CC62A-B1EE-466C-BB26-924B8106572E}" type="presOf" srcId="{D8FCE50B-8057-456A-B2A9-965F28038B25}" destId="{A9AA04F3-97A1-4149-BFD5-168BC7A6C127}" srcOrd="0" destOrd="0" presId="urn:microsoft.com/office/officeart/2005/8/layout/chevron2"/>
    <dgm:cxn modelId="{F88F4232-77DC-40B9-BB0F-3421FBFA38E2}" srcId="{501DC69F-43F9-4B1E-BE22-6D9FA0AFC528}" destId="{44097D21-977F-4452-AE35-C129A16A3F89}" srcOrd="0" destOrd="0" parTransId="{5FFA1078-907B-401E-8F53-8B5E1527C8B3}" sibTransId="{EB2757D3-D785-439B-8033-3912AFC7CDAA}"/>
    <dgm:cxn modelId="{CDD99142-4C32-4170-A84E-C3ABC916C465}" type="presOf" srcId="{A86DFA04-31EF-49B6-AFAE-2287858E0303}" destId="{D000FC35-75C5-4F26-A1CC-9C21B570811C}" srcOrd="0" destOrd="0" presId="urn:microsoft.com/office/officeart/2005/8/layout/chevron2"/>
    <dgm:cxn modelId="{BDF6D565-7174-4E0F-97C1-6DDA5ED82746}" type="presOf" srcId="{CFC6C321-565B-4736-9600-0849B35804F7}" destId="{D5D0A46B-954D-43EA-877B-FBC04A5E22EB}" srcOrd="0" destOrd="0" presId="urn:microsoft.com/office/officeart/2005/8/layout/chevron2"/>
    <dgm:cxn modelId="{1CBB0F56-2A16-469E-B30F-2E05729C9C4B}" srcId="{B157653D-2397-47E3-94A8-8E8B13726408}" destId="{CFC6C321-565B-4736-9600-0849B35804F7}" srcOrd="0" destOrd="0" parTransId="{E16317D1-6F50-4823-97B7-A2996F0FE94D}" sibTransId="{E552DB50-1B67-4762-89F9-7D3490111E2B}"/>
    <dgm:cxn modelId="{C7C9AD81-25BE-4FD4-93C9-BB33DA463E82}" type="presOf" srcId="{AE7358A2-3D9A-4A4C-BBED-5424660EAD51}" destId="{C3292C03-4473-41F1-82A8-BC343A13ACFF}" srcOrd="0" destOrd="0" presId="urn:microsoft.com/office/officeart/2005/8/layout/chevron2"/>
    <dgm:cxn modelId="{3D676886-28ED-4FF4-91D3-FC3C2359EA11}" type="presOf" srcId="{1F9790D5-38A3-429B-A317-DF0AD279662F}" destId="{1C908655-110A-4EBD-A302-6A09446F3BF7}" srcOrd="0" destOrd="0" presId="urn:microsoft.com/office/officeart/2005/8/layout/chevron2"/>
    <dgm:cxn modelId="{5F2BBE88-7D94-4AE5-AC43-3FBA12206261}" type="presOf" srcId="{9B50AE85-DEA1-41F3-9C2C-24A18069C473}" destId="{43FE42B6-2BB3-48FD-969E-9004C08ABA27}" srcOrd="0" destOrd="0" presId="urn:microsoft.com/office/officeart/2005/8/layout/chevron2"/>
    <dgm:cxn modelId="{F5ADDE91-116F-4007-8F90-C359A5A100C0}" type="presOf" srcId="{501DC69F-43F9-4B1E-BE22-6D9FA0AFC528}" destId="{8F6DC501-26ED-4770-A385-A09F4F42B1E0}" srcOrd="0" destOrd="0" presId="urn:microsoft.com/office/officeart/2005/8/layout/chevron2"/>
    <dgm:cxn modelId="{A4CE7A9B-B015-4E32-A86C-C3A08970D2FB}" srcId="{A86DFA04-31EF-49B6-AFAE-2287858E0303}" destId="{9B50AE85-DEA1-41F3-9C2C-24A18069C473}" srcOrd="0" destOrd="0" parTransId="{20A9B789-9B22-478C-970C-71496754809B}" sibTransId="{12A4AEA8-BC1D-4ADD-8236-A533A455F22E}"/>
    <dgm:cxn modelId="{42F54EA7-FC87-4FB8-8F7E-E74771323B80}" srcId="{1F9790D5-38A3-429B-A317-DF0AD279662F}" destId="{BEC4FEFB-9DA3-46DF-BC27-4CF1CF7062A5}" srcOrd="0" destOrd="0" parTransId="{2FF44718-66CA-4EF2-AC7D-643726C20EF5}" sibTransId="{6686CC1D-AB54-4C94-8F04-CBC183B080A5}"/>
    <dgm:cxn modelId="{7DC56CAB-2BA2-4FCD-A0F5-671F931451A3}" type="presOf" srcId="{44097D21-977F-4452-AE35-C129A16A3F89}" destId="{19E0DA4A-8E35-4B66-A977-FCA4BAFDCC4C}" srcOrd="0" destOrd="0" presId="urn:microsoft.com/office/officeart/2005/8/layout/chevron2"/>
    <dgm:cxn modelId="{223630B8-4DDA-4A13-81F8-52CFE17BA866}" type="presOf" srcId="{BEC4FEFB-9DA3-46DF-BC27-4CF1CF7062A5}" destId="{DBA3F9AF-5184-4763-9CBF-22CBBCD6917B}" srcOrd="0" destOrd="0" presId="urn:microsoft.com/office/officeart/2005/8/layout/chevron2"/>
    <dgm:cxn modelId="{74588FBE-E101-49CB-AEFC-85BE15988220}" srcId="{A86DFA04-31EF-49B6-AFAE-2287858E0303}" destId="{1F9790D5-38A3-429B-A317-DF0AD279662F}" srcOrd="4" destOrd="0" parTransId="{BC487822-AE5B-4D7D-847D-9DB986731D58}" sibTransId="{1160BC11-7471-41B5-9E10-F44999CF6917}"/>
    <dgm:cxn modelId="{B9B889D1-74B0-4B4B-90CB-6341E645D888}" type="presOf" srcId="{B157653D-2397-47E3-94A8-8E8B13726408}" destId="{A1ECE3D6-0F5B-4389-B09F-9C6E05F20CD4}" srcOrd="0" destOrd="0" presId="urn:microsoft.com/office/officeart/2005/8/layout/chevron2"/>
    <dgm:cxn modelId="{950692EB-01A7-4BA3-A03C-6D1E2A5F26EE}" srcId="{A86DFA04-31EF-49B6-AFAE-2287858E0303}" destId="{B157653D-2397-47E3-94A8-8E8B13726408}" srcOrd="1" destOrd="0" parTransId="{7C340691-872A-42EE-977C-5B833001E6A0}" sibTransId="{C11CD3A4-ED92-4609-A589-8DA6272582F8}"/>
    <dgm:cxn modelId="{E8D83EF8-99A0-4C4D-9D05-A977CFD622F0}" type="presOf" srcId="{82968BA3-DFCC-4B51-ABB1-F1F4791698B0}" destId="{F3AFCB3B-65C7-4E27-8212-AE30F765FDC6}" srcOrd="0" destOrd="0" presId="urn:microsoft.com/office/officeart/2005/8/layout/chevron2"/>
    <dgm:cxn modelId="{A1DD0BFE-1A98-40AA-BB60-9659ADA72CA3}" srcId="{A86DFA04-31EF-49B6-AFAE-2287858E0303}" destId="{501DC69F-43F9-4B1E-BE22-6D9FA0AFC528}" srcOrd="2" destOrd="0" parTransId="{D662275D-EF71-4EF0-8C53-5B09830A2AA4}" sibTransId="{05A1C2F3-0854-4F17-AD49-F6E4F5029DC1}"/>
    <dgm:cxn modelId="{D3D5DDFE-3C40-4FB4-A2D6-AF320BE8808D}" srcId="{AE7358A2-3D9A-4A4C-BBED-5424660EAD51}" destId="{D8FCE50B-8057-456A-B2A9-965F28038B25}" srcOrd="0" destOrd="0" parTransId="{D5DFEBC1-CD5A-4769-8915-305975D67145}" sibTransId="{338B3E43-3652-4902-AE82-69646DE76CA7}"/>
    <dgm:cxn modelId="{01F4CC73-F7D2-4BCC-81AA-B9D8BB2C44E1}" type="presParOf" srcId="{D000FC35-75C5-4F26-A1CC-9C21B570811C}" destId="{9E194357-D28B-4D0A-8C6A-E3A60628641E}" srcOrd="0" destOrd="0" presId="urn:microsoft.com/office/officeart/2005/8/layout/chevron2"/>
    <dgm:cxn modelId="{32B87687-7856-4192-A9E5-615DADD55E91}" type="presParOf" srcId="{9E194357-D28B-4D0A-8C6A-E3A60628641E}" destId="{43FE42B6-2BB3-48FD-969E-9004C08ABA27}" srcOrd="0" destOrd="0" presId="urn:microsoft.com/office/officeart/2005/8/layout/chevron2"/>
    <dgm:cxn modelId="{397C7DC4-A8C7-410E-95F3-E5DEFAEB86FF}" type="presParOf" srcId="{9E194357-D28B-4D0A-8C6A-E3A60628641E}" destId="{F3AFCB3B-65C7-4E27-8212-AE30F765FDC6}" srcOrd="1" destOrd="0" presId="urn:microsoft.com/office/officeart/2005/8/layout/chevron2"/>
    <dgm:cxn modelId="{8BE746A8-034D-4891-B75D-9970A92BA67F}" type="presParOf" srcId="{D000FC35-75C5-4F26-A1CC-9C21B570811C}" destId="{C64CA3AF-B5E0-417C-AB01-B9148BFF13EB}" srcOrd="1" destOrd="0" presId="urn:microsoft.com/office/officeart/2005/8/layout/chevron2"/>
    <dgm:cxn modelId="{0CFEC751-3CCD-4327-BA44-4CF26012E0C4}" type="presParOf" srcId="{D000FC35-75C5-4F26-A1CC-9C21B570811C}" destId="{61865D0E-B9A3-4543-8D22-559F6346F2D4}" srcOrd="2" destOrd="0" presId="urn:microsoft.com/office/officeart/2005/8/layout/chevron2"/>
    <dgm:cxn modelId="{8AAC6E35-72FB-4E41-8EC4-4E8C7B7A92FC}" type="presParOf" srcId="{61865D0E-B9A3-4543-8D22-559F6346F2D4}" destId="{A1ECE3D6-0F5B-4389-B09F-9C6E05F20CD4}" srcOrd="0" destOrd="0" presId="urn:microsoft.com/office/officeart/2005/8/layout/chevron2"/>
    <dgm:cxn modelId="{2513F307-E977-4B33-94EE-C49377FC7ADE}" type="presParOf" srcId="{61865D0E-B9A3-4543-8D22-559F6346F2D4}" destId="{D5D0A46B-954D-43EA-877B-FBC04A5E22EB}" srcOrd="1" destOrd="0" presId="urn:microsoft.com/office/officeart/2005/8/layout/chevron2"/>
    <dgm:cxn modelId="{1F34196A-8937-4F9B-A205-8E8FAFD568D8}" type="presParOf" srcId="{D000FC35-75C5-4F26-A1CC-9C21B570811C}" destId="{36E6D7FA-18C5-4C96-9C79-2377B9C3B9A0}" srcOrd="3" destOrd="0" presId="urn:microsoft.com/office/officeart/2005/8/layout/chevron2"/>
    <dgm:cxn modelId="{5531A632-38DE-4EBD-9AA3-ACA9E2118D4A}" type="presParOf" srcId="{D000FC35-75C5-4F26-A1CC-9C21B570811C}" destId="{40406591-D32A-4982-B825-177BF8DED9D3}" srcOrd="4" destOrd="0" presId="urn:microsoft.com/office/officeart/2005/8/layout/chevron2"/>
    <dgm:cxn modelId="{37F121E5-089B-404E-B4D3-23F5A6E207DB}" type="presParOf" srcId="{40406591-D32A-4982-B825-177BF8DED9D3}" destId="{8F6DC501-26ED-4770-A385-A09F4F42B1E0}" srcOrd="0" destOrd="0" presId="urn:microsoft.com/office/officeart/2005/8/layout/chevron2"/>
    <dgm:cxn modelId="{C8E8097E-7FB2-430B-9F5D-5A5BF1B11EB8}" type="presParOf" srcId="{40406591-D32A-4982-B825-177BF8DED9D3}" destId="{19E0DA4A-8E35-4B66-A977-FCA4BAFDCC4C}" srcOrd="1" destOrd="0" presId="urn:microsoft.com/office/officeart/2005/8/layout/chevron2"/>
    <dgm:cxn modelId="{956AAD09-9384-465F-B408-FFEE3CC877C7}" type="presParOf" srcId="{D000FC35-75C5-4F26-A1CC-9C21B570811C}" destId="{D19C7932-1E73-4C34-811D-5184F55EDEC7}" srcOrd="5" destOrd="0" presId="urn:microsoft.com/office/officeart/2005/8/layout/chevron2"/>
    <dgm:cxn modelId="{24191071-070B-4CF9-B3E1-D6381FDD29F3}" type="presParOf" srcId="{D000FC35-75C5-4F26-A1CC-9C21B570811C}" destId="{B203FAE5-CC7A-494B-8C4B-EF0E18D0E3F5}" srcOrd="6" destOrd="0" presId="urn:microsoft.com/office/officeart/2005/8/layout/chevron2"/>
    <dgm:cxn modelId="{11EAB0C7-7E22-4893-BD1B-072DD07BF5A2}" type="presParOf" srcId="{B203FAE5-CC7A-494B-8C4B-EF0E18D0E3F5}" destId="{C3292C03-4473-41F1-82A8-BC343A13ACFF}" srcOrd="0" destOrd="0" presId="urn:microsoft.com/office/officeart/2005/8/layout/chevron2"/>
    <dgm:cxn modelId="{24BB7522-80A8-4330-BE61-4CFEC9405319}" type="presParOf" srcId="{B203FAE5-CC7A-494B-8C4B-EF0E18D0E3F5}" destId="{A9AA04F3-97A1-4149-BFD5-168BC7A6C127}" srcOrd="1" destOrd="0" presId="urn:microsoft.com/office/officeart/2005/8/layout/chevron2"/>
    <dgm:cxn modelId="{4C7357D2-2D44-4ADA-9CBC-A1B757CFF1BF}" type="presParOf" srcId="{D000FC35-75C5-4F26-A1CC-9C21B570811C}" destId="{25DA5D61-8050-4ECB-AAF6-5489D657E6F5}" srcOrd="7" destOrd="0" presId="urn:microsoft.com/office/officeart/2005/8/layout/chevron2"/>
    <dgm:cxn modelId="{226C89D7-BA54-4656-8349-46D0805484EF}" type="presParOf" srcId="{D000FC35-75C5-4F26-A1CC-9C21B570811C}" destId="{B5A209BC-DF63-4215-B149-867E923EE967}" srcOrd="8" destOrd="0" presId="urn:microsoft.com/office/officeart/2005/8/layout/chevron2"/>
    <dgm:cxn modelId="{F20CBF36-5B6C-4DD6-BAD2-E169EDA132A4}" type="presParOf" srcId="{B5A209BC-DF63-4215-B149-867E923EE967}" destId="{1C908655-110A-4EBD-A302-6A09446F3BF7}" srcOrd="0" destOrd="0" presId="urn:microsoft.com/office/officeart/2005/8/layout/chevron2"/>
    <dgm:cxn modelId="{A7714A4B-3028-48AF-85F0-106ED38B4CD8}" type="presParOf" srcId="{B5A209BC-DF63-4215-B149-867E923EE967}" destId="{DBA3F9AF-5184-4763-9CBF-22CBBCD6917B}" srcOrd="1" destOrd="0" presId="urn:microsoft.com/office/officeart/2005/8/layout/chevron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2017</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Lorem ipsum dolor sit amet</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2018</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Lorem ipsum dolor sit amet</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2019</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Lorem ipsum dolor sit amet</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2020</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Lorem ipsum dolor sit amet</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SLOW DETECTION OF INCIDENTS</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MANUAL, ERROR-PRONE REPORTING</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INEFFICIENT</a:t>
          </a:r>
          <a:r>
            <a:rPr lang="en-US" sz="1200" kern="1200" baseline="0" dirty="0"/>
            <a:t> DISPATCHING</a:t>
          </a:r>
          <a:endParaRPr lang="en-US" sz="1200" kern="1200" dirty="0"/>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LACK OF REAL-TIME COMMUNICATION BETWEEN VICTIMS AND RESPONDERS</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1</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REAL-TIME NLP &amp; VOICE ANALYSIS</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SMART &amp; ACCURATELOCATION SHARING</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3</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INSTANT DEPARTMENT ALERT SYSTEM</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4</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HANDS-FREE</a:t>
          </a:r>
          <a:r>
            <a:rPr lang="en-US" sz="1200" kern="1200" baseline="0" dirty="0"/>
            <a:t> EMERGENCY REPORTING</a:t>
          </a:r>
          <a:endParaRPr lang="en-US" sz="1200" kern="1200" dirty="0"/>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FE42B6-2BB3-48FD-969E-9004C08ABA27}">
      <dsp:nvSpPr>
        <dsp:cNvPr id="0" name=""/>
        <dsp:cNvSpPr/>
      </dsp:nvSpPr>
      <dsp:spPr>
        <a:xfrm rot="5400000">
          <a:off x="-127974" y="129531"/>
          <a:ext cx="853162" cy="59721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2017</a:t>
          </a:r>
        </a:p>
      </dsp:txBody>
      <dsp:txXfrm rot="-5400000">
        <a:off x="1" y="300164"/>
        <a:ext cx="597213" cy="255949"/>
      </dsp:txXfrm>
    </dsp:sp>
    <dsp:sp modelId="{F3AFCB3B-65C7-4E27-8212-AE30F765FDC6}">
      <dsp:nvSpPr>
        <dsp:cNvPr id="0" name=""/>
        <dsp:cNvSpPr/>
      </dsp:nvSpPr>
      <dsp:spPr>
        <a:xfrm rot="5400000">
          <a:off x="5867493" y="-5268722"/>
          <a:ext cx="554555" cy="110951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Lorem ipsum dolor sit amet</a:t>
          </a:r>
        </a:p>
      </dsp:txBody>
      <dsp:txXfrm rot="-5400000">
        <a:off x="597214" y="28628"/>
        <a:ext cx="11068043" cy="500413"/>
      </dsp:txXfrm>
    </dsp:sp>
    <dsp:sp modelId="{A1ECE3D6-0F5B-4389-B09F-9C6E05F20CD4}">
      <dsp:nvSpPr>
        <dsp:cNvPr id="0" name=""/>
        <dsp:cNvSpPr/>
      </dsp:nvSpPr>
      <dsp:spPr>
        <a:xfrm rot="5400000">
          <a:off x="-127974" y="861982"/>
          <a:ext cx="853162" cy="59721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2018</a:t>
          </a:r>
        </a:p>
      </dsp:txBody>
      <dsp:txXfrm rot="-5400000">
        <a:off x="1" y="1032615"/>
        <a:ext cx="597213" cy="255949"/>
      </dsp:txXfrm>
    </dsp:sp>
    <dsp:sp modelId="{D5D0A46B-954D-43EA-877B-FBC04A5E22EB}">
      <dsp:nvSpPr>
        <dsp:cNvPr id="0" name=""/>
        <dsp:cNvSpPr/>
      </dsp:nvSpPr>
      <dsp:spPr>
        <a:xfrm rot="5400000">
          <a:off x="5867493" y="-4536271"/>
          <a:ext cx="554555" cy="110951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Lorem ipsum dolor sit amet</a:t>
          </a:r>
        </a:p>
      </dsp:txBody>
      <dsp:txXfrm rot="-5400000">
        <a:off x="597214" y="761079"/>
        <a:ext cx="11068043" cy="500413"/>
      </dsp:txXfrm>
    </dsp:sp>
    <dsp:sp modelId="{8F6DC501-26ED-4770-A385-A09F4F42B1E0}">
      <dsp:nvSpPr>
        <dsp:cNvPr id="0" name=""/>
        <dsp:cNvSpPr/>
      </dsp:nvSpPr>
      <dsp:spPr>
        <a:xfrm rot="5400000">
          <a:off x="-127974" y="1594433"/>
          <a:ext cx="853162" cy="59721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2019</a:t>
          </a:r>
        </a:p>
      </dsp:txBody>
      <dsp:txXfrm rot="-5400000">
        <a:off x="1" y="1765066"/>
        <a:ext cx="597213" cy="255949"/>
      </dsp:txXfrm>
    </dsp:sp>
    <dsp:sp modelId="{19E0DA4A-8E35-4B66-A977-FCA4BAFDCC4C}">
      <dsp:nvSpPr>
        <dsp:cNvPr id="0" name=""/>
        <dsp:cNvSpPr/>
      </dsp:nvSpPr>
      <dsp:spPr>
        <a:xfrm rot="5400000">
          <a:off x="5867493" y="-3803820"/>
          <a:ext cx="554555" cy="110951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Lorem ipsum dolor sit amet</a:t>
          </a:r>
        </a:p>
      </dsp:txBody>
      <dsp:txXfrm rot="-5400000">
        <a:off x="597214" y="1493530"/>
        <a:ext cx="11068043" cy="500413"/>
      </dsp:txXfrm>
    </dsp:sp>
    <dsp:sp modelId="{C3292C03-4473-41F1-82A8-BC343A13ACFF}">
      <dsp:nvSpPr>
        <dsp:cNvPr id="0" name=""/>
        <dsp:cNvSpPr/>
      </dsp:nvSpPr>
      <dsp:spPr>
        <a:xfrm rot="5400000">
          <a:off x="-127974" y="2326884"/>
          <a:ext cx="853162" cy="59721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2020</a:t>
          </a:r>
        </a:p>
      </dsp:txBody>
      <dsp:txXfrm rot="-5400000">
        <a:off x="1" y="2497517"/>
        <a:ext cx="597213" cy="255949"/>
      </dsp:txXfrm>
    </dsp:sp>
    <dsp:sp modelId="{A9AA04F3-97A1-4149-BFD5-168BC7A6C127}">
      <dsp:nvSpPr>
        <dsp:cNvPr id="0" name=""/>
        <dsp:cNvSpPr/>
      </dsp:nvSpPr>
      <dsp:spPr>
        <a:xfrm rot="5400000">
          <a:off x="5867493" y="-3071369"/>
          <a:ext cx="554555" cy="110951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Lorem ipsum dolor sit amet</a:t>
          </a:r>
        </a:p>
      </dsp:txBody>
      <dsp:txXfrm rot="-5400000">
        <a:off x="597214" y="2225981"/>
        <a:ext cx="11068043" cy="500413"/>
      </dsp:txXfrm>
    </dsp:sp>
    <dsp:sp modelId="{1C908655-110A-4EBD-A302-6A09446F3BF7}">
      <dsp:nvSpPr>
        <dsp:cNvPr id="0" name=""/>
        <dsp:cNvSpPr/>
      </dsp:nvSpPr>
      <dsp:spPr>
        <a:xfrm rot="5400000">
          <a:off x="-127974" y="3059335"/>
          <a:ext cx="853162" cy="597213"/>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2020</a:t>
          </a:r>
        </a:p>
      </dsp:txBody>
      <dsp:txXfrm rot="-5400000">
        <a:off x="1" y="3229968"/>
        <a:ext cx="597213" cy="255949"/>
      </dsp:txXfrm>
    </dsp:sp>
    <dsp:sp modelId="{DBA3F9AF-5184-4763-9CBF-22CBBCD6917B}">
      <dsp:nvSpPr>
        <dsp:cNvPr id="0" name=""/>
        <dsp:cNvSpPr/>
      </dsp:nvSpPr>
      <dsp:spPr>
        <a:xfrm rot="5400000">
          <a:off x="5867493" y="-2338918"/>
          <a:ext cx="554555" cy="11095114"/>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en-US" sz="3500" kern="1200" dirty="0"/>
            <a:t>Lorem ipsum dolor sit amet</a:t>
          </a:r>
        </a:p>
      </dsp:txBody>
      <dsp:txXfrm rot="-5400000">
        <a:off x="597214" y="2958432"/>
        <a:ext cx="11068043" cy="50041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608733"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rot="5400000">
        <a:off x="739465" y="1722217"/>
        <a:ext cx="2135626" cy="34164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703735"/>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875091" y="1703735"/>
        <a:ext cx="2154108" cy="37860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703736"/>
          <a:ext cx="2154108" cy="37860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a:off x="5029199" y="1703736"/>
        <a:ext cx="2154108" cy="37860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8071058" y="815985"/>
          <a:ext cx="378608" cy="2154108"/>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2020</a:t>
          </a:r>
        </a:p>
      </dsp:txBody>
      <dsp:txXfrm rot="-5400000">
        <a:off x="7183308" y="1722217"/>
        <a:ext cx="2135626" cy="34164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Lorem ipsum dolor sit amet</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Emergency</a:t>
            </a:r>
            <a:r>
              <a:rPr lang="en-US" sz="8000" dirty="0"/>
              <a:t> Alert System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788021"/>
          </a:xfrm>
        </p:spPr>
        <p:txBody>
          <a:bodyPr>
            <a:normAutofit/>
          </a:bodyPr>
          <a:lstStyle/>
          <a:p>
            <a:r>
              <a:rPr lang="en-US" dirty="0">
                <a:solidFill>
                  <a:schemeClr val="tx1">
                    <a:lumMod val="85000"/>
                    <a:lumOff val="15000"/>
                  </a:schemeClr>
                </a:solidFill>
              </a:rPr>
              <a:t>Rapid EMERGENCY RESPONSE</a:t>
            </a:r>
          </a:p>
          <a:p>
            <a:r>
              <a:rPr lang="en-US" sz="2400" dirty="0">
                <a:solidFill>
                  <a:schemeClr val="tx1">
                    <a:lumMod val="85000"/>
                    <a:lumOff val="15000"/>
                  </a:schemeClr>
                </a:solidFill>
              </a:rPr>
              <a:t>PRESENTED BY:-</a:t>
            </a:r>
          </a:p>
          <a:p>
            <a:r>
              <a:rPr lang="en-US" dirty="0">
                <a:solidFill>
                  <a:schemeClr val="tx1">
                    <a:lumMod val="85000"/>
                    <a:lumOff val="15000"/>
                  </a:schemeClr>
                </a:solidFill>
              </a:rPr>
              <a:t>                           THE TECH GUYS</a:t>
            </a:r>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PROBLEM</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272426160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9AD8A-3C63-9DB1-5DD7-255F189B1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67453-4449-64DC-028D-7B11DFED80CE}"/>
              </a:ext>
            </a:extLst>
          </p:cNvPr>
          <p:cNvSpPr>
            <a:spLocks noGrp="1"/>
          </p:cNvSpPr>
          <p:nvPr>
            <p:ph type="title"/>
          </p:nvPr>
        </p:nvSpPr>
        <p:spPr>
          <a:xfrm>
            <a:off x="1097280" y="286603"/>
            <a:ext cx="10058400" cy="1450757"/>
          </a:xfrm>
        </p:spPr>
        <p:txBody>
          <a:bodyPr>
            <a:normAutofit/>
          </a:bodyPr>
          <a:lstStyle/>
          <a:p>
            <a:r>
              <a:rPr lang="en-US" dirty="0"/>
              <a:t>SOLUTION</a:t>
            </a:r>
          </a:p>
        </p:txBody>
      </p:sp>
      <p:graphicFrame>
        <p:nvGraphicFramePr>
          <p:cNvPr id="14" name="Content Placeholder 2" descr="SmartArt timeline">
            <a:extLst>
              <a:ext uri="{FF2B5EF4-FFF2-40B4-BE49-F238E27FC236}">
                <a16:creationId xmlns:a16="http://schemas.microsoft.com/office/drawing/2014/main" id="{D0D1E43A-611E-BD04-57AC-2248F5C32C09}"/>
              </a:ext>
            </a:extLst>
          </p:cNvPr>
          <p:cNvGraphicFramePr>
            <a:graphicFrameLocks noGrp="1"/>
          </p:cNvGraphicFramePr>
          <p:nvPr>
            <p:ph idx="1"/>
            <p:extLst>
              <p:ext uri="{D42A27DB-BD31-4B8C-83A1-F6EECF244321}">
                <p14:modId xmlns:p14="http://schemas.microsoft.com/office/powerpoint/2010/main" val="259765808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109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FA23-C3B7-E806-8096-454737D02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CFF99-D518-7C81-227D-DEF5499D2E4C}"/>
              </a:ext>
            </a:extLst>
          </p:cNvPr>
          <p:cNvSpPr>
            <a:spLocks noGrp="1"/>
          </p:cNvSpPr>
          <p:nvPr>
            <p:ph type="title"/>
          </p:nvPr>
        </p:nvSpPr>
        <p:spPr>
          <a:xfrm>
            <a:off x="1097280" y="286603"/>
            <a:ext cx="10058400" cy="1450757"/>
          </a:xfrm>
        </p:spPr>
        <p:txBody>
          <a:bodyPr>
            <a:normAutofit/>
          </a:bodyPr>
          <a:lstStyle/>
          <a:p>
            <a:r>
              <a:rPr lang="en-US" dirty="0"/>
              <a:t>CORE FEATURES</a:t>
            </a:r>
          </a:p>
        </p:txBody>
      </p:sp>
      <p:graphicFrame>
        <p:nvGraphicFramePr>
          <p:cNvPr id="14" name="Content Placeholder 2" descr="SmartArt timeline">
            <a:extLst>
              <a:ext uri="{FF2B5EF4-FFF2-40B4-BE49-F238E27FC236}">
                <a16:creationId xmlns:a16="http://schemas.microsoft.com/office/drawing/2014/main" id="{DA2CB19E-A7FD-3F53-F25C-2825CB450402}"/>
              </a:ext>
            </a:extLst>
          </p:cNvPr>
          <p:cNvGraphicFramePr>
            <a:graphicFrameLocks noGrp="1"/>
          </p:cNvGraphicFramePr>
          <p:nvPr>
            <p:ph idx="1"/>
            <p:extLst>
              <p:ext uri="{D42A27DB-BD31-4B8C-83A1-F6EECF244321}">
                <p14:modId xmlns:p14="http://schemas.microsoft.com/office/powerpoint/2010/main" val="305735268"/>
              </p:ext>
            </p:extLst>
          </p:nvPr>
        </p:nvGraphicFramePr>
        <p:xfrm>
          <a:off x="314793" y="2098515"/>
          <a:ext cx="11692328"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1485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ECE13-8A67-2739-9D16-D4C7FF764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D4EF76-97CD-0B6A-A661-9801BC25ED09}"/>
              </a:ext>
            </a:extLst>
          </p:cNvPr>
          <p:cNvSpPr>
            <a:spLocks noGrp="1"/>
          </p:cNvSpPr>
          <p:nvPr>
            <p:ph type="title"/>
          </p:nvPr>
        </p:nvSpPr>
        <p:spPr>
          <a:xfrm>
            <a:off x="1097280" y="286603"/>
            <a:ext cx="10058400" cy="1450757"/>
          </a:xfrm>
        </p:spPr>
        <p:txBody>
          <a:bodyPr>
            <a:normAutofit/>
          </a:bodyPr>
          <a:lstStyle/>
          <a:p>
            <a:r>
              <a:rPr lang="en-US" dirty="0"/>
              <a:t>PROBLEM AND SOLUTION</a:t>
            </a:r>
          </a:p>
        </p:txBody>
      </p:sp>
      <p:graphicFrame>
        <p:nvGraphicFramePr>
          <p:cNvPr id="14" name="Content Placeholder 2" descr="SmartArt timeline">
            <a:extLst>
              <a:ext uri="{FF2B5EF4-FFF2-40B4-BE49-F238E27FC236}">
                <a16:creationId xmlns:a16="http://schemas.microsoft.com/office/drawing/2014/main" id="{D7A9FBDD-C44E-DC0A-E839-794FD8A33063}"/>
              </a:ext>
            </a:extLst>
          </p:cNvPr>
          <p:cNvGraphicFramePr>
            <a:graphicFrameLocks noGrp="1"/>
          </p:cNvGraphicFramePr>
          <p:nvPr>
            <p:ph idx="1"/>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041552"/>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{9368213C-A864-48B0-B442-99B73A7171C0}TF427093bb-7ddc-497b-80f4-fe945bcee621ff7241c0_win32-add2936a5c77</Template>
  <TotalTime>1219</TotalTime>
  <Words>116</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Bookman Old Style</vt:lpstr>
      <vt:lpstr>Calibri</vt:lpstr>
      <vt:lpstr>Franklin Gothic Book</vt:lpstr>
      <vt:lpstr>1_RetrospectVTI</vt:lpstr>
      <vt:lpstr>Emergency Alert System</vt:lpstr>
      <vt:lpstr>PROBLEM</vt:lpstr>
      <vt:lpstr>SOLUTION</vt:lpstr>
      <vt:lpstr>CORE FEATURES</vt:lpstr>
      <vt:lpstr>PROBLEM AND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SUDANSHU KHULLAR</dc:creator>
  <cp:lastModifiedBy>SUDANSHU KHULLAR</cp:lastModifiedBy>
  <cp:revision>1</cp:revision>
  <dcterms:created xsi:type="dcterms:W3CDTF">2025-07-28T09:20:33Z</dcterms:created>
  <dcterms:modified xsi:type="dcterms:W3CDTF">2025-07-29T05:39:52Z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