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9" r:id="rId5"/>
    <p:sldId id="258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D7F9-A3FC-4893-BE1F-43DF1D9979A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95A8-C372-4DC4-A18D-A5FCA83BA6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D7F9-A3FC-4893-BE1F-43DF1D9979A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95A8-C372-4DC4-A18D-A5FCA83BA6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D7F9-A3FC-4893-BE1F-43DF1D9979A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95A8-C372-4DC4-A18D-A5FCA83BA6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D7F9-A3FC-4893-BE1F-43DF1D9979A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95A8-C372-4DC4-A18D-A5FCA83BA6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D7F9-A3FC-4893-BE1F-43DF1D9979A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95A8-C372-4DC4-A18D-A5FCA83BA6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D7F9-A3FC-4893-BE1F-43DF1D9979A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95A8-C372-4DC4-A18D-A5FCA83BA6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D7F9-A3FC-4893-BE1F-43DF1D9979A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95A8-C372-4DC4-A18D-A5FCA83BA6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D7F9-A3FC-4893-BE1F-43DF1D9979A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95A8-C372-4DC4-A18D-A5FCA83BA6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D7F9-A3FC-4893-BE1F-43DF1D9979A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95A8-C372-4DC4-A18D-A5FCA83BA6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D7F9-A3FC-4893-BE1F-43DF1D9979A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95A8-C372-4DC4-A18D-A5FCA83BA6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D7F9-A3FC-4893-BE1F-43DF1D9979A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95A8-C372-4DC4-A18D-A5FCA83BA6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D7F9-A3FC-4893-BE1F-43DF1D9979A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95A8-C372-4DC4-A18D-A5FCA83BA6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D7F9-A3FC-4893-BE1F-43DF1D9979A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95A8-C372-4DC4-A18D-A5FCA83BA6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D7F9-A3FC-4893-BE1F-43DF1D9979A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95A8-C372-4DC4-A18D-A5FCA83BA6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D7F9-A3FC-4893-BE1F-43DF1D9979A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95A8-C372-4DC4-A18D-A5FCA83BA6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D7F9-A3FC-4893-BE1F-43DF1D9979A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95A8-C372-4DC4-A18D-A5FCA83BA6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D7F9-A3FC-4893-BE1F-43DF1D9979A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95A8-C372-4DC4-A18D-A5FCA83BA6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D7F9-A3FC-4893-BE1F-43DF1D9979A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95A8-C372-4DC4-A18D-A5FCA83BA6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D7F9-A3FC-4893-BE1F-43DF1D9979A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95A8-C372-4DC4-A18D-A5FCA83BA6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D7F9-A3FC-4893-BE1F-43DF1D9979A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95A8-C372-4DC4-A18D-A5FCA83BA6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D7F9-A3FC-4893-BE1F-43DF1D9979A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95A8-C372-4DC4-A18D-A5FCA83BA6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D7F9-A3FC-4893-BE1F-43DF1D9979A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5895A8-C372-4DC4-A18D-A5FCA83BA6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55DD7F9-A3FC-4893-BE1F-43DF1D9979A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5895A8-C372-4DC4-A18D-A5FCA83BA6C5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DD7F9-A3FC-4893-BE1F-43DF1D9979A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895A8-C372-4DC4-A18D-A5FCA83BA6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467600" cy="1219200"/>
          </a:xfrm>
        </p:spPr>
        <p:txBody>
          <a:bodyPr/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Algorima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Bellman Ford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581400"/>
            <a:ext cx="7168896" cy="1399736"/>
          </a:xfrm>
        </p:spPr>
        <p:txBody>
          <a:bodyPr/>
          <a:lstStyle/>
          <a:p>
            <a:pPr algn="l"/>
            <a:r>
              <a:rPr lang="en-US" dirty="0" err="1" smtClean="0"/>
              <a:t>Sudarmawan</a:t>
            </a:r>
            <a:r>
              <a:rPr lang="en-US" dirty="0" smtClean="0"/>
              <a:t> </a:t>
            </a:r>
            <a:r>
              <a:rPr lang="en-US" dirty="0" err="1" smtClean="0"/>
              <a:t>Ady</a:t>
            </a:r>
            <a:r>
              <a:rPr lang="en-US" dirty="0" smtClean="0"/>
              <a:t> </a:t>
            </a:r>
            <a:r>
              <a:rPr lang="en-US" dirty="0" err="1" smtClean="0"/>
              <a:t>Susanto</a:t>
            </a:r>
            <a:r>
              <a:rPr lang="en-US" dirty="0" smtClean="0"/>
              <a:t>	</a:t>
            </a:r>
            <a:r>
              <a:rPr lang="en-US" dirty="0" smtClean="0"/>
              <a:t>(16.01.53.0009)</a:t>
            </a:r>
          </a:p>
          <a:p>
            <a:pPr algn="l"/>
            <a:r>
              <a:rPr lang="en-US" dirty="0" smtClean="0"/>
              <a:t>Abdul Aziz </a:t>
            </a:r>
            <a:r>
              <a:rPr lang="en-US" dirty="0" err="1" smtClean="0"/>
              <a:t>Kurniawan</a:t>
            </a:r>
            <a:r>
              <a:rPr lang="en-US" dirty="0" smtClean="0"/>
              <a:t> 		(16.01.53.0045)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Bellman Ford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962400"/>
          </a:xfrm>
        </p:spPr>
        <p:txBody>
          <a:bodyPr/>
          <a:lstStyle/>
          <a:p>
            <a:r>
              <a:rPr lang="en-US" dirty="0" err="1" smtClean="0"/>
              <a:t>A</a:t>
            </a:r>
            <a:r>
              <a:rPr lang="en-US" dirty="0" err="1" smtClean="0"/>
              <a:t>lgoritma</a:t>
            </a:r>
            <a:r>
              <a:rPr lang="en-US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rute</a:t>
            </a:r>
            <a:r>
              <a:rPr lang="en-US" dirty="0" smtClean="0"/>
              <a:t> </a:t>
            </a:r>
            <a:r>
              <a:rPr lang="en-US" dirty="0" err="1" smtClean="0"/>
              <a:t>terpendek</a:t>
            </a:r>
            <a:r>
              <a:rPr lang="en-US" dirty="0" smtClean="0"/>
              <a:t> (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)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graf</a:t>
            </a:r>
            <a:r>
              <a:rPr lang="en-US" dirty="0" smtClean="0"/>
              <a:t> </a:t>
            </a:r>
            <a:r>
              <a:rPr lang="en-US" dirty="0" err="1" smtClean="0"/>
              <a:t>berbobot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err="1" smtClean="0"/>
              <a:t>jalur</a:t>
            </a:r>
            <a:r>
              <a:rPr lang="en-US" dirty="0" smtClean="0"/>
              <a:t> </a:t>
            </a:r>
            <a:r>
              <a:rPr lang="en-US" dirty="0" err="1" smtClean="0"/>
              <a:t>terpendek</a:t>
            </a:r>
            <a:r>
              <a:rPr lang="en-US" dirty="0" smtClean="0"/>
              <a:t>, </a:t>
            </a:r>
            <a:r>
              <a:rPr lang="en-US" dirty="0" err="1" smtClean="0"/>
              <a:t>algoritma</a:t>
            </a:r>
            <a:r>
              <a:rPr lang="en-US" dirty="0" smtClean="0"/>
              <a:t> Bellman-Ford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terpendek</a:t>
            </a:r>
            <a:r>
              <a:rPr lang="en-US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smtClean="0"/>
              <a:t>node/</a:t>
            </a:r>
            <a:r>
              <a:rPr lang="en-US" dirty="0" err="1" smtClean="0"/>
              <a:t>simpul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896112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err="1" smtClean="0"/>
              <a:t>Dijkstra</a:t>
            </a:r>
            <a:r>
              <a:rPr lang="en-US" sz="4000" b="1" dirty="0" smtClean="0"/>
              <a:t> VS Bellman-Ford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657600"/>
          </a:xfrm>
        </p:spPr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Dijkstra</a:t>
            </a:r>
            <a:r>
              <a:rPr lang="en-US" dirty="0" smtClean="0"/>
              <a:t> 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syarat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(edge) yang </a:t>
            </a:r>
            <a:r>
              <a:rPr lang="en-US" dirty="0" err="1" smtClean="0"/>
              <a:t>berbobot</a:t>
            </a:r>
            <a:r>
              <a:rPr lang="en-US" dirty="0" smtClean="0"/>
              <a:t> </a:t>
            </a:r>
            <a:r>
              <a:rPr lang="en-US" dirty="0" err="1" smtClean="0"/>
              <a:t>negatif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smtClean="0"/>
              <a:t>Bellman-Ford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berbobot</a:t>
            </a:r>
            <a:r>
              <a:rPr lang="en-US" dirty="0" smtClean="0"/>
              <a:t> </a:t>
            </a:r>
            <a:r>
              <a:rPr lang="en-US" dirty="0" err="1" smtClean="0"/>
              <a:t>negatif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4114800" cy="152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A-B 	: 5</a:t>
            </a:r>
          </a:p>
          <a:p>
            <a:pPr>
              <a:buNone/>
            </a:pPr>
            <a:r>
              <a:rPr lang="en-US" sz="2400" b="1" dirty="0" smtClean="0"/>
              <a:t>A-C-B 	:6+1=7</a:t>
            </a:r>
          </a:p>
          <a:p>
            <a:pPr>
              <a:buNone/>
            </a:pPr>
            <a:r>
              <a:rPr lang="en-US" sz="2400" b="1" dirty="0" smtClean="0"/>
              <a:t>A-C-D-B :6+2+2=10</a:t>
            </a:r>
          </a:p>
          <a:p>
            <a:pPr>
              <a:buNone/>
            </a:pPr>
            <a:endParaRPr lang="en-US" sz="2400" b="1" dirty="0"/>
          </a:p>
        </p:txBody>
      </p:sp>
      <p:pic>
        <p:nvPicPr>
          <p:cNvPr id="1028" name="Picture 4" descr="C:\Users\SAS\Videos\conto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95400"/>
            <a:ext cx="7162800" cy="4182344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105400" y="5410200"/>
            <a:ext cx="40386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A-C-D-E-B 	:6+2+3+(-7)=4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Down Arrow 10"/>
          <p:cNvSpPr/>
          <p:nvPr/>
        </p:nvSpPr>
        <p:spPr>
          <a:xfrm rot="19759290">
            <a:off x="2315487" y="2335877"/>
            <a:ext cx="457200" cy="203316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6200000">
            <a:off x="4800602" y="3428999"/>
            <a:ext cx="457200" cy="228600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2186158">
            <a:off x="6817394" y="2338257"/>
            <a:ext cx="457200" cy="182846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5400000">
            <a:off x="5841418" y="1040819"/>
            <a:ext cx="457200" cy="188076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pPr algn="ctr"/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56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Flow</vt:lpstr>
      <vt:lpstr>Office Theme</vt:lpstr>
      <vt:lpstr>Algorima Bellman Ford</vt:lpstr>
      <vt:lpstr>Bellman Ford</vt:lpstr>
      <vt:lpstr>Dijkstra VS Bellman-Ford</vt:lpstr>
      <vt:lpstr>Contoh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Algorima Bellman Ford</dc:title>
  <dc:creator>SAS</dc:creator>
  <cp:lastModifiedBy>SAS</cp:lastModifiedBy>
  <cp:revision>22</cp:revision>
  <dcterms:created xsi:type="dcterms:W3CDTF">2019-03-26T07:43:37Z</dcterms:created>
  <dcterms:modified xsi:type="dcterms:W3CDTF">2019-03-26T13:08:23Z</dcterms:modified>
</cp:coreProperties>
</file>