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7" r:id="rId21"/>
    <p:sldId id="284" r:id="rId22"/>
    <p:sldId id="285" r:id="rId2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05/05/2022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05/05/2022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05/05/2022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05/05/2022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05/05/2022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800113" y="478380"/>
            <a:ext cx="3543773" cy="697230"/>
          </a:xfrm>
          <a:prstGeom prst="rect">
            <a:avLst/>
          </a:prstGeom>
        </p:spPr>
        <p:txBody>
          <a:bodyPr wrap="square" lIns="0" tIns="0" rIns="0" bIns="0">
            <a:spAutoFit/>
          </a:bodyPr>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35939" y="1501573"/>
            <a:ext cx="8072121" cy="41446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05/05/2022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fontawesome.com/icons" TargetMode="External"/><Relationship Id="rId2" Type="http://schemas.openxmlformats.org/officeDocument/2006/relationships/hyperlink" Target="https://unsplash.com/" TargetMode="External"/><Relationship Id="rId1" Type="http://schemas.openxmlformats.org/officeDocument/2006/relationships/slideLayout" Target="../slideLayouts/slideLayout2.xml"/><Relationship Id="rId5" Type="http://schemas.openxmlformats.org/officeDocument/2006/relationships/hyperlink" Target="https://codewithharry.com/" TargetMode="External"/><Relationship Id="rId4" Type="http://schemas.openxmlformats.org/officeDocument/2006/relationships/hyperlink" Target="https://www.w3schools.com/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49687"/>
          </a:xfrm>
          <a:prstGeom prst="rect">
            <a:avLst/>
          </a:prstGeom>
        </p:spPr>
      </p:pic>
      <p:sp>
        <p:nvSpPr>
          <p:cNvPr id="3" name="object 3"/>
          <p:cNvSpPr txBox="1">
            <a:spLocks noGrp="1"/>
          </p:cNvSpPr>
          <p:nvPr>
            <p:ph type="title"/>
          </p:nvPr>
        </p:nvSpPr>
        <p:spPr>
          <a:xfrm>
            <a:off x="1524000" y="19315"/>
            <a:ext cx="6096000" cy="505267"/>
          </a:xfrm>
          <a:prstGeom prst="rect">
            <a:avLst/>
          </a:prstGeom>
        </p:spPr>
        <p:txBody>
          <a:bodyPr vert="horz" wrap="square" lIns="0" tIns="12700" rIns="0" bIns="0" rtlCol="0">
            <a:spAutoFit/>
          </a:bodyPr>
          <a:lstStyle/>
          <a:p>
            <a:pPr marL="12700">
              <a:lnSpc>
                <a:spcPct val="100000"/>
              </a:lnSpc>
              <a:spcBef>
                <a:spcPts val="100"/>
              </a:spcBef>
            </a:pPr>
            <a:r>
              <a:rPr lang="en-US" sz="3200" dirty="0" smtClean="0">
                <a:solidFill>
                  <a:srgbClr val="FFFFFF"/>
                </a:solidFill>
              </a:rPr>
              <a:t>REPORT FOR FOOD WEBSITE</a:t>
            </a:r>
            <a:endParaRPr sz="3200"/>
          </a:p>
        </p:txBody>
      </p:sp>
      <p:sp>
        <p:nvSpPr>
          <p:cNvPr id="5" name="object 5"/>
          <p:cNvSpPr txBox="1"/>
          <p:nvPr/>
        </p:nvSpPr>
        <p:spPr>
          <a:xfrm>
            <a:off x="4876800" y="5334000"/>
            <a:ext cx="4038600"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SUBMITTED</a:t>
            </a:r>
            <a:r>
              <a:rPr sz="1800" spc="-50" dirty="0">
                <a:latin typeface="Times New Roman"/>
                <a:cs typeface="Times New Roman"/>
              </a:rPr>
              <a:t> </a:t>
            </a:r>
            <a:r>
              <a:rPr sz="1800" spc="-20" dirty="0">
                <a:latin typeface="Times New Roman"/>
                <a:cs typeface="Times New Roman"/>
              </a:rPr>
              <a:t>TO</a:t>
            </a:r>
            <a:r>
              <a:rPr sz="1800" spc="-10" dirty="0">
                <a:latin typeface="Times New Roman"/>
                <a:cs typeface="Times New Roman"/>
              </a:rPr>
              <a:t> </a:t>
            </a:r>
            <a:r>
              <a:rPr sz="1800">
                <a:latin typeface="Times New Roman"/>
                <a:cs typeface="Times New Roman"/>
              </a:rPr>
              <a:t>:-</a:t>
            </a:r>
            <a:r>
              <a:rPr sz="1800" spc="-15">
                <a:latin typeface="Times New Roman"/>
                <a:cs typeface="Times New Roman"/>
              </a:rPr>
              <a:t> </a:t>
            </a:r>
            <a:r>
              <a:rPr lang="en-US" sz="1800" spc="-5" dirty="0" smtClean="0">
                <a:latin typeface="Times New Roman"/>
                <a:cs typeface="Times New Roman"/>
              </a:rPr>
              <a:t>IMRAN HUSSAIN</a:t>
            </a:r>
            <a:endParaRPr sz="1800">
              <a:latin typeface="Times New Roman"/>
              <a:cs typeface="Times New Roman"/>
            </a:endParaRPr>
          </a:p>
        </p:txBody>
      </p:sp>
      <p:pic>
        <p:nvPicPr>
          <p:cNvPr id="6" name="object 6"/>
          <p:cNvPicPr/>
          <p:nvPr/>
        </p:nvPicPr>
        <p:blipFill>
          <a:blip r:embed="rId3" cstate="print"/>
          <a:stretch>
            <a:fillRect/>
          </a:stretch>
        </p:blipFill>
        <p:spPr>
          <a:xfrm>
            <a:off x="838200" y="5715000"/>
            <a:ext cx="7315200" cy="990600"/>
          </a:xfrm>
          <a:prstGeom prst="rect">
            <a:avLst/>
          </a:prstGeom>
        </p:spPr>
      </p:pic>
      <p:sp>
        <p:nvSpPr>
          <p:cNvPr id="13" name="TextBox 12"/>
          <p:cNvSpPr txBox="1"/>
          <p:nvPr/>
        </p:nvSpPr>
        <p:spPr>
          <a:xfrm>
            <a:off x="2743200" y="685800"/>
            <a:ext cx="3707746" cy="461665"/>
          </a:xfrm>
          <a:prstGeom prst="rect">
            <a:avLst/>
          </a:prstGeom>
          <a:noFill/>
        </p:spPr>
        <p:txBody>
          <a:bodyPr wrap="none" rtlCol="0">
            <a:spAutoFit/>
          </a:bodyPr>
          <a:lstStyle/>
          <a:p>
            <a:r>
              <a:rPr lang="en-US" sz="2400" dirty="0" smtClean="0"/>
              <a:t>As a project work for Course</a:t>
            </a:r>
            <a:endParaRPr lang="en-US" sz="2400" dirty="0"/>
          </a:p>
        </p:txBody>
      </p:sp>
      <p:sp>
        <p:nvSpPr>
          <p:cNvPr id="14" name="TextBox 13"/>
          <p:cNvSpPr txBox="1"/>
          <p:nvPr/>
        </p:nvSpPr>
        <p:spPr>
          <a:xfrm>
            <a:off x="4114800" y="1219200"/>
            <a:ext cx="990600" cy="369332"/>
          </a:xfrm>
          <a:prstGeom prst="rect">
            <a:avLst/>
          </a:prstGeom>
          <a:noFill/>
        </p:spPr>
        <p:txBody>
          <a:bodyPr wrap="square" rtlCol="0">
            <a:spAutoFit/>
          </a:bodyPr>
          <a:lstStyle/>
          <a:p>
            <a:r>
              <a:rPr lang="en-US" dirty="0" smtClean="0"/>
              <a:t>CSE326</a:t>
            </a:r>
            <a:endParaRPr lang="en-US" dirty="0"/>
          </a:p>
        </p:txBody>
      </p:sp>
      <p:sp>
        <p:nvSpPr>
          <p:cNvPr id="15" name="TextBox 14"/>
          <p:cNvSpPr txBox="1"/>
          <p:nvPr/>
        </p:nvSpPr>
        <p:spPr>
          <a:xfrm>
            <a:off x="838200" y="1467683"/>
            <a:ext cx="6934200" cy="4247317"/>
          </a:xfrm>
          <a:prstGeom prst="rect">
            <a:avLst/>
          </a:prstGeom>
          <a:noFill/>
        </p:spPr>
        <p:txBody>
          <a:bodyPr wrap="square" rtlCol="0">
            <a:spAutoFit/>
          </a:bodyPr>
          <a:lstStyle/>
          <a:p>
            <a:r>
              <a:rPr lang="en-US" dirty="0" smtClean="0"/>
              <a:t>Name:-    </a:t>
            </a:r>
            <a:r>
              <a:rPr lang="en-US" dirty="0" smtClean="0"/>
              <a:t>PANKAJ </a:t>
            </a:r>
            <a:r>
              <a:rPr lang="en-US" dirty="0" smtClean="0"/>
              <a:t>YADAV</a:t>
            </a:r>
            <a:endParaRPr lang="en-US" dirty="0" smtClean="0"/>
          </a:p>
          <a:p>
            <a:r>
              <a:rPr lang="en-US" dirty="0" smtClean="0"/>
              <a:t>   </a:t>
            </a:r>
          </a:p>
          <a:p>
            <a:r>
              <a:rPr lang="en-US" dirty="0" smtClean="0"/>
              <a:t>Roll-on:- </a:t>
            </a:r>
            <a:r>
              <a:rPr lang="en-US" dirty="0" smtClean="0"/>
              <a:t>RK0C01B79</a:t>
            </a:r>
            <a:endParaRPr lang="en-US" dirty="0" smtClean="0"/>
          </a:p>
          <a:p>
            <a:endParaRPr lang="en-US" dirty="0"/>
          </a:p>
          <a:p>
            <a:r>
              <a:rPr lang="en-US" dirty="0" smtClean="0"/>
              <a:t>Name:-   </a:t>
            </a:r>
            <a:r>
              <a:rPr lang="en-US" dirty="0" smtClean="0"/>
              <a:t>RITIK </a:t>
            </a:r>
            <a:r>
              <a:rPr lang="en-US" dirty="0" smtClean="0"/>
              <a:t>KUMAR </a:t>
            </a:r>
            <a:endParaRPr lang="en-US" dirty="0" smtClean="0"/>
          </a:p>
          <a:p>
            <a:endParaRPr lang="en-US" dirty="0"/>
          </a:p>
          <a:p>
            <a:r>
              <a:rPr lang="en-US" dirty="0" smtClean="0"/>
              <a:t>Roll-on:-  </a:t>
            </a:r>
            <a:r>
              <a:rPr lang="en-US" dirty="0" smtClean="0"/>
              <a:t>RK0C01A44</a:t>
            </a:r>
            <a:endParaRPr lang="en-US" dirty="0" smtClean="0"/>
          </a:p>
          <a:p>
            <a:endParaRPr lang="en-US" dirty="0"/>
          </a:p>
          <a:p>
            <a:r>
              <a:rPr lang="en-US" dirty="0" smtClean="0"/>
              <a:t>Program :- CSE B.TECH</a:t>
            </a:r>
          </a:p>
          <a:p>
            <a:endParaRPr lang="en-US" dirty="0" smtClean="0"/>
          </a:p>
          <a:p>
            <a:r>
              <a:rPr lang="en-US" dirty="0" smtClean="0"/>
              <a:t>Year-&gt;     FIRST YEAR, 2</a:t>
            </a:r>
            <a:r>
              <a:rPr lang="en-US" baseline="30000" dirty="0" smtClean="0"/>
              <a:t>ND</a:t>
            </a:r>
            <a:r>
              <a:rPr lang="en-US" dirty="0" smtClean="0"/>
              <a:t> SEMESTER</a:t>
            </a:r>
          </a:p>
          <a:p>
            <a:endParaRPr lang="en-US" dirty="0"/>
          </a:p>
          <a:p>
            <a:r>
              <a:rPr lang="en-US" dirty="0" smtClean="0"/>
              <a:t>                      Name of the University:  Lovely professional University</a:t>
            </a:r>
          </a:p>
          <a:p>
            <a:r>
              <a:rPr lang="en-US" dirty="0"/>
              <a:t> </a:t>
            </a:r>
            <a:r>
              <a:rPr lang="en-US" dirty="0" smtClean="0"/>
              <a:t>               </a:t>
            </a:r>
          </a:p>
          <a:p>
            <a:r>
              <a:rPr lang="en-US" dirty="0" smtClean="0"/>
              <a:t>   Date of submission:- 5</a:t>
            </a:r>
            <a:r>
              <a:rPr lang="en-US" baseline="30000" dirty="0" smtClean="0"/>
              <a:t>Th</a:t>
            </a:r>
            <a:r>
              <a:rPr lang="en-US" dirty="0" smtClean="0"/>
              <a:t> May2022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115288"/>
            <a:ext cx="4466100" cy="690574"/>
          </a:xfrm>
          <a:prstGeom prst="rect">
            <a:avLst/>
          </a:prstGeom>
        </p:spPr>
        <p:txBody>
          <a:bodyPr vert="horz" wrap="square" lIns="0" tIns="13335" rIns="0" bIns="0" rtlCol="0">
            <a:spAutoFit/>
          </a:bodyPr>
          <a:lstStyle/>
          <a:p>
            <a:pPr marL="12700">
              <a:lnSpc>
                <a:spcPct val="100000"/>
              </a:lnSpc>
              <a:spcBef>
                <a:spcPts val="105"/>
              </a:spcBef>
            </a:pPr>
            <a:r>
              <a:rPr lang="en-US" spc="-85" dirty="0" smtClean="0"/>
              <a:t>HOME </a:t>
            </a:r>
            <a:r>
              <a:rPr lang="en-US" spc="-80" dirty="0" smtClean="0"/>
              <a:t>PAGE</a:t>
            </a:r>
            <a:endParaRPr spc="-80" dirty="0"/>
          </a:p>
        </p:txBody>
      </p:sp>
      <p:pic>
        <p:nvPicPr>
          <p:cNvPr id="6146" name="Picture 2"/>
          <p:cNvPicPr>
            <a:picLocks noChangeAspect="1" noChangeArrowheads="1"/>
          </p:cNvPicPr>
          <p:nvPr/>
        </p:nvPicPr>
        <p:blipFill>
          <a:blip r:embed="rId2"/>
          <a:srcRect/>
          <a:stretch>
            <a:fillRect/>
          </a:stretch>
        </p:blipFill>
        <p:spPr bwMode="auto">
          <a:xfrm>
            <a:off x="0" y="914400"/>
            <a:ext cx="9144000" cy="6097588"/>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191488"/>
            <a:ext cx="4923300" cy="690574"/>
          </a:xfrm>
          <a:prstGeom prst="rect">
            <a:avLst/>
          </a:prstGeom>
        </p:spPr>
        <p:txBody>
          <a:bodyPr vert="horz" wrap="square" lIns="0" tIns="13335" rIns="0" bIns="0" rtlCol="0">
            <a:spAutoFit/>
          </a:bodyPr>
          <a:lstStyle/>
          <a:p>
            <a:pPr marL="12700">
              <a:lnSpc>
                <a:spcPct val="100000"/>
              </a:lnSpc>
              <a:spcBef>
                <a:spcPts val="105"/>
              </a:spcBef>
            </a:pPr>
            <a:r>
              <a:rPr lang="en-US" spc="-85" dirty="0" smtClean="0"/>
              <a:t>HOME </a:t>
            </a:r>
            <a:r>
              <a:rPr lang="en-US" spc="-80" dirty="0" smtClean="0"/>
              <a:t>PAGE</a:t>
            </a:r>
            <a:endParaRPr spc="-80" dirty="0"/>
          </a:p>
        </p:txBody>
      </p:sp>
      <p:pic>
        <p:nvPicPr>
          <p:cNvPr id="7170" name="Picture 2"/>
          <p:cNvPicPr>
            <a:picLocks noChangeAspect="1" noChangeArrowheads="1"/>
          </p:cNvPicPr>
          <p:nvPr/>
        </p:nvPicPr>
        <p:blipFill>
          <a:blip r:embed="rId2"/>
          <a:srcRect/>
          <a:stretch>
            <a:fillRect/>
          </a:stretch>
        </p:blipFill>
        <p:spPr bwMode="auto">
          <a:xfrm>
            <a:off x="0" y="1066800"/>
            <a:ext cx="9144000" cy="5791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20501" y="191488"/>
            <a:ext cx="3448685" cy="697230"/>
          </a:xfrm>
          <a:prstGeom prst="rect">
            <a:avLst/>
          </a:prstGeom>
        </p:spPr>
        <p:txBody>
          <a:bodyPr vert="horz" wrap="square" lIns="0" tIns="13335" rIns="0" bIns="0" rtlCol="0">
            <a:spAutoFit/>
          </a:bodyPr>
          <a:lstStyle/>
          <a:p>
            <a:pPr marL="12700">
              <a:lnSpc>
                <a:spcPct val="100000"/>
              </a:lnSpc>
              <a:spcBef>
                <a:spcPts val="105"/>
              </a:spcBef>
            </a:pPr>
            <a:r>
              <a:rPr dirty="0"/>
              <a:t>HOME</a:t>
            </a:r>
            <a:r>
              <a:rPr spc="-85" dirty="0"/>
              <a:t> </a:t>
            </a:r>
            <a:r>
              <a:rPr spc="-80" dirty="0"/>
              <a:t>PAGE</a:t>
            </a:r>
          </a:p>
        </p:txBody>
      </p:sp>
      <p:pic>
        <p:nvPicPr>
          <p:cNvPr id="8194" name="Picture 2"/>
          <p:cNvPicPr>
            <a:picLocks noChangeAspect="1" noChangeArrowheads="1"/>
          </p:cNvPicPr>
          <p:nvPr/>
        </p:nvPicPr>
        <p:blipFill>
          <a:blip r:embed="rId2"/>
          <a:srcRect/>
          <a:stretch>
            <a:fillRect/>
          </a:stretch>
        </p:blipFill>
        <p:spPr bwMode="auto">
          <a:xfrm>
            <a:off x="-39688" y="1066800"/>
            <a:ext cx="9183688" cy="57912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6700" y="115288"/>
            <a:ext cx="3449320" cy="697230"/>
          </a:xfrm>
          <a:prstGeom prst="rect">
            <a:avLst/>
          </a:prstGeom>
        </p:spPr>
        <p:txBody>
          <a:bodyPr vert="horz" wrap="square" lIns="0" tIns="13335" rIns="0" bIns="0" rtlCol="0">
            <a:spAutoFit/>
          </a:bodyPr>
          <a:lstStyle/>
          <a:p>
            <a:pPr marL="12700">
              <a:lnSpc>
                <a:spcPct val="100000"/>
              </a:lnSpc>
              <a:spcBef>
                <a:spcPts val="105"/>
              </a:spcBef>
            </a:pPr>
            <a:r>
              <a:rPr dirty="0"/>
              <a:t>HOME</a:t>
            </a:r>
            <a:r>
              <a:rPr spc="-80" dirty="0"/>
              <a:t> PAGE</a:t>
            </a:r>
          </a:p>
        </p:txBody>
      </p:sp>
      <p:sp>
        <p:nvSpPr>
          <p:cNvPr id="6" name="object 6"/>
          <p:cNvSpPr txBox="1"/>
          <p:nvPr/>
        </p:nvSpPr>
        <p:spPr>
          <a:xfrm>
            <a:off x="383539" y="627656"/>
            <a:ext cx="35750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CSS</a:t>
            </a:r>
            <a:endParaRPr sz="1800">
              <a:latin typeface="Calibri"/>
              <a:cs typeface="Calibri"/>
            </a:endParaRPr>
          </a:p>
        </p:txBody>
      </p:sp>
      <p:pic>
        <p:nvPicPr>
          <p:cNvPr id="9218" name="Picture 2"/>
          <p:cNvPicPr>
            <a:picLocks noChangeAspect="1" noChangeArrowheads="1"/>
          </p:cNvPicPr>
          <p:nvPr/>
        </p:nvPicPr>
        <p:blipFill>
          <a:blip r:embed="rId2"/>
          <a:srcRect/>
          <a:stretch>
            <a:fillRect/>
          </a:stretch>
        </p:blipFill>
        <p:spPr bwMode="auto">
          <a:xfrm>
            <a:off x="1" y="990600"/>
            <a:ext cx="9143999" cy="58674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6700" y="115288"/>
            <a:ext cx="3449320" cy="697230"/>
          </a:xfrm>
          <a:prstGeom prst="rect">
            <a:avLst/>
          </a:prstGeom>
        </p:spPr>
        <p:txBody>
          <a:bodyPr vert="horz" wrap="square" lIns="0" tIns="13335" rIns="0" bIns="0" rtlCol="0">
            <a:spAutoFit/>
          </a:bodyPr>
          <a:lstStyle/>
          <a:p>
            <a:pPr marL="12700">
              <a:lnSpc>
                <a:spcPct val="100000"/>
              </a:lnSpc>
              <a:spcBef>
                <a:spcPts val="105"/>
              </a:spcBef>
            </a:pPr>
            <a:r>
              <a:rPr dirty="0"/>
              <a:t>HOME</a:t>
            </a:r>
            <a:r>
              <a:rPr spc="-80" dirty="0"/>
              <a:t> PAGE</a:t>
            </a:r>
          </a:p>
        </p:txBody>
      </p:sp>
      <p:sp>
        <p:nvSpPr>
          <p:cNvPr id="6" name="object 6"/>
          <p:cNvSpPr txBox="1"/>
          <p:nvPr/>
        </p:nvSpPr>
        <p:spPr>
          <a:xfrm>
            <a:off x="307339" y="703856"/>
            <a:ext cx="35750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CSS</a:t>
            </a:r>
            <a:endParaRPr sz="1800">
              <a:latin typeface="Calibri"/>
              <a:cs typeface="Calibri"/>
            </a:endParaRPr>
          </a:p>
        </p:txBody>
      </p:sp>
      <p:pic>
        <p:nvPicPr>
          <p:cNvPr id="10242" name="Picture 2"/>
          <p:cNvPicPr>
            <a:picLocks noChangeAspect="1" noChangeArrowheads="1"/>
          </p:cNvPicPr>
          <p:nvPr/>
        </p:nvPicPr>
        <p:blipFill>
          <a:blip r:embed="rId2"/>
          <a:srcRect/>
          <a:stretch>
            <a:fillRect/>
          </a:stretch>
        </p:blipFill>
        <p:spPr bwMode="auto">
          <a:xfrm>
            <a:off x="0" y="914400"/>
            <a:ext cx="9143999" cy="59436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9100" y="191488"/>
            <a:ext cx="3449320" cy="697230"/>
          </a:xfrm>
          <a:prstGeom prst="rect">
            <a:avLst/>
          </a:prstGeom>
        </p:spPr>
        <p:txBody>
          <a:bodyPr vert="horz" wrap="square" lIns="0" tIns="13335" rIns="0" bIns="0" rtlCol="0">
            <a:spAutoFit/>
          </a:bodyPr>
          <a:lstStyle/>
          <a:p>
            <a:pPr marL="12700">
              <a:lnSpc>
                <a:spcPct val="100000"/>
              </a:lnSpc>
              <a:spcBef>
                <a:spcPts val="105"/>
              </a:spcBef>
            </a:pPr>
            <a:r>
              <a:rPr dirty="0"/>
              <a:t>HOME</a:t>
            </a:r>
            <a:r>
              <a:rPr spc="-80" dirty="0"/>
              <a:t> PAGE</a:t>
            </a:r>
          </a:p>
        </p:txBody>
      </p:sp>
      <p:sp>
        <p:nvSpPr>
          <p:cNvPr id="5" name="object 5"/>
          <p:cNvSpPr txBox="1"/>
          <p:nvPr/>
        </p:nvSpPr>
        <p:spPr>
          <a:xfrm>
            <a:off x="307339" y="780056"/>
            <a:ext cx="357505" cy="299720"/>
          </a:xfrm>
          <a:prstGeom prst="rect">
            <a:avLst/>
          </a:prstGeom>
        </p:spPr>
        <p:txBody>
          <a:bodyPr vert="horz" wrap="square" lIns="0" tIns="12700" rIns="0" bIns="0" rtlCol="0">
            <a:spAutoFit/>
          </a:bodyPr>
          <a:lstStyle/>
          <a:p>
            <a:pPr marL="12700">
              <a:lnSpc>
                <a:spcPct val="100000"/>
              </a:lnSpc>
              <a:spcBef>
                <a:spcPts val="100"/>
              </a:spcBef>
            </a:pPr>
            <a:r>
              <a:rPr sz="1800" spc="-5" smtClean="0">
                <a:solidFill>
                  <a:srgbClr val="FFFFFF"/>
                </a:solidFill>
                <a:latin typeface="Calibri"/>
                <a:cs typeface="Calibri"/>
              </a:rPr>
              <a:t>C</a:t>
            </a:r>
            <a:endParaRPr sz="1800">
              <a:latin typeface="Calibri"/>
              <a:cs typeface="Calibri"/>
            </a:endParaRPr>
          </a:p>
        </p:txBody>
      </p:sp>
      <p:pic>
        <p:nvPicPr>
          <p:cNvPr id="11266" name="Picture 2"/>
          <p:cNvPicPr>
            <a:picLocks noChangeAspect="1" noChangeArrowheads="1"/>
          </p:cNvPicPr>
          <p:nvPr/>
        </p:nvPicPr>
        <p:blipFill>
          <a:blip r:embed="rId2"/>
          <a:srcRect/>
          <a:stretch>
            <a:fillRect/>
          </a:stretch>
        </p:blipFill>
        <p:spPr bwMode="auto">
          <a:xfrm>
            <a:off x="1" y="914400"/>
            <a:ext cx="9144000" cy="59436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9100" y="267688"/>
            <a:ext cx="3449320" cy="697230"/>
          </a:xfrm>
          <a:prstGeom prst="rect">
            <a:avLst/>
          </a:prstGeom>
        </p:spPr>
        <p:txBody>
          <a:bodyPr vert="horz" wrap="square" lIns="0" tIns="13335" rIns="0" bIns="0" rtlCol="0">
            <a:spAutoFit/>
          </a:bodyPr>
          <a:lstStyle/>
          <a:p>
            <a:pPr marL="12700">
              <a:lnSpc>
                <a:spcPct val="100000"/>
              </a:lnSpc>
              <a:spcBef>
                <a:spcPts val="105"/>
              </a:spcBef>
            </a:pPr>
            <a:r>
              <a:rPr dirty="0"/>
              <a:t>HOME</a:t>
            </a:r>
            <a:r>
              <a:rPr spc="-80" dirty="0"/>
              <a:t> PAGE</a:t>
            </a:r>
          </a:p>
        </p:txBody>
      </p:sp>
      <p:sp>
        <p:nvSpPr>
          <p:cNvPr id="6" name="object 6"/>
          <p:cNvSpPr txBox="1"/>
          <p:nvPr/>
        </p:nvSpPr>
        <p:spPr>
          <a:xfrm>
            <a:off x="307339" y="932456"/>
            <a:ext cx="35750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CSS</a:t>
            </a:r>
            <a:endParaRPr sz="1800">
              <a:latin typeface="Calibri"/>
              <a:cs typeface="Calibri"/>
            </a:endParaRPr>
          </a:p>
        </p:txBody>
      </p:sp>
      <p:pic>
        <p:nvPicPr>
          <p:cNvPr id="12290" name="Picture 2"/>
          <p:cNvPicPr>
            <a:picLocks noChangeAspect="1" noChangeArrowheads="1"/>
          </p:cNvPicPr>
          <p:nvPr/>
        </p:nvPicPr>
        <p:blipFill>
          <a:blip r:embed="rId2"/>
          <a:srcRect/>
          <a:stretch>
            <a:fillRect/>
          </a:stretch>
        </p:blipFill>
        <p:spPr bwMode="auto">
          <a:xfrm>
            <a:off x="0" y="990600"/>
            <a:ext cx="9143999" cy="5949950"/>
          </a:xfrm>
          <a:prstGeom prst="rect">
            <a:avLst/>
          </a:prstGeom>
          <a:noFill/>
          <a:ln w="9525">
            <a:noFill/>
            <a:miter lim="800000"/>
            <a:headEnd/>
            <a:tailEnd/>
          </a:ln>
          <a:effectLst/>
        </p:spPr>
      </p:pic>
      <p:sp>
        <p:nvSpPr>
          <p:cNvPr id="8" name="Rectangle 7"/>
          <p:cNvSpPr/>
          <p:nvPr/>
        </p:nvSpPr>
        <p:spPr>
          <a:xfrm>
            <a:off x="152400" y="609600"/>
            <a:ext cx="12192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CSS</a:t>
            </a: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8685" y="478380"/>
            <a:ext cx="4008754" cy="697230"/>
          </a:xfrm>
          <a:prstGeom prst="rect">
            <a:avLst/>
          </a:prstGeom>
        </p:spPr>
        <p:txBody>
          <a:bodyPr vert="horz" wrap="square" lIns="0" tIns="13335" rIns="0" bIns="0" rtlCol="0">
            <a:spAutoFit/>
          </a:bodyPr>
          <a:lstStyle/>
          <a:p>
            <a:pPr marL="12700">
              <a:lnSpc>
                <a:spcPct val="100000"/>
              </a:lnSpc>
              <a:spcBef>
                <a:spcPts val="105"/>
              </a:spcBef>
            </a:pPr>
            <a:r>
              <a:rPr lang="en-US" spc="-75" dirty="0" smtClean="0"/>
              <a:t>HOME</a:t>
            </a:r>
            <a:r>
              <a:rPr spc="-75" smtClean="0"/>
              <a:t> </a:t>
            </a:r>
            <a:r>
              <a:rPr spc="-65" dirty="0"/>
              <a:t>PAGES</a:t>
            </a:r>
          </a:p>
        </p:txBody>
      </p:sp>
      <p:pic>
        <p:nvPicPr>
          <p:cNvPr id="13314" name="Picture 2"/>
          <p:cNvPicPr>
            <a:picLocks noChangeAspect="1" noChangeArrowheads="1"/>
          </p:cNvPicPr>
          <p:nvPr/>
        </p:nvPicPr>
        <p:blipFill>
          <a:blip r:embed="rId2"/>
          <a:srcRect/>
          <a:stretch>
            <a:fillRect/>
          </a:stretch>
        </p:blipFill>
        <p:spPr bwMode="auto">
          <a:xfrm>
            <a:off x="0" y="1219200"/>
            <a:ext cx="9144000" cy="577373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8685" y="466189"/>
            <a:ext cx="4008754" cy="697230"/>
          </a:xfrm>
          <a:prstGeom prst="rect">
            <a:avLst/>
          </a:prstGeom>
        </p:spPr>
        <p:txBody>
          <a:bodyPr vert="horz" wrap="square" lIns="0" tIns="13335" rIns="0" bIns="0" rtlCol="0">
            <a:spAutoFit/>
          </a:bodyPr>
          <a:lstStyle/>
          <a:p>
            <a:pPr marL="12700">
              <a:lnSpc>
                <a:spcPct val="100000"/>
              </a:lnSpc>
              <a:spcBef>
                <a:spcPts val="105"/>
              </a:spcBef>
            </a:pPr>
            <a:r>
              <a:rPr lang="en-US" spc="-75" dirty="0" smtClean="0"/>
              <a:t>HOME</a:t>
            </a:r>
            <a:r>
              <a:rPr spc="-75" smtClean="0"/>
              <a:t> </a:t>
            </a:r>
            <a:r>
              <a:rPr spc="-65" dirty="0"/>
              <a:t>PAGES</a:t>
            </a:r>
          </a:p>
        </p:txBody>
      </p:sp>
      <p:pic>
        <p:nvPicPr>
          <p:cNvPr id="4" name="object 4"/>
          <p:cNvPicPr/>
          <p:nvPr/>
        </p:nvPicPr>
        <p:blipFill>
          <a:blip r:embed="rId2" cstate="print"/>
          <a:stretch>
            <a:fillRect/>
          </a:stretch>
        </p:blipFill>
        <p:spPr>
          <a:xfrm>
            <a:off x="199893" y="1057754"/>
            <a:ext cx="587614" cy="440091"/>
          </a:xfrm>
          <a:prstGeom prst="rect">
            <a:avLst/>
          </a:prstGeom>
        </p:spPr>
      </p:pic>
      <p:sp>
        <p:nvSpPr>
          <p:cNvPr id="5" name="object 5"/>
          <p:cNvSpPr txBox="1"/>
          <p:nvPr/>
        </p:nvSpPr>
        <p:spPr>
          <a:xfrm>
            <a:off x="307339" y="1084855"/>
            <a:ext cx="35750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CSS</a:t>
            </a:r>
            <a:endParaRPr sz="1800">
              <a:latin typeface="Calibri"/>
              <a:cs typeface="Calibri"/>
            </a:endParaRPr>
          </a:p>
        </p:txBody>
      </p:sp>
      <p:pic>
        <p:nvPicPr>
          <p:cNvPr id="14338" name="Picture 2"/>
          <p:cNvPicPr>
            <a:picLocks noChangeAspect="1" noChangeArrowheads="1"/>
          </p:cNvPicPr>
          <p:nvPr/>
        </p:nvPicPr>
        <p:blipFill>
          <a:blip r:embed="rId3"/>
          <a:srcRect/>
          <a:stretch>
            <a:fillRect/>
          </a:stretch>
        </p:blipFill>
        <p:spPr bwMode="auto">
          <a:xfrm>
            <a:off x="0" y="1524000"/>
            <a:ext cx="9144000" cy="53340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0145" y="478380"/>
            <a:ext cx="5046980" cy="697230"/>
          </a:xfrm>
          <a:prstGeom prst="rect">
            <a:avLst/>
          </a:prstGeom>
        </p:spPr>
        <p:txBody>
          <a:bodyPr vert="horz" wrap="square" lIns="0" tIns="13335" rIns="0" bIns="0" rtlCol="0">
            <a:spAutoFit/>
          </a:bodyPr>
          <a:lstStyle/>
          <a:p>
            <a:pPr marL="12700">
              <a:lnSpc>
                <a:spcPct val="100000"/>
              </a:lnSpc>
              <a:spcBef>
                <a:spcPts val="105"/>
              </a:spcBef>
            </a:pPr>
            <a:r>
              <a:rPr lang="en-US" spc="-55" dirty="0" smtClean="0"/>
              <a:t>FORM</a:t>
            </a:r>
            <a:r>
              <a:rPr spc="-55" smtClean="0"/>
              <a:t> </a:t>
            </a:r>
            <a:r>
              <a:rPr dirty="0"/>
              <a:t>SECTION</a:t>
            </a:r>
          </a:p>
        </p:txBody>
      </p:sp>
      <p:sp>
        <p:nvSpPr>
          <p:cNvPr id="5" name="object 5"/>
          <p:cNvSpPr txBox="1"/>
          <p:nvPr/>
        </p:nvSpPr>
        <p:spPr>
          <a:xfrm>
            <a:off x="307339" y="1702074"/>
            <a:ext cx="2462530" cy="299720"/>
          </a:xfrm>
          <a:prstGeom prst="rect">
            <a:avLst/>
          </a:prstGeom>
        </p:spPr>
        <p:txBody>
          <a:bodyPr vert="horz" wrap="square" lIns="0" tIns="12700" rIns="0" bIns="0" rtlCol="0">
            <a:spAutoFit/>
          </a:bodyPr>
          <a:lstStyle/>
          <a:p>
            <a:pPr marL="12700">
              <a:lnSpc>
                <a:spcPct val="100000"/>
              </a:lnSpc>
              <a:spcBef>
                <a:spcPts val="100"/>
              </a:spcBef>
            </a:pPr>
            <a:r>
              <a:rPr sz="1800" spc="-75">
                <a:solidFill>
                  <a:srgbClr val="FFFFFF"/>
                </a:solidFill>
                <a:latin typeface="Times New Roman"/>
                <a:cs typeface="Times New Roman"/>
              </a:rPr>
              <a:t>BY-</a:t>
            </a:r>
            <a:r>
              <a:rPr sz="1800" spc="-15">
                <a:solidFill>
                  <a:srgbClr val="FFFFFF"/>
                </a:solidFill>
                <a:latin typeface="Times New Roman"/>
                <a:cs typeface="Times New Roman"/>
              </a:rPr>
              <a:t> </a:t>
            </a:r>
            <a:r>
              <a:rPr lang="en-US" spc="-25" dirty="0" smtClean="0">
                <a:solidFill>
                  <a:srgbClr val="FFFFFF"/>
                </a:solidFill>
                <a:latin typeface="Times New Roman"/>
                <a:cs typeface="Times New Roman"/>
              </a:rPr>
              <a:t>YOUR NAME</a:t>
            </a:r>
            <a:endParaRPr sz="1800">
              <a:latin typeface="Times New Roman"/>
              <a:cs typeface="Times New Roman"/>
            </a:endParaRPr>
          </a:p>
        </p:txBody>
      </p:sp>
      <p:sp>
        <p:nvSpPr>
          <p:cNvPr id="6" name="object 6"/>
          <p:cNvSpPr txBox="1"/>
          <p:nvPr/>
        </p:nvSpPr>
        <p:spPr>
          <a:xfrm>
            <a:off x="307339" y="1528445"/>
            <a:ext cx="3335654" cy="3043555"/>
          </a:xfrm>
          <a:prstGeom prst="rect">
            <a:avLst/>
          </a:prstGeom>
        </p:spPr>
        <p:txBody>
          <a:bodyPr vert="horz" wrap="square" lIns="0" tIns="12700" rIns="0" bIns="0" rtlCol="0">
            <a:spAutoFit/>
          </a:bodyPr>
          <a:lstStyle/>
          <a:p>
            <a:pPr marL="12700" marR="5080">
              <a:lnSpc>
                <a:spcPct val="100000"/>
              </a:lnSpc>
              <a:spcBef>
                <a:spcPts val="100"/>
              </a:spcBef>
              <a:buFont typeface="Wingdings"/>
              <a:buChar char=""/>
              <a:tabLst>
                <a:tab pos="320675" algn="l"/>
              </a:tabLst>
            </a:pPr>
            <a:r>
              <a:rPr sz="1800" spc="-10" dirty="0">
                <a:latin typeface="Calibri"/>
                <a:cs typeface="Calibri"/>
              </a:rPr>
              <a:t>Here</a:t>
            </a:r>
            <a:r>
              <a:rPr sz="1800" dirty="0">
                <a:latin typeface="Calibri"/>
                <a:cs typeface="Calibri"/>
              </a:rPr>
              <a:t> </a:t>
            </a:r>
            <a:r>
              <a:rPr sz="1800" spc="-10" dirty="0">
                <a:latin typeface="Calibri"/>
                <a:cs typeface="Calibri"/>
              </a:rPr>
              <a:t>we</a:t>
            </a:r>
            <a:r>
              <a:rPr sz="1800" spc="-15" dirty="0">
                <a:latin typeface="Calibri"/>
                <a:cs typeface="Calibri"/>
              </a:rPr>
              <a:t> </a:t>
            </a:r>
            <a:r>
              <a:rPr sz="1800" dirty="0">
                <a:latin typeface="Calibri"/>
                <a:cs typeface="Calibri"/>
              </a:rPr>
              <a:t>had </a:t>
            </a:r>
            <a:r>
              <a:rPr sz="1800" spc="-10" dirty="0">
                <a:latin typeface="Calibri"/>
                <a:cs typeface="Calibri"/>
              </a:rPr>
              <a:t>provided</a:t>
            </a:r>
            <a:r>
              <a:rPr sz="1800" spc="5" dirty="0">
                <a:latin typeface="Calibri"/>
                <a:cs typeface="Calibri"/>
              </a:rPr>
              <a:t> </a:t>
            </a:r>
            <a:r>
              <a:rPr sz="1800" spc="-5" dirty="0">
                <a:latin typeface="Calibri"/>
                <a:cs typeface="Calibri"/>
              </a:rPr>
              <a:t>our</a:t>
            </a:r>
            <a:r>
              <a:rPr sz="1800" spc="-10" dirty="0">
                <a:latin typeface="Calibri"/>
                <a:cs typeface="Calibri"/>
              </a:rPr>
              <a:t> </a:t>
            </a:r>
            <a:r>
              <a:rPr sz="1800" spc="-5" dirty="0">
                <a:latin typeface="Calibri"/>
                <a:cs typeface="Calibri"/>
              </a:rPr>
              <a:t>social </a:t>
            </a:r>
            <a:r>
              <a:rPr sz="1800" spc="-390" dirty="0">
                <a:latin typeface="Calibri"/>
                <a:cs typeface="Calibri"/>
              </a:rPr>
              <a:t> </a:t>
            </a:r>
            <a:r>
              <a:rPr sz="1800" spc="-10" dirty="0">
                <a:latin typeface="Calibri"/>
                <a:cs typeface="Calibri"/>
              </a:rPr>
              <a:t>networks</a:t>
            </a:r>
            <a:r>
              <a:rPr sz="1800" spc="75" dirty="0">
                <a:latin typeface="Calibri"/>
                <a:cs typeface="Calibri"/>
              </a:rPr>
              <a:t> </a:t>
            </a:r>
            <a:r>
              <a:rPr sz="1800" spc="-5" dirty="0">
                <a:latin typeface="Calibri"/>
                <a:cs typeface="Calibri"/>
              </a:rPr>
              <a:t>where</a:t>
            </a:r>
            <a:r>
              <a:rPr sz="1800" spc="90" dirty="0">
                <a:latin typeface="Calibri"/>
                <a:cs typeface="Calibri"/>
              </a:rPr>
              <a:t> </a:t>
            </a:r>
            <a:r>
              <a:rPr sz="1800" spc="-5" dirty="0">
                <a:latin typeface="Calibri"/>
                <a:cs typeface="Calibri"/>
              </a:rPr>
              <a:t>user</a:t>
            </a:r>
            <a:r>
              <a:rPr sz="1800" spc="75" dirty="0">
                <a:latin typeface="Calibri"/>
                <a:cs typeface="Calibri"/>
              </a:rPr>
              <a:t> </a:t>
            </a:r>
            <a:r>
              <a:rPr sz="1800" spc="-10" dirty="0">
                <a:latin typeface="Calibri"/>
                <a:cs typeface="Calibri"/>
              </a:rPr>
              <a:t>can</a:t>
            </a:r>
            <a:r>
              <a:rPr sz="1800" spc="80" dirty="0">
                <a:latin typeface="Calibri"/>
                <a:cs typeface="Calibri"/>
              </a:rPr>
              <a:t> </a:t>
            </a:r>
            <a:r>
              <a:rPr sz="1800" spc="-10" dirty="0">
                <a:latin typeface="Calibri"/>
                <a:cs typeface="Calibri"/>
              </a:rPr>
              <a:t>contact </a:t>
            </a:r>
            <a:r>
              <a:rPr sz="1800" spc="-5" dirty="0">
                <a:latin typeface="Calibri"/>
                <a:cs typeface="Calibri"/>
              </a:rPr>
              <a:t> us </a:t>
            </a:r>
            <a:r>
              <a:rPr sz="1800" dirty="0">
                <a:latin typeface="Calibri"/>
                <a:cs typeface="Calibri"/>
              </a:rPr>
              <a:t>and</a:t>
            </a:r>
            <a:r>
              <a:rPr sz="1800" spc="-5" dirty="0">
                <a:latin typeface="Calibri"/>
                <a:cs typeface="Calibri"/>
              </a:rPr>
              <a:t> </a:t>
            </a:r>
            <a:r>
              <a:rPr sz="1800" spc="-10" dirty="0">
                <a:latin typeface="Calibri"/>
                <a:cs typeface="Calibri"/>
              </a:rPr>
              <a:t>location</a:t>
            </a:r>
            <a:r>
              <a:rPr sz="1800" spc="20" dirty="0">
                <a:latin typeface="Calibri"/>
                <a:cs typeface="Calibri"/>
              </a:rPr>
              <a:t> </a:t>
            </a:r>
            <a:r>
              <a:rPr sz="1800" spc="-5" dirty="0">
                <a:latin typeface="Calibri"/>
                <a:cs typeface="Calibri"/>
              </a:rPr>
              <a:t>of our</a:t>
            </a:r>
            <a:r>
              <a:rPr sz="1800" spc="5" dirty="0">
                <a:latin typeface="Calibri"/>
                <a:cs typeface="Calibri"/>
              </a:rPr>
              <a:t> </a:t>
            </a:r>
            <a:r>
              <a:rPr sz="1800" spc="-20" dirty="0">
                <a:latin typeface="Calibri"/>
                <a:cs typeface="Calibri"/>
              </a:rPr>
              <a:t>agency.</a:t>
            </a:r>
            <a:endParaRPr sz="1800">
              <a:latin typeface="Calibri"/>
              <a:cs typeface="Calibri"/>
            </a:endParaRPr>
          </a:p>
          <a:p>
            <a:pPr>
              <a:lnSpc>
                <a:spcPct val="100000"/>
              </a:lnSpc>
              <a:spcBef>
                <a:spcPts val="25"/>
              </a:spcBef>
              <a:buFont typeface="Wingdings"/>
              <a:buChar char=""/>
            </a:pPr>
            <a:endParaRPr sz="1750">
              <a:latin typeface="Calibri"/>
              <a:cs typeface="Calibri"/>
            </a:endParaRPr>
          </a:p>
          <a:p>
            <a:pPr marL="320040" indent="-307975">
              <a:lnSpc>
                <a:spcPct val="100000"/>
              </a:lnSpc>
              <a:buFont typeface="Wingdings"/>
              <a:buChar char=""/>
              <a:tabLst>
                <a:tab pos="320675" algn="l"/>
              </a:tabLst>
            </a:pPr>
            <a:r>
              <a:rPr sz="1800" spc="-40" dirty="0">
                <a:latin typeface="Calibri"/>
                <a:cs typeface="Calibri"/>
              </a:rPr>
              <a:t>Tags</a:t>
            </a:r>
            <a:r>
              <a:rPr sz="1800" spc="-25" dirty="0">
                <a:latin typeface="Calibri"/>
                <a:cs typeface="Calibri"/>
              </a:rPr>
              <a:t> </a:t>
            </a:r>
            <a:r>
              <a:rPr sz="1800" spc="-5" dirty="0">
                <a:latin typeface="Calibri"/>
                <a:cs typeface="Calibri"/>
              </a:rPr>
              <a:t>used</a:t>
            </a:r>
            <a:r>
              <a:rPr sz="1800" spc="-10" dirty="0">
                <a:latin typeface="Calibri"/>
                <a:cs typeface="Calibri"/>
              </a:rPr>
              <a:t> here</a:t>
            </a:r>
            <a:r>
              <a:rPr sz="1800" dirty="0">
                <a:latin typeface="Calibri"/>
                <a:cs typeface="Calibri"/>
              </a:rPr>
              <a:t> </a:t>
            </a:r>
            <a:r>
              <a:rPr sz="1800" spc="-10" dirty="0">
                <a:latin typeface="Calibri"/>
                <a:cs typeface="Calibri"/>
              </a:rPr>
              <a:t>are</a:t>
            </a:r>
            <a:r>
              <a:rPr sz="1800" spc="5" dirty="0">
                <a:latin typeface="Calibri"/>
                <a:cs typeface="Calibri"/>
              </a:rPr>
              <a:t> </a:t>
            </a:r>
            <a:r>
              <a:rPr sz="1800" dirty="0">
                <a:latin typeface="Calibri"/>
                <a:cs typeface="Calibri"/>
              </a:rPr>
              <a:t>-</a:t>
            </a:r>
            <a:endParaRPr sz="1800">
              <a:latin typeface="Calibri"/>
              <a:cs typeface="Calibri"/>
            </a:endParaRPr>
          </a:p>
          <a:p>
            <a:pPr>
              <a:lnSpc>
                <a:spcPct val="100000"/>
              </a:lnSpc>
              <a:spcBef>
                <a:spcPts val="20"/>
              </a:spcBef>
              <a:buFont typeface="Wingdings"/>
              <a:buChar char=""/>
            </a:pPr>
            <a:endParaRPr sz="1750">
              <a:latin typeface="Calibri"/>
              <a:cs typeface="Calibri"/>
            </a:endParaRPr>
          </a:p>
          <a:p>
            <a:pPr marL="320040" indent="-307975">
              <a:lnSpc>
                <a:spcPct val="100000"/>
              </a:lnSpc>
              <a:spcBef>
                <a:spcPts val="5"/>
              </a:spcBef>
              <a:buFont typeface="Wingdings"/>
              <a:buChar char=""/>
              <a:tabLst>
                <a:tab pos="320675" algn="l"/>
              </a:tabLst>
            </a:pPr>
            <a:r>
              <a:rPr sz="1800" spc="-5" dirty="0">
                <a:latin typeface="Calibri"/>
                <a:cs typeface="Calibri"/>
              </a:rPr>
              <a:t>Div</a:t>
            </a:r>
            <a:r>
              <a:rPr sz="1800" spc="-30" dirty="0">
                <a:latin typeface="Calibri"/>
                <a:cs typeface="Calibri"/>
              </a:rPr>
              <a:t> </a:t>
            </a:r>
            <a:r>
              <a:rPr sz="1800" spc="-10" dirty="0">
                <a:latin typeface="Calibri"/>
                <a:cs typeface="Calibri"/>
              </a:rPr>
              <a:t>tag</a:t>
            </a:r>
            <a:endParaRPr sz="1800">
              <a:latin typeface="Calibri"/>
              <a:cs typeface="Calibri"/>
            </a:endParaRPr>
          </a:p>
          <a:p>
            <a:pPr marL="320040" indent="-307975">
              <a:lnSpc>
                <a:spcPct val="100000"/>
              </a:lnSpc>
              <a:buFont typeface="Wingdings"/>
              <a:buChar char=""/>
              <a:tabLst>
                <a:tab pos="320675" algn="l"/>
              </a:tabLst>
            </a:pPr>
            <a:r>
              <a:rPr sz="1800" spc="-5" dirty="0">
                <a:latin typeface="Calibri"/>
                <a:cs typeface="Calibri"/>
              </a:rPr>
              <a:t>Section</a:t>
            </a:r>
            <a:r>
              <a:rPr sz="1800" spc="-90" dirty="0">
                <a:latin typeface="Calibri"/>
                <a:cs typeface="Calibri"/>
              </a:rPr>
              <a:t> </a:t>
            </a:r>
            <a:r>
              <a:rPr sz="1800" spc="-10" dirty="0">
                <a:latin typeface="Calibri"/>
                <a:cs typeface="Calibri"/>
              </a:rPr>
              <a:t>tag</a:t>
            </a:r>
            <a:endParaRPr sz="1800">
              <a:latin typeface="Calibri"/>
              <a:cs typeface="Calibri"/>
            </a:endParaRPr>
          </a:p>
          <a:p>
            <a:pPr marL="320040" indent="-307975">
              <a:lnSpc>
                <a:spcPct val="100000"/>
              </a:lnSpc>
              <a:buFont typeface="Wingdings"/>
              <a:buChar char=""/>
              <a:tabLst>
                <a:tab pos="320675" algn="l"/>
              </a:tabLst>
            </a:pPr>
            <a:r>
              <a:rPr sz="1800" dirty="0">
                <a:latin typeface="Calibri"/>
                <a:cs typeface="Calibri"/>
              </a:rPr>
              <a:t>Anchor</a:t>
            </a:r>
            <a:r>
              <a:rPr sz="1800" spc="-95" dirty="0">
                <a:latin typeface="Calibri"/>
                <a:cs typeface="Calibri"/>
              </a:rPr>
              <a:t> </a:t>
            </a:r>
            <a:r>
              <a:rPr sz="1800" spc="-10" dirty="0">
                <a:latin typeface="Calibri"/>
                <a:cs typeface="Calibri"/>
              </a:rPr>
              <a:t>tag</a:t>
            </a:r>
            <a:endParaRPr sz="1800">
              <a:latin typeface="Calibri"/>
              <a:cs typeface="Calibri"/>
            </a:endParaRPr>
          </a:p>
          <a:p>
            <a:pPr marL="320040" indent="-307975">
              <a:lnSpc>
                <a:spcPct val="100000"/>
              </a:lnSpc>
              <a:buFont typeface="Wingdings"/>
              <a:buChar char=""/>
              <a:tabLst>
                <a:tab pos="320675" algn="l"/>
              </a:tabLst>
            </a:pPr>
            <a:r>
              <a:rPr sz="1800" spc="-15" dirty="0">
                <a:latin typeface="Calibri"/>
                <a:cs typeface="Calibri"/>
              </a:rPr>
              <a:t>href</a:t>
            </a:r>
            <a:r>
              <a:rPr sz="1800" spc="-35" dirty="0">
                <a:latin typeface="Calibri"/>
                <a:cs typeface="Calibri"/>
              </a:rPr>
              <a:t> </a:t>
            </a:r>
            <a:r>
              <a:rPr sz="1800" spc="-10" dirty="0">
                <a:latin typeface="Calibri"/>
                <a:cs typeface="Calibri"/>
              </a:rPr>
              <a:t>tag</a:t>
            </a:r>
            <a:endParaRPr sz="1800">
              <a:latin typeface="Calibri"/>
              <a:cs typeface="Calibri"/>
            </a:endParaRPr>
          </a:p>
          <a:p>
            <a:pPr marL="320040" indent="-307975">
              <a:lnSpc>
                <a:spcPct val="100000"/>
              </a:lnSpc>
              <a:buFont typeface="Wingdings"/>
              <a:buChar char=""/>
              <a:tabLst>
                <a:tab pos="320675" algn="l"/>
              </a:tabLst>
            </a:pPr>
            <a:r>
              <a:rPr sz="1800" spc="-5" dirty="0">
                <a:latin typeface="Calibri"/>
                <a:cs typeface="Calibri"/>
              </a:rPr>
              <a:t>H3</a:t>
            </a:r>
            <a:r>
              <a:rPr sz="1800" spc="-35" dirty="0">
                <a:latin typeface="Calibri"/>
                <a:cs typeface="Calibri"/>
              </a:rPr>
              <a:t> </a:t>
            </a:r>
            <a:r>
              <a:rPr sz="1800" spc="-10" dirty="0">
                <a:latin typeface="Calibri"/>
                <a:cs typeface="Calibri"/>
              </a:rPr>
              <a:t>tag</a:t>
            </a:r>
            <a:endParaRPr sz="1800">
              <a:latin typeface="Calibri"/>
              <a:cs typeface="Calibri"/>
            </a:endParaRPr>
          </a:p>
        </p:txBody>
      </p:sp>
      <p:pic>
        <p:nvPicPr>
          <p:cNvPr id="15362" name="Picture 2"/>
          <p:cNvPicPr>
            <a:picLocks noChangeAspect="1" noChangeArrowheads="1"/>
          </p:cNvPicPr>
          <p:nvPr/>
        </p:nvPicPr>
        <p:blipFill>
          <a:blip r:embed="rId2"/>
          <a:srcRect/>
          <a:stretch>
            <a:fillRect/>
          </a:stretch>
        </p:blipFill>
        <p:spPr bwMode="auto">
          <a:xfrm>
            <a:off x="4191000" y="1523999"/>
            <a:ext cx="4800600" cy="5334001"/>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7804" y="430794"/>
            <a:ext cx="4084320" cy="635000"/>
          </a:xfrm>
          <a:prstGeom prst="rect">
            <a:avLst/>
          </a:prstGeom>
        </p:spPr>
        <p:txBody>
          <a:bodyPr vert="horz" wrap="square" lIns="0" tIns="12065" rIns="0" bIns="0" rtlCol="0">
            <a:spAutoFit/>
          </a:bodyPr>
          <a:lstStyle/>
          <a:p>
            <a:pPr marL="12700">
              <a:lnSpc>
                <a:spcPct val="100000"/>
              </a:lnSpc>
              <a:spcBef>
                <a:spcPts val="95"/>
              </a:spcBef>
            </a:pPr>
            <a:r>
              <a:rPr sz="4000" u="heavy" spc="-5" dirty="0">
                <a:uFill>
                  <a:solidFill>
                    <a:srgbClr val="000000"/>
                  </a:solidFill>
                </a:uFill>
              </a:rPr>
              <a:t>INTRO</a:t>
            </a:r>
            <a:r>
              <a:rPr sz="4000" u="heavy" spc="-20" dirty="0">
                <a:uFill>
                  <a:solidFill>
                    <a:srgbClr val="000000"/>
                  </a:solidFill>
                </a:uFill>
              </a:rPr>
              <a:t>D</a:t>
            </a:r>
            <a:r>
              <a:rPr sz="4000" u="heavy" spc="-5" dirty="0">
                <a:uFill>
                  <a:solidFill>
                    <a:srgbClr val="000000"/>
                  </a:solidFill>
                </a:uFill>
              </a:rPr>
              <a:t>UCTION</a:t>
            </a:r>
            <a:endParaRPr sz="4000"/>
          </a:p>
        </p:txBody>
      </p:sp>
      <p:sp>
        <p:nvSpPr>
          <p:cNvPr id="4" name="TextBox 3"/>
          <p:cNvSpPr txBox="1"/>
          <p:nvPr/>
        </p:nvSpPr>
        <p:spPr>
          <a:xfrm>
            <a:off x="228600" y="1219200"/>
            <a:ext cx="8686800" cy="5632311"/>
          </a:xfrm>
          <a:prstGeom prst="rect">
            <a:avLst/>
          </a:prstGeom>
          <a:noFill/>
        </p:spPr>
        <p:txBody>
          <a:bodyPr wrap="square" rtlCol="0">
            <a:spAutoFit/>
          </a:bodyPr>
          <a:lstStyle/>
          <a:p>
            <a:pPr>
              <a:buFont typeface="Wingdings" pitchFamily="2" charset="2"/>
              <a:buChar char="q"/>
            </a:pPr>
            <a:r>
              <a:rPr lang="en-IN" dirty="0" smtClean="0"/>
              <a:t> The </a:t>
            </a:r>
            <a:r>
              <a:rPr lang="en-IN" dirty="0"/>
              <a:t>project Online Food ordering system is a web based application that allows the </a:t>
            </a:r>
            <a:r>
              <a:rPr lang="en-IN" dirty="0" smtClean="0"/>
              <a:t>administrator </a:t>
            </a:r>
            <a:r>
              <a:rPr lang="en-IN" dirty="0"/>
              <a:t>to handle all the activities online quickly and safely. </a:t>
            </a:r>
            <a:endParaRPr lang="en-IN" dirty="0" smtClean="0"/>
          </a:p>
          <a:p>
            <a:r>
              <a:rPr lang="en-IN" dirty="0" smtClean="0"/>
              <a:t>Using </a:t>
            </a:r>
            <a:r>
              <a:rPr lang="en-IN" dirty="0"/>
              <a:t>Interactive GUI anyone can quickly learn to use the complete system</a:t>
            </a:r>
            <a:r>
              <a:rPr lang="en-IN" dirty="0" smtClean="0"/>
              <a:t>.</a:t>
            </a:r>
          </a:p>
          <a:p>
            <a:endParaRPr lang="en-IN" dirty="0" smtClean="0"/>
          </a:p>
          <a:p>
            <a:pPr>
              <a:buFont typeface="Wingdings" pitchFamily="2" charset="2"/>
              <a:buChar char="q"/>
            </a:pPr>
            <a:r>
              <a:rPr lang="en-IN" dirty="0" smtClean="0"/>
              <a:t>ONLINE </a:t>
            </a:r>
            <a:r>
              <a:rPr lang="en-IN" dirty="0"/>
              <a:t>TIFFIN BOOKING SYSTEM INTRODUCTION OF ONLINE TIFFIN BOOKING SYSTEM: </a:t>
            </a:r>
            <a:r>
              <a:rPr lang="en-IN" dirty="0" smtClean="0"/>
              <a:t>– Are </a:t>
            </a:r>
            <a:r>
              <a:rPr lang="en-IN" dirty="0"/>
              <a:t>you looking for Online Tiffin booking system for your final year project</a:t>
            </a:r>
            <a:r>
              <a:rPr lang="en-IN" dirty="0" smtClean="0"/>
              <a:t>?</a:t>
            </a:r>
          </a:p>
          <a:p>
            <a:r>
              <a:rPr lang="en-IN" dirty="0" smtClean="0"/>
              <a:t> We </a:t>
            </a:r>
            <a:r>
              <a:rPr lang="en-IN" dirty="0"/>
              <a:t>are here to help you. You can contact us </a:t>
            </a:r>
            <a:endParaRPr lang="en-IN" dirty="0" smtClean="0"/>
          </a:p>
          <a:p>
            <a:endParaRPr lang="en-IN" dirty="0" smtClean="0"/>
          </a:p>
          <a:p>
            <a:pPr>
              <a:buFont typeface="Wingdings" pitchFamily="2" charset="2"/>
              <a:buChar char="q"/>
            </a:pPr>
            <a:r>
              <a:rPr lang="en-IN" dirty="0" smtClean="0"/>
              <a:t> The </a:t>
            </a:r>
            <a:r>
              <a:rPr lang="en-IN" dirty="0"/>
              <a:t>project Online Tiffin booking system is a web based application that allows the administrator to handle all the activities online quickly and safely</a:t>
            </a:r>
            <a:r>
              <a:rPr lang="en-IN" dirty="0" smtClean="0"/>
              <a:t>.</a:t>
            </a:r>
          </a:p>
          <a:p>
            <a:endParaRPr lang="en-IN" dirty="0" smtClean="0"/>
          </a:p>
          <a:p>
            <a:pPr>
              <a:buFont typeface="Wingdings" pitchFamily="2" charset="2"/>
              <a:buChar char="q"/>
            </a:pPr>
            <a:r>
              <a:rPr lang="en-IN" dirty="0" smtClean="0"/>
              <a:t> </a:t>
            </a:r>
            <a:r>
              <a:rPr lang="en-IN" dirty="0"/>
              <a:t>Using Interactive GUI anyone can quickly learn to use the complete system. Final Year Project Help for Computer Science Using this</a:t>
            </a:r>
            <a:r>
              <a:rPr lang="en-IN" dirty="0" smtClean="0"/>
              <a:t>,</a:t>
            </a:r>
          </a:p>
          <a:p>
            <a:endParaRPr lang="en-IN" dirty="0" smtClean="0"/>
          </a:p>
          <a:p>
            <a:pPr>
              <a:buFont typeface="Wingdings" pitchFamily="2" charset="2"/>
              <a:buChar char="q"/>
            </a:pPr>
            <a:r>
              <a:rPr lang="en-IN" dirty="0" smtClean="0"/>
              <a:t>  the </a:t>
            </a:r>
            <a:r>
              <a:rPr lang="en-IN" dirty="0"/>
              <a:t>administrator doesn’t have to sit and manage the entire activities on paper, and at the same time, the head will feel comfortable to keep check of the whole system. </a:t>
            </a:r>
            <a:endParaRPr lang="en-IN" dirty="0" smtClean="0"/>
          </a:p>
          <a:p>
            <a:endParaRPr lang="en-IN" dirty="0" smtClean="0"/>
          </a:p>
          <a:p>
            <a:pPr>
              <a:buFont typeface="Wingdings" pitchFamily="2" charset="2"/>
              <a:buChar char="q"/>
            </a:pPr>
            <a:r>
              <a:rPr lang="en-IN" dirty="0" smtClean="0"/>
              <a:t> This </a:t>
            </a:r>
            <a:r>
              <a:rPr lang="en-IN" dirty="0"/>
              <a:t>system will give him power and flexibility to manage the entire system from a single online portal</a:t>
            </a: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0145" y="478380"/>
            <a:ext cx="5046980" cy="697230"/>
          </a:xfrm>
          <a:prstGeom prst="rect">
            <a:avLst/>
          </a:prstGeom>
        </p:spPr>
        <p:txBody>
          <a:bodyPr vert="horz" wrap="square" lIns="0" tIns="13335" rIns="0" bIns="0" rtlCol="0">
            <a:spAutoFit/>
          </a:bodyPr>
          <a:lstStyle/>
          <a:p>
            <a:pPr marL="12700">
              <a:lnSpc>
                <a:spcPct val="100000"/>
              </a:lnSpc>
              <a:spcBef>
                <a:spcPts val="105"/>
              </a:spcBef>
            </a:pPr>
            <a:r>
              <a:rPr smtClean="0"/>
              <a:t>FO</a:t>
            </a:r>
            <a:r>
              <a:rPr lang="en-US" dirty="0" smtClean="0"/>
              <a:t>RM</a:t>
            </a:r>
            <a:r>
              <a:rPr spc="-55" smtClean="0"/>
              <a:t> </a:t>
            </a:r>
            <a:r>
              <a:rPr dirty="0"/>
              <a:t>SECTION</a:t>
            </a:r>
          </a:p>
        </p:txBody>
      </p:sp>
      <p:pic>
        <p:nvPicPr>
          <p:cNvPr id="16386" name="Picture 2"/>
          <p:cNvPicPr>
            <a:picLocks noChangeAspect="1" noChangeArrowheads="1"/>
          </p:cNvPicPr>
          <p:nvPr/>
        </p:nvPicPr>
        <p:blipFill>
          <a:blip r:embed="rId2"/>
          <a:srcRect/>
          <a:stretch>
            <a:fillRect/>
          </a:stretch>
        </p:blipFill>
        <p:spPr bwMode="auto">
          <a:xfrm>
            <a:off x="0" y="1295400"/>
            <a:ext cx="9143999" cy="55626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4697" y="478380"/>
            <a:ext cx="3818890" cy="697230"/>
          </a:xfrm>
          <a:prstGeom prst="rect">
            <a:avLst/>
          </a:prstGeom>
        </p:spPr>
        <p:txBody>
          <a:bodyPr vert="horz" wrap="square" lIns="0" tIns="13335" rIns="0" bIns="0" rtlCol="0">
            <a:spAutoFit/>
          </a:bodyPr>
          <a:lstStyle/>
          <a:p>
            <a:pPr marL="12700">
              <a:lnSpc>
                <a:spcPct val="100000"/>
              </a:lnSpc>
              <a:spcBef>
                <a:spcPts val="105"/>
              </a:spcBef>
            </a:pPr>
            <a:r>
              <a:rPr dirty="0"/>
              <a:t>CONCLUSION</a:t>
            </a:r>
          </a:p>
        </p:txBody>
      </p:sp>
      <p:sp>
        <p:nvSpPr>
          <p:cNvPr id="3" name="object 3"/>
          <p:cNvSpPr txBox="1"/>
          <p:nvPr/>
        </p:nvSpPr>
        <p:spPr>
          <a:xfrm>
            <a:off x="459739" y="1546322"/>
            <a:ext cx="8115300" cy="4151778"/>
          </a:xfrm>
          <a:prstGeom prst="rect">
            <a:avLst/>
          </a:prstGeom>
        </p:spPr>
        <p:txBody>
          <a:bodyPr vert="horz" wrap="square" lIns="0" tIns="88265" rIns="0" bIns="0" rtlCol="0">
            <a:spAutoFit/>
          </a:bodyPr>
          <a:lstStyle/>
          <a:p>
            <a:r>
              <a:rPr lang="en-IN" sz="2400" dirty="0"/>
              <a:t>Finally, in Online Food Ordering system, we have developed secure, user-friendly food ordering Management System. This System can take care of each member whether it is an Administrator or Customer</a:t>
            </a:r>
            <a:r>
              <a:rPr lang="en-IN" sz="2400" dirty="0" smtClean="0"/>
              <a:t>. This </a:t>
            </a:r>
            <a:r>
              <a:rPr lang="en-IN" sz="2400" dirty="0"/>
              <a:t>System will help them to properly manage the meals of the customers, the delivery boy’s data and help in growth without creating any hassle. This System is completely secure since every user is provided with user ID and Password so there is no chance of any unauthorised </a:t>
            </a:r>
            <a:r>
              <a:rPr lang="en-IN" sz="2400" dirty="0" err="1"/>
              <a:t>access.Online</a:t>
            </a:r>
            <a:r>
              <a:rPr lang="en-IN" sz="2400" dirty="0"/>
              <a:t> Payment, Registration and cancellation make it easier to use. So, using this system will help in reducing the labour and provide more facility for Customer to like the services.</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8413" y="478380"/>
            <a:ext cx="3787775" cy="697230"/>
          </a:xfrm>
          <a:prstGeom prst="rect">
            <a:avLst/>
          </a:prstGeom>
        </p:spPr>
        <p:txBody>
          <a:bodyPr vert="horz" wrap="square" lIns="0" tIns="13335" rIns="0" bIns="0" rtlCol="0">
            <a:spAutoFit/>
          </a:bodyPr>
          <a:lstStyle/>
          <a:p>
            <a:pPr marL="12700">
              <a:lnSpc>
                <a:spcPct val="100000"/>
              </a:lnSpc>
              <a:spcBef>
                <a:spcPts val="105"/>
              </a:spcBef>
            </a:pPr>
            <a:r>
              <a:rPr dirty="0"/>
              <a:t>REFERENCES</a:t>
            </a:r>
          </a:p>
        </p:txBody>
      </p:sp>
      <p:sp>
        <p:nvSpPr>
          <p:cNvPr id="3" name="object 3"/>
          <p:cNvSpPr txBox="1"/>
          <p:nvPr/>
        </p:nvSpPr>
        <p:spPr>
          <a:xfrm>
            <a:off x="535939" y="1501573"/>
            <a:ext cx="7298690" cy="4144645"/>
          </a:xfrm>
          <a:prstGeom prst="rect">
            <a:avLst/>
          </a:prstGeom>
        </p:spPr>
        <p:txBody>
          <a:bodyPr vert="horz" wrap="square" lIns="0" tIns="120650" rIns="0" bIns="0" rtlCol="0">
            <a:spAutoFit/>
          </a:bodyPr>
          <a:lstStyle/>
          <a:p>
            <a:pPr marL="560070" indent="-548005">
              <a:lnSpc>
                <a:spcPct val="100000"/>
              </a:lnSpc>
              <a:spcBef>
                <a:spcPts val="950"/>
              </a:spcBef>
              <a:buFont typeface="Wingdings"/>
              <a:buChar char=""/>
              <a:tabLst>
                <a:tab pos="559435" algn="l"/>
                <a:tab pos="560705" algn="l"/>
              </a:tabLst>
            </a:pPr>
            <a:r>
              <a:rPr sz="3200" dirty="0">
                <a:latin typeface="Times New Roman"/>
                <a:cs typeface="Times New Roman"/>
              </a:rPr>
              <a:t>Images</a:t>
            </a:r>
            <a:r>
              <a:rPr sz="3200" spc="-45" dirty="0">
                <a:latin typeface="Times New Roman"/>
                <a:cs typeface="Times New Roman"/>
              </a:rPr>
              <a:t> </a:t>
            </a:r>
            <a:r>
              <a:rPr sz="3200" dirty="0">
                <a:latin typeface="Times New Roman"/>
                <a:cs typeface="Times New Roman"/>
              </a:rPr>
              <a:t>and</a:t>
            </a:r>
            <a:r>
              <a:rPr sz="3200" spc="-25" dirty="0">
                <a:latin typeface="Times New Roman"/>
                <a:cs typeface="Times New Roman"/>
              </a:rPr>
              <a:t> </a:t>
            </a:r>
            <a:r>
              <a:rPr sz="3200" dirty="0">
                <a:latin typeface="Times New Roman"/>
                <a:cs typeface="Times New Roman"/>
              </a:rPr>
              <a:t>logo</a:t>
            </a:r>
            <a:r>
              <a:rPr sz="3200" dirty="0">
                <a:latin typeface="Calibri"/>
                <a:cs typeface="Calibri"/>
              </a:rPr>
              <a:t>:--</a:t>
            </a:r>
            <a:endParaRPr sz="3200">
              <a:latin typeface="Calibri"/>
              <a:cs typeface="Calibri"/>
            </a:endParaRPr>
          </a:p>
          <a:p>
            <a:pPr marL="622300">
              <a:lnSpc>
                <a:spcPct val="100000"/>
              </a:lnSpc>
              <a:spcBef>
                <a:spcPts val="855"/>
              </a:spcBef>
            </a:pPr>
            <a:r>
              <a:rPr sz="3200" dirty="0">
                <a:latin typeface="Times New Roman"/>
                <a:cs typeface="Times New Roman"/>
              </a:rPr>
              <a:t>link</a:t>
            </a:r>
            <a:r>
              <a:rPr sz="3200" spc="-35" dirty="0">
                <a:latin typeface="Times New Roman"/>
                <a:cs typeface="Times New Roman"/>
              </a:rPr>
              <a:t> </a:t>
            </a:r>
            <a:r>
              <a:rPr sz="3200" spc="-5" dirty="0">
                <a:latin typeface="Times New Roman"/>
                <a:cs typeface="Times New Roman"/>
              </a:rPr>
              <a:t>:-</a:t>
            </a:r>
            <a:r>
              <a:rPr sz="3200" spc="-20" dirty="0">
                <a:latin typeface="Times New Roman"/>
                <a:cs typeface="Times New Roman"/>
              </a:rPr>
              <a:t> </a:t>
            </a:r>
            <a:r>
              <a:rPr sz="3200" u="heavy" dirty="0">
                <a:solidFill>
                  <a:srgbClr val="0000FF"/>
                </a:solidFill>
                <a:uFill>
                  <a:solidFill>
                    <a:srgbClr val="0000FF"/>
                  </a:solidFill>
                </a:uFill>
                <a:latin typeface="Times New Roman"/>
                <a:cs typeface="Times New Roman"/>
                <a:hlinkClick r:id="rId2"/>
              </a:rPr>
              <a:t>https://unsplash.com/</a:t>
            </a:r>
            <a:endParaRPr sz="3200">
              <a:latin typeface="Times New Roman"/>
              <a:cs typeface="Times New Roman"/>
            </a:endParaRPr>
          </a:p>
          <a:p>
            <a:pPr marL="622300">
              <a:lnSpc>
                <a:spcPct val="100000"/>
              </a:lnSpc>
              <a:spcBef>
                <a:spcPts val="765"/>
              </a:spcBef>
            </a:pPr>
            <a:r>
              <a:rPr sz="3200" dirty="0">
                <a:latin typeface="Times New Roman"/>
                <a:cs typeface="Times New Roman"/>
              </a:rPr>
              <a:t>link</a:t>
            </a:r>
            <a:r>
              <a:rPr sz="3200" spc="-30" dirty="0">
                <a:latin typeface="Times New Roman"/>
                <a:cs typeface="Times New Roman"/>
              </a:rPr>
              <a:t> </a:t>
            </a:r>
            <a:r>
              <a:rPr sz="3200" spc="-5" dirty="0">
                <a:latin typeface="Times New Roman"/>
                <a:cs typeface="Times New Roman"/>
              </a:rPr>
              <a:t>:-</a:t>
            </a:r>
            <a:r>
              <a:rPr sz="3200" spc="-20" dirty="0">
                <a:latin typeface="Times New Roman"/>
                <a:cs typeface="Times New Roman"/>
              </a:rPr>
              <a:t> </a:t>
            </a:r>
            <a:r>
              <a:rPr sz="3200" u="heavy" dirty="0">
                <a:solidFill>
                  <a:srgbClr val="0000FF"/>
                </a:solidFill>
                <a:uFill>
                  <a:solidFill>
                    <a:srgbClr val="0000FF"/>
                  </a:solidFill>
                </a:uFill>
                <a:latin typeface="Times New Roman"/>
                <a:cs typeface="Times New Roman"/>
                <a:hlinkClick r:id="rId3"/>
              </a:rPr>
              <a:t>https://fontawesome.com/icons</a:t>
            </a:r>
            <a:endParaRPr sz="3200">
              <a:latin typeface="Times New Roman"/>
              <a:cs typeface="Times New Roman"/>
            </a:endParaRPr>
          </a:p>
          <a:p>
            <a:pPr>
              <a:lnSpc>
                <a:spcPct val="100000"/>
              </a:lnSpc>
              <a:spcBef>
                <a:spcPts val="5"/>
              </a:spcBef>
            </a:pPr>
            <a:endParaRPr sz="4600">
              <a:latin typeface="Times New Roman"/>
              <a:cs typeface="Times New Roman"/>
            </a:endParaRPr>
          </a:p>
          <a:p>
            <a:pPr marL="560070" indent="-548005">
              <a:lnSpc>
                <a:spcPct val="100000"/>
              </a:lnSpc>
              <a:buFont typeface="Wingdings"/>
              <a:buChar char=""/>
              <a:tabLst>
                <a:tab pos="559435" algn="l"/>
                <a:tab pos="560705" algn="l"/>
              </a:tabLst>
            </a:pPr>
            <a:r>
              <a:rPr sz="3200" dirty="0">
                <a:latin typeface="Times New Roman"/>
                <a:cs typeface="Times New Roman"/>
              </a:rPr>
              <a:t>HTML</a:t>
            </a:r>
            <a:r>
              <a:rPr sz="3200" spc="-140" dirty="0">
                <a:latin typeface="Times New Roman"/>
                <a:cs typeface="Times New Roman"/>
              </a:rPr>
              <a:t> </a:t>
            </a:r>
            <a:r>
              <a:rPr sz="3200" dirty="0">
                <a:latin typeface="Times New Roman"/>
                <a:cs typeface="Times New Roman"/>
              </a:rPr>
              <a:t>and</a:t>
            </a:r>
            <a:r>
              <a:rPr sz="3200" spc="-30" dirty="0">
                <a:latin typeface="Times New Roman"/>
                <a:cs typeface="Times New Roman"/>
              </a:rPr>
              <a:t> </a:t>
            </a:r>
            <a:r>
              <a:rPr sz="3200" dirty="0">
                <a:latin typeface="Times New Roman"/>
                <a:cs typeface="Times New Roman"/>
              </a:rPr>
              <a:t>CSS</a:t>
            </a:r>
            <a:r>
              <a:rPr sz="3200" spc="-20" dirty="0">
                <a:latin typeface="Times New Roman"/>
                <a:cs typeface="Times New Roman"/>
              </a:rPr>
              <a:t> </a:t>
            </a:r>
            <a:r>
              <a:rPr sz="3200" dirty="0">
                <a:latin typeface="Times New Roman"/>
                <a:cs typeface="Times New Roman"/>
              </a:rPr>
              <a:t>help</a:t>
            </a:r>
            <a:r>
              <a:rPr sz="3200" dirty="0">
                <a:latin typeface="Calibri"/>
                <a:cs typeface="Calibri"/>
              </a:rPr>
              <a:t>:-</a:t>
            </a:r>
            <a:endParaRPr sz="3200">
              <a:latin typeface="Calibri"/>
              <a:cs typeface="Calibri"/>
            </a:endParaRPr>
          </a:p>
          <a:p>
            <a:pPr marL="622300" marR="5080">
              <a:lnSpc>
                <a:spcPct val="120000"/>
              </a:lnSpc>
              <a:spcBef>
                <a:spcPts val="90"/>
              </a:spcBef>
            </a:pPr>
            <a:r>
              <a:rPr sz="3200" dirty="0">
                <a:latin typeface="Times New Roman"/>
                <a:cs typeface="Times New Roman"/>
              </a:rPr>
              <a:t>link</a:t>
            </a:r>
            <a:r>
              <a:rPr sz="3200" spc="-60" dirty="0">
                <a:latin typeface="Times New Roman"/>
                <a:cs typeface="Times New Roman"/>
              </a:rPr>
              <a:t> </a:t>
            </a:r>
            <a:r>
              <a:rPr sz="3200" spc="-5" dirty="0">
                <a:latin typeface="Times New Roman"/>
                <a:cs typeface="Times New Roman"/>
              </a:rPr>
              <a:t>:-</a:t>
            </a:r>
            <a:r>
              <a:rPr sz="3200" spc="-50" dirty="0">
                <a:latin typeface="Times New Roman"/>
                <a:cs typeface="Times New Roman"/>
              </a:rPr>
              <a:t> </a:t>
            </a:r>
            <a:r>
              <a:rPr sz="3200" u="heavy" spc="-5" dirty="0">
                <a:solidFill>
                  <a:srgbClr val="0000FF"/>
                </a:solidFill>
                <a:uFill>
                  <a:solidFill>
                    <a:srgbClr val="0000FF"/>
                  </a:solidFill>
                </a:uFill>
                <a:latin typeface="Times New Roman"/>
                <a:cs typeface="Times New Roman"/>
                <a:hlinkClick r:id="rId4"/>
              </a:rPr>
              <a:t>https://www.w3schools.com/html/ </a:t>
            </a:r>
            <a:r>
              <a:rPr sz="3200" spc="-785" dirty="0">
                <a:solidFill>
                  <a:srgbClr val="0000FF"/>
                </a:solidFill>
                <a:latin typeface="Times New Roman"/>
                <a:cs typeface="Times New Roman"/>
              </a:rPr>
              <a:t> </a:t>
            </a:r>
            <a:r>
              <a:rPr sz="3200" dirty="0">
                <a:latin typeface="Times New Roman"/>
                <a:cs typeface="Times New Roman"/>
              </a:rPr>
              <a:t>link</a:t>
            </a:r>
            <a:r>
              <a:rPr sz="3200" spc="-20" dirty="0">
                <a:latin typeface="Times New Roman"/>
                <a:cs typeface="Times New Roman"/>
              </a:rPr>
              <a:t> </a:t>
            </a:r>
            <a:r>
              <a:rPr sz="3200" spc="-5" dirty="0">
                <a:latin typeface="Times New Roman"/>
                <a:cs typeface="Times New Roman"/>
              </a:rPr>
              <a:t>:-</a:t>
            </a:r>
            <a:r>
              <a:rPr sz="3200" spc="-15" dirty="0">
                <a:latin typeface="Times New Roman"/>
                <a:cs typeface="Times New Roman"/>
              </a:rPr>
              <a:t> </a:t>
            </a:r>
            <a:r>
              <a:rPr sz="3200" u="heavy" spc="-10" dirty="0">
                <a:solidFill>
                  <a:srgbClr val="0000FF"/>
                </a:solidFill>
                <a:uFill>
                  <a:solidFill>
                    <a:srgbClr val="0000FF"/>
                  </a:solidFill>
                </a:uFill>
                <a:latin typeface="Times New Roman"/>
                <a:cs typeface="Times New Roman"/>
                <a:hlinkClick r:id="rId5"/>
              </a:rPr>
              <a:t>https://codewithharry.com/</a:t>
            </a:r>
            <a:endParaRPr sz="32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6532" y="336573"/>
            <a:ext cx="3241675" cy="635000"/>
          </a:xfrm>
          <a:prstGeom prst="rect">
            <a:avLst/>
          </a:prstGeom>
        </p:spPr>
        <p:txBody>
          <a:bodyPr vert="horz" wrap="square" lIns="0" tIns="12065" rIns="0" bIns="0" rtlCol="0">
            <a:spAutoFit/>
          </a:bodyPr>
          <a:lstStyle/>
          <a:p>
            <a:pPr marL="12700">
              <a:lnSpc>
                <a:spcPct val="100000"/>
              </a:lnSpc>
              <a:spcBef>
                <a:spcPts val="95"/>
              </a:spcBef>
            </a:pPr>
            <a:r>
              <a:rPr sz="4000" u="heavy" spc="-5" dirty="0">
                <a:uFill>
                  <a:solidFill>
                    <a:srgbClr val="000000"/>
                  </a:solidFill>
                </a:uFill>
              </a:rPr>
              <a:t>OBJ</a:t>
            </a:r>
            <a:r>
              <a:rPr sz="4000" u="heavy" dirty="0">
                <a:uFill>
                  <a:solidFill>
                    <a:srgbClr val="000000"/>
                  </a:solidFill>
                </a:uFill>
              </a:rPr>
              <a:t>E</a:t>
            </a:r>
            <a:r>
              <a:rPr sz="4000" u="heavy" spc="-5" dirty="0">
                <a:uFill>
                  <a:solidFill>
                    <a:srgbClr val="000000"/>
                  </a:solidFill>
                </a:uFill>
              </a:rPr>
              <a:t>CTIVES</a:t>
            </a:r>
            <a:endParaRPr sz="4000"/>
          </a:p>
        </p:txBody>
      </p:sp>
      <p:sp>
        <p:nvSpPr>
          <p:cNvPr id="3" name="object 3"/>
          <p:cNvSpPr txBox="1"/>
          <p:nvPr/>
        </p:nvSpPr>
        <p:spPr>
          <a:xfrm>
            <a:off x="535939" y="990600"/>
            <a:ext cx="7999730" cy="5645134"/>
          </a:xfrm>
          <a:prstGeom prst="rect">
            <a:avLst/>
          </a:prstGeom>
        </p:spPr>
        <p:txBody>
          <a:bodyPr vert="horz" wrap="square" lIns="0" tIns="104139" rIns="0" bIns="0" rtlCol="0">
            <a:spAutoFit/>
          </a:bodyPr>
          <a:lstStyle/>
          <a:p>
            <a:r>
              <a:rPr lang="en-IN" sz="2000" dirty="0"/>
              <a:t>This study lays out a framework for a new system to be developed and brought to the market for maximum use and to create an avenue through the web where users can log on to our server and make a selection of whatever goods or food they like and subsequently pay via the internet</a:t>
            </a:r>
            <a:r>
              <a:rPr lang="en-IN" sz="2000" dirty="0" smtClean="0"/>
              <a:t>.</a:t>
            </a:r>
          </a:p>
          <a:p>
            <a:endParaRPr lang="en-IN" sz="2000" dirty="0" smtClean="0"/>
          </a:p>
          <a:p>
            <a:r>
              <a:rPr lang="en-IN" sz="2000" dirty="0" smtClean="0"/>
              <a:t> </a:t>
            </a:r>
            <a:r>
              <a:rPr lang="en-IN" sz="2000" dirty="0"/>
              <a:t>The following are the objectives this would bring: </a:t>
            </a:r>
            <a:endParaRPr lang="en-US" sz="2000" dirty="0"/>
          </a:p>
          <a:p>
            <a:r>
              <a:rPr lang="en-IN" sz="2000" dirty="0" smtClean="0"/>
              <a:t> 1</a:t>
            </a:r>
            <a:r>
              <a:rPr lang="en-IN" sz="2000" dirty="0"/>
              <a:t>. The home page of this web interfile provides an avenue where customers </a:t>
            </a:r>
            <a:r>
              <a:rPr lang="en-IN" sz="2000" dirty="0" smtClean="0"/>
              <a:t> will </a:t>
            </a:r>
            <a:r>
              <a:rPr lang="en-IN" sz="2000" dirty="0"/>
              <a:t>be able to gather more and reliable information about what the fast food industry really does. </a:t>
            </a:r>
            <a:endParaRPr lang="en-US" sz="2000" dirty="0"/>
          </a:p>
          <a:p>
            <a:r>
              <a:rPr lang="en-IN" sz="2000" dirty="0"/>
              <a:t>2. The products and services offered would provide the customers with all the different categories of available products that they can choose and select from.</a:t>
            </a:r>
            <a:endParaRPr lang="en-US" sz="2000" dirty="0"/>
          </a:p>
          <a:p>
            <a:r>
              <a:rPr lang="en-IN" sz="2000" dirty="0"/>
              <a:t> 3. This will provide a user friendly environment between the customer and employee thus increasing the efficiency of the food ordering system.</a:t>
            </a:r>
            <a:endParaRPr lang="en-US" sz="2000" dirty="0"/>
          </a:p>
          <a:p>
            <a:r>
              <a:rPr lang="en-IN" sz="2000" dirty="0"/>
              <a:t> 4. There will also be an online purchase form with which valued customers will be using to get in touch with any of their request whenever the need arises.</a:t>
            </a:r>
            <a:endParaRPr lang="en-US" sz="2000" dirty="0"/>
          </a:p>
          <a:p>
            <a:r>
              <a:rPr lang="en-IN" sz="2000" dirty="0"/>
              <a:t> 5. It will also help for easy retrieval of orders made by the customers.</a:t>
            </a:r>
            <a:endParaRPr lang="en-US"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1772" y="231112"/>
            <a:ext cx="3060065" cy="574675"/>
          </a:xfrm>
          <a:prstGeom prst="rect">
            <a:avLst/>
          </a:prstGeom>
        </p:spPr>
        <p:txBody>
          <a:bodyPr vert="horz" wrap="square" lIns="0" tIns="12700" rIns="0" bIns="0" rtlCol="0">
            <a:spAutoFit/>
          </a:bodyPr>
          <a:lstStyle/>
          <a:p>
            <a:pPr marL="12700">
              <a:lnSpc>
                <a:spcPct val="100000"/>
              </a:lnSpc>
              <a:spcBef>
                <a:spcPts val="100"/>
              </a:spcBef>
            </a:pPr>
            <a:r>
              <a:rPr sz="3600" u="heavy" dirty="0">
                <a:uFill>
                  <a:solidFill>
                    <a:srgbClr val="000000"/>
                  </a:solidFill>
                </a:uFill>
              </a:rPr>
              <a:t>FLOWCHA</a:t>
            </a:r>
            <a:r>
              <a:rPr sz="3600" u="heavy" spc="-130" dirty="0">
                <a:uFill>
                  <a:solidFill>
                    <a:srgbClr val="000000"/>
                  </a:solidFill>
                </a:uFill>
              </a:rPr>
              <a:t>R</a:t>
            </a:r>
            <a:r>
              <a:rPr sz="3600" u="heavy" dirty="0">
                <a:uFill>
                  <a:solidFill>
                    <a:srgbClr val="000000"/>
                  </a:solidFill>
                </a:uFill>
              </a:rPr>
              <a:t>T</a:t>
            </a:r>
            <a:endParaRPr sz="3600"/>
          </a:p>
        </p:txBody>
      </p:sp>
      <p:pic>
        <p:nvPicPr>
          <p:cNvPr id="3" name="object 3"/>
          <p:cNvPicPr/>
          <p:nvPr/>
        </p:nvPicPr>
        <p:blipFill>
          <a:blip r:embed="rId2" cstate="print"/>
          <a:stretch>
            <a:fillRect/>
          </a:stretch>
        </p:blipFill>
        <p:spPr>
          <a:xfrm>
            <a:off x="812268" y="1597217"/>
            <a:ext cx="2350039" cy="825920"/>
          </a:xfrm>
          <a:prstGeom prst="rect">
            <a:avLst/>
          </a:prstGeom>
        </p:spPr>
      </p:pic>
      <p:sp>
        <p:nvSpPr>
          <p:cNvPr id="4" name="object 4"/>
          <p:cNvSpPr txBox="1"/>
          <p:nvPr/>
        </p:nvSpPr>
        <p:spPr>
          <a:xfrm>
            <a:off x="1397874" y="1816450"/>
            <a:ext cx="1165225"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HOME</a:t>
            </a:r>
            <a:r>
              <a:rPr sz="1800" spc="-55" dirty="0">
                <a:solidFill>
                  <a:srgbClr val="FFFFFF"/>
                </a:solidFill>
                <a:latin typeface="Calibri"/>
                <a:cs typeface="Calibri"/>
              </a:rPr>
              <a:t> </a:t>
            </a:r>
            <a:r>
              <a:rPr sz="1800" spc="-40" dirty="0">
                <a:solidFill>
                  <a:srgbClr val="FFFFFF"/>
                </a:solidFill>
                <a:latin typeface="Calibri"/>
                <a:cs typeface="Calibri"/>
              </a:rPr>
              <a:t>PAGE</a:t>
            </a:r>
            <a:endParaRPr sz="1800">
              <a:latin typeface="Calibri"/>
              <a:cs typeface="Calibri"/>
            </a:endParaRPr>
          </a:p>
        </p:txBody>
      </p:sp>
      <p:grpSp>
        <p:nvGrpSpPr>
          <p:cNvPr id="5" name="object 5"/>
          <p:cNvGrpSpPr/>
          <p:nvPr/>
        </p:nvGrpSpPr>
        <p:grpSpPr>
          <a:xfrm>
            <a:off x="3081527" y="1847088"/>
            <a:ext cx="1569720" cy="311150"/>
            <a:chOff x="3081527" y="1847088"/>
            <a:chExt cx="1569720" cy="311150"/>
          </a:xfrm>
        </p:grpSpPr>
        <p:pic>
          <p:nvPicPr>
            <p:cNvPr id="6" name="object 6"/>
            <p:cNvPicPr/>
            <p:nvPr/>
          </p:nvPicPr>
          <p:blipFill>
            <a:blip r:embed="rId3" cstate="print"/>
            <a:stretch>
              <a:fillRect/>
            </a:stretch>
          </p:blipFill>
          <p:spPr>
            <a:xfrm>
              <a:off x="3081527" y="1847088"/>
              <a:ext cx="1569720" cy="310896"/>
            </a:xfrm>
            <a:prstGeom prst="rect">
              <a:avLst/>
            </a:prstGeom>
          </p:spPr>
        </p:pic>
        <p:sp>
          <p:nvSpPr>
            <p:cNvPr id="7" name="object 7"/>
            <p:cNvSpPr/>
            <p:nvPr/>
          </p:nvSpPr>
          <p:spPr>
            <a:xfrm>
              <a:off x="3124200" y="1923665"/>
              <a:ext cx="1371600" cy="118110"/>
            </a:xfrm>
            <a:custGeom>
              <a:avLst/>
              <a:gdLst/>
              <a:ahLst/>
              <a:cxnLst/>
              <a:rect l="l" t="t" r="r" b="b"/>
              <a:pathLst>
                <a:path w="1371600" h="118110">
                  <a:moveTo>
                    <a:pt x="1270638" y="0"/>
                  </a:moveTo>
                  <a:lnTo>
                    <a:pt x="1262896" y="2029"/>
                  </a:lnTo>
                  <a:lnTo>
                    <a:pt x="1255776" y="14221"/>
                  </a:lnTo>
                  <a:lnTo>
                    <a:pt x="1257799" y="21982"/>
                  </a:lnTo>
                  <a:lnTo>
                    <a:pt x="1299424" y="46312"/>
                  </a:lnTo>
                  <a:lnTo>
                    <a:pt x="1346454" y="46366"/>
                  </a:lnTo>
                  <a:lnTo>
                    <a:pt x="1346454" y="71749"/>
                  </a:lnTo>
                  <a:lnTo>
                    <a:pt x="1299435" y="71749"/>
                  </a:lnTo>
                  <a:lnTo>
                    <a:pt x="1263780" y="92464"/>
                  </a:lnTo>
                  <a:lnTo>
                    <a:pt x="1257799" y="96012"/>
                  </a:lnTo>
                  <a:lnTo>
                    <a:pt x="1255654" y="103753"/>
                  </a:lnTo>
                  <a:lnTo>
                    <a:pt x="1262755" y="115945"/>
                  </a:lnTo>
                  <a:lnTo>
                    <a:pt x="1270516" y="117994"/>
                  </a:lnTo>
                  <a:lnTo>
                    <a:pt x="1349824" y="71749"/>
                  </a:lnTo>
                  <a:lnTo>
                    <a:pt x="1346454" y="71749"/>
                  </a:lnTo>
                  <a:lnTo>
                    <a:pt x="1349915" y="71696"/>
                  </a:lnTo>
                  <a:lnTo>
                    <a:pt x="1371600" y="59058"/>
                  </a:lnTo>
                  <a:lnTo>
                    <a:pt x="1270638" y="0"/>
                  </a:lnTo>
                  <a:close/>
                </a:path>
                <a:path w="1371600" h="118110">
                  <a:moveTo>
                    <a:pt x="1321247" y="59078"/>
                  </a:moveTo>
                  <a:lnTo>
                    <a:pt x="1299526" y="71696"/>
                  </a:lnTo>
                  <a:lnTo>
                    <a:pt x="1346454" y="71749"/>
                  </a:lnTo>
                  <a:lnTo>
                    <a:pt x="1346454" y="70104"/>
                  </a:lnTo>
                  <a:lnTo>
                    <a:pt x="1340095" y="70104"/>
                  </a:lnTo>
                  <a:lnTo>
                    <a:pt x="1321247" y="59078"/>
                  </a:lnTo>
                  <a:close/>
                </a:path>
                <a:path w="1371600" h="118110">
                  <a:moveTo>
                    <a:pt x="0" y="44842"/>
                  </a:moveTo>
                  <a:lnTo>
                    <a:pt x="0" y="70225"/>
                  </a:lnTo>
                  <a:lnTo>
                    <a:pt x="1299526" y="71696"/>
                  </a:lnTo>
                  <a:lnTo>
                    <a:pt x="1321247" y="59078"/>
                  </a:lnTo>
                  <a:lnTo>
                    <a:pt x="1299424" y="46312"/>
                  </a:lnTo>
                  <a:lnTo>
                    <a:pt x="0" y="44842"/>
                  </a:lnTo>
                  <a:close/>
                </a:path>
                <a:path w="1371600" h="118110">
                  <a:moveTo>
                    <a:pt x="1340095" y="48127"/>
                  </a:moveTo>
                  <a:lnTo>
                    <a:pt x="1321247" y="59078"/>
                  </a:lnTo>
                  <a:lnTo>
                    <a:pt x="1340095" y="70104"/>
                  </a:lnTo>
                  <a:lnTo>
                    <a:pt x="1340095" y="48127"/>
                  </a:lnTo>
                  <a:close/>
                </a:path>
                <a:path w="1371600" h="118110">
                  <a:moveTo>
                    <a:pt x="1346454" y="48127"/>
                  </a:moveTo>
                  <a:lnTo>
                    <a:pt x="1340095" y="48127"/>
                  </a:lnTo>
                  <a:lnTo>
                    <a:pt x="1340095" y="70104"/>
                  </a:lnTo>
                  <a:lnTo>
                    <a:pt x="1346454" y="70104"/>
                  </a:lnTo>
                  <a:lnTo>
                    <a:pt x="1346454" y="48127"/>
                  </a:lnTo>
                  <a:close/>
                </a:path>
                <a:path w="1371600" h="118110">
                  <a:moveTo>
                    <a:pt x="1299424" y="46312"/>
                  </a:moveTo>
                  <a:lnTo>
                    <a:pt x="1321247" y="59078"/>
                  </a:lnTo>
                  <a:lnTo>
                    <a:pt x="1340095" y="48127"/>
                  </a:lnTo>
                  <a:lnTo>
                    <a:pt x="1346454" y="48127"/>
                  </a:lnTo>
                  <a:lnTo>
                    <a:pt x="1346454" y="46366"/>
                  </a:lnTo>
                  <a:lnTo>
                    <a:pt x="1299424" y="46312"/>
                  </a:lnTo>
                  <a:close/>
                </a:path>
              </a:pathLst>
            </a:custGeom>
            <a:solidFill>
              <a:srgbClr val="000000"/>
            </a:solidFill>
          </p:spPr>
          <p:txBody>
            <a:bodyPr wrap="square" lIns="0" tIns="0" rIns="0" bIns="0" rtlCol="0"/>
            <a:lstStyle/>
            <a:p>
              <a:endParaRPr/>
            </a:p>
          </p:txBody>
        </p:sp>
      </p:grpSp>
      <p:sp>
        <p:nvSpPr>
          <p:cNvPr id="8" name="object 8"/>
          <p:cNvSpPr txBox="1"/>
          <p:nvPr/>
        </p:nvSpPr>
        <p:spPr>
          <a:xfrm>
            <a:off x="4880208" y="1397275"/>
            <a:ext cx="259588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This</a:t>
            </a:r>
            <a:r>
              <a:rPr sz="1800" spc="-30" dirty="0">
                <a:latin typeface="Times New Roman"/>
                <a:cs typeface="Times New Roman"/>
              </a:rPr>
              <a:t> </a:t>
            </a:r>
            <a:r>
              <a:rPr sz="1800" dirty="0">
                <a:latin typeface="Times New Roman"/>
                <a:cs typeface="Times New Roman"/>
              </a:rPr>
              <a:t>is</a:t>
            </a:r>
            <a:r>
              <a:rPr sz="1800" spc="-15" dirty="0">
                <a:latin typeface="Times New Roman"/>
                <a:cs typeface="Times New Roman"/>
              </a:rPr>
              <a:t> </a:t>
            </a:r>
            <a:r>
              <a:rPr sz="1800" dirty="0">
                <a:latin typeface="Times New Roman"/>
                <a:cs typeface="Times New Roman"/>
              </a:rPr>
              <a:t>the</a:t>
            </a:r>
            <a:r>
              <a:rPr sz="1800" spc="-30" dirty="0">
                <a:latin typeface="Times New Roman"/>
                <a:cs typeface="Times New Roman"/>
              </a:rPr>
              <a:t> </a:t>
            </a:r>
            <a:r>
              <a:rPr sz="1800" spc="-5" dirty="0">
                <a:latin typeface="Times New Roman"/>
                <a:cs typeface="Times New Roman"/>
              </a:rPr>
              <a:t>main</a:t>
            </a:r>
            <a:r>
              <a:rPr sz="1800" spc="-10" dirty="0">
                <a:latin typeface="Times New Roman"/>
                <a:cs typeface="Times New Roman"/>
              </a:rPr>
              <a:t> </a:t>
            </a:r>
            <a:r>
              <a:rPr sz="1800" dirty="0">
                <a:latin typeface="Times New Roman"/>
                <a:cs typeface="Times New Roman"/>
              </a:rPr>
              <a:t>page</a:t>
            </a:r>
            <a:r>
              <a:rPr sz="1800" spc="-15" dirty="0">
                <a:latin typeface="Times New Roman"/>
                <a:cs typeface="Times New Roman"/>
              </a:rPr>
              <a:t> </a:t>
            </a:r>
            <a:r>
              <a:rPr sz="1800" dirty="0">
                <a:latin typeface="Times New Roman"/>
                <a:cs typeface="Times New Roman"/>
              </a:rPr>
              <a:t>where</a:t>
            </a:r>
            <a:endParaRPr sz="1800">
              <a:latin typeface="Times New Roman"/>
              <a:cs typeface="Times New Roman"/>
            </a:endParaRPr>
          </a:p>
        </p:txBody>
      </p:sp>
      <p:sp>
        <p:nvSpPr>
          <p:cNvPr id="9" name="object 9"/>
          <p:cNvSpPr txBox="1"/>
          <p:nvPr/>
        </p:nvSpPr>
        <p:spPr>
          <a:xfrm>
            <a:off x="4880208" y="1945990"/>
            <a:ext cx="2400935"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User </a:t>
            </a:r>
            <a:r>
              <a:rPr sz="1800" dirty="0">
                <a:latin typeface="Times New Roman"/>
                <a:cs typeface="Times New Roman"/>
              </a:rPr>
              <a:t>can</a:t>
            </a:r>
            <a:r>
              <a:rPr sz="1800" spc="-20" dirty="0">
                <a:latin typeface="Times New Roman"/>
                <a:cs typeface="Times New Roman"/>
              </a:rPr>
              <a:t> </a:t>
            </a:r>
            <a:r>
              <a:rPr sz="1800">
                <a:latin typeface="Times New Roman"/>
                <a:cs typeface="Times New Roman"/>
              </a:rPr>
              <a:t>see</a:t>
            </a:r>
            <a:r>
              <a:rPr sz="1800" spc="-10">
                <a:latin typeface="Times New Roman"/>
                <a:cs typeface="Times New Roman"/>
              </a:rPr>
              <a:t> </a:t>
            </a:r>
            <a:r>
              <a:rPr lang="en-US" sz="1800" spc="-5" dirty="0" smtClean="0">
                <a:latin typeface="Times New Roman"/>
                <a:cs typeface="Times New Roman"/>
              </a:rPr>
              <a:t>interface</a:t>
            </a:r>
            <a:r>
              <a:rPr sz="1800" spc="-10" smtClean="0">
                <a:latin typeface="Times New Roman"/>
                <a:cs typeface="Times New Roman"/>
              </a:rPr>
              <a:t> </a:t>
            </a:r>
            <a:r>
              <a:rPr sz="1800" dirty="0">
                <a:latin typeface="Times New Roman"/>
                <a:cs typeface="Times New Roman"/>
              </a:rPr>
              <a:t>and</a:t>
            </a:r>
            <a:endParaRPr sz="1800">
              <a:latin typeface="Times New Roman"/>
              <a:cs typeface="Times New Roman"/>
            </a:endParaRPr>
          </a:p>
        </p:txBody>
      </p:sp>
      <p:sp>
        <p:nvSpPr>
          <p:cNvPr id="10" name="object 10"/>
          <p:cNvSpPr txBox="1"/>
          <p:nvPr/>
        </p:nvSpPr>
        <p:spPr>
          <a:xfrm>
            <a:off x="4880208" y="2494934"/>
            <a:ext cx="1688464" cy="299720"/>
          </a:xfrm>
          <a:prstGeom prst="rect">
            <a:avLst/>
          </a:prstGeom>
        </p:spPr>
        <p:txBody>
          <a:bodyPr vert="horz" wrap="square" lIns="0" tIns="12700" rIns="0" bIns="0" rtlCol="0">
            <a:spAutoFit/>
          </a:bodyPr>
          <a:lstStyle/>
          <a:p>
            <a:pPr marL="12700">
              <a:lnSpc>
                <a:spcPct val="100000"/>
              </a:lnSpc>
              <a:spcBef>
                <a:spcPts val="100"/>
              </a:spcBef>
            </a:pPr>
            <a:r>
              <a:rPr lang="en-US" dirty="0" smtClean="0">
                <a:latin typeface="Times New Roman"/>
                <a:cs typeface="Times New Roman"/>
              </a:rPr>
              <a:t>Oder the food </a:t>
            </a:r>
            <a:endParaRPr sz="1800">
              <a:latin typeface="Times New Roman"/>
              <a:cs typeface="Times New Roman"/>
            </a:endParaRPr>
          </a:p>
        </p:txBody>
      </p:sp>
      <p:grpSp>
        <p:nvGrpSpPr>
          <p:cNvPr id="11" name="object 11"/>
          <p:cNvGrpSpPr/>
          <p:nvPr/>
        </p:nvGrpSpPr>
        <p:grpSpPr>
          <a:xfrm>
            <a:off x="6553200" y="1847088"/>
            <a:ext cx="2146300" cy="2334895"/>
            <a:chOff x="6890004" y="1847088"/>
            <a:chExt cx="2146300" cy="2334895"/>
          </a:xfrm>
        </p:grpSpPr>
        <p:pic>
          <p:nvPicPr>
            <p:cNvPr id="12" name="object 12"/>
            <p:cNvPicPr/>
            <p:nvPr/>
          </p:nvPicPr>
          <p:blipFill>
            <a:blip r:embed="rId4" cstate="print"/>
            <a:stretch>
              <a:fillRect/>
            </a:stretch>
          </p:blipFill>
          <p:spPr>
            <a:xfrm>
              <a:off x="7501128" y="1847088"/>
              <a:ext cx="960120" cy="310896"/>
            </a:xfrm>
            <a:prstGeom prst="rect">
              <a:avLst/>
            </a:prstGeom>
          </p:spPr>
        </p:pic>
        <p:sp>
          <p:nvSpPr>
            <p:cNvPr id="13" name="object 13"/>
            <p:cNvSpPr/>
            <p:nvPr/>
          </p:nvSpPr>
          <p:spPr>
            <a:xfrm>
              <a:off x="7543800" y="1923665"/>
              <a:ext cx="762000" cy="118110"/>
            </a:xfrm>
            <a:custGeom>
              <a:avLst/>
              <a:gdLst/>
              <a:ahLst/>
              <a:cxnLst/>
              <a:rect l="l" t="t" r="r" b="b"/>
              <a:pathLst>
                <a:path w="762000" h="118110">
                  <a:moveTo>
                    <a:pt x="689858" y="71652"/>
                  </a:moveTo>
                  <a:lnTo>
                    <a:pt x="648065" y="95896"/>
                  </a:lnTo>
                  <a:lnTo>
                    <a:pt x="646054" y="103632"/>
                  </a:lnTo>
                  <a:lnTo>
                    <a:pt x="649589" y="109728"/>
                  </a:lnTo>
                  <a:lnTo>
                    <a:pt x="653064" y="115824"/>
                  </a:lnTo>
                  <a:lnTo>
                    <a:pt x="660928" y="117853"/>
                  </a:lnTo>
                  <a:lnTo>
                    <a:pt x="666841" y="114300"/>
                  </a:lnTo>
                  <a:lnTo>
                    <a:pt x="740137" y="71749"/>
                  </a:lnTo>
                  <a:lnTo>
                    <a:pt x="689858" y="71652"/>
                  </a:lnTo>
                  <a:close/>
                </a:path>
                <a:path w="762000" h="118110">
                  <a:moveTo>
                    <a:pt x="711657" y="59029"/>
                  </a:moveTo>
                  <a:lnTo>
                    <a:pt x="689858" y="71652"/>
                  </a:lnTo>
                  <a:lnTo>
                    <a:pt x="736884" y="71749"/>
                  </a:lnTo>
                  <a:lnTo>
                    <a:pt x="736884" y="69988"/>
                  </a:lnTo>
                  <a:lnTo>
                    <a:pt x="730361" y="69988"/>
                  </a:lnTo>
                  <a:lnTo>
                    <a:pt x="711657" y="59029"/>
                  </a:lnTo>
                  <a:close/>
                </a:path>
                <a:path w="762000" h="118110">
                  <a:moveTo>
                    <a:pt x="661172" y="0"/>
                  </a:moveTo>
                  <a:lnTo>
                    <a:pt x="653308" y="2029"/>
                  </a:lnTo>
                  <a:lnTo>
                    <a:pt x="649711" y="8004"/>
                  </a:lnTo>
                  <a:lnTo>
                    <a:pt x="646297" y="14100"/>
                  </a:lnTo>
                  <a:lnTo>
                    <a:pt x="648187" y="21841"/>
                  </a:lnTo>
                  <a:lnTo>
                    <a:pt x="689878" y="46268"/>
                  </a:lnTo>
                  <a:lnTo>
                    <a:pt x="736884" y="46366"/>
                  </a:lnTo>
                  <a:lnTo>
                    <a:pt x="736884" y="71749"/>
                  </a:lnTo>
                  <a:lnTo>
                    <a:pt x="740137" y="71749"/>
                  </a:lnTo>
                  <a:lnTo>
                    <a:pt x="762000" y="59058"/>
                  </a:lnTo>
                  <a:lnTo>
                    <a:pt x="661172" y="0"/>
                  </a:lnTo>
                  <a:close/>
                </a:path>
                <a:path w="762000" h="118110">
                  <a:moveTo>
                    <a:pt x="0" y="44842"/>
                  </a:moveTo>
                  <a:lnTo>
                    <a:pt x="0" y="70225"/>
                  </a:lnTo>
                  <a:lnTo>
                    <a:pt x="689858" y="71652"/>
                  </a:lnTo>
                  <a:lnTo>
                    <a:pt x="711657" y="59029"/>
                  </a:lnTo>
                  <a:lnTo>
                    <a:pt x="689878" y="46268"/>
                  </a:lnTo>
                  <a:lnTo>
                    <a:pt x="0" y="44842"/>
                  </a:lnTo>
                  <a:close/>
                </a:path>
                <a:path w="762000" h="118110">
                  <a:moveTo>
                    <a:pt x="730483" y="48127"/>
                  </a:moveTo>
                  <a:lnTo>
                    <a:pt x="711657" y="59029"/>
                  </a:lnTo>
                  <a:lnTo>
                    <a:pt x="730361" y="69988"/>
                  </a:lnTo>
                  <a:lnTo>
                    <a:pt x="730483" y="48127"/>
                  </a:lnTo>
                  <a:close/>
                </a:path>
                <a:path w="762000" h="118110">
                  <a:moveTo>
                    <a:pt x="736884" y="48127"/>
                  </a:moveTo>
                  <a:lnTo>
                    <a:pt x="730483" y="48127"/>
                  </a:lnTo>
                  <a:lnTo>
                    <a:pt x="730361" y="69988"/>
                  </a:lnTo>
                  <a:lnTo>
                    <a:pt x="736884" y="69988"/>
                  </a:lnTo>
                  <a:lnTo>
                    <a:pt x="736884" y="48127"/>
                  </a:lnTo>
                  <a:close/>
                </a:path>
                <a:path w="762000" h="118110">
                  <a:moveTo>
                    <a:pt x="689878" y="46268"/>
                  </a:moveTo>
                  <a:lnTo>
                    <a:pt x="711657" y="59029"/>
                  </a:lnTo>
                  <a:lnTo>
                    <a:pt x="730483" y="48127"/>
                  </a:lnTo>
                  <a:lnTo>
                    <a:pt x="736884" y="48127"/>
                  </a:lnTo>
                  <a:lnTo>
                    <a:pt x="736884" y="46366"/>
                  </a:lnTo>
                  <a:lnTo>
                    <a:pt x="689878" y="46268"/>
                  </a:lnTo>
                  <a:close/>
                </a:path>
              </a:pathLst>
            </a:custGeom>
            <a:solidFill>
              <a:srgbClr val="000000"/>
            </a:solidFill>
          </p:spPr>
          <p:txBody>
            <a:bodyPr wrap="square" lIns="0" tIns="0" rIns="0" bIns="0" rtlCol="0"/>
            <a:lstStyle/>
            <a:p>
              <a:endParaRPr/>
            </a:p>
          </p:txBody>
        </p:sp>
        <p:pic>
          <p:nvPicPr>
            <p:cNvPr id="14" name="object 14"/>
            <p:cNvPicPr/>
            <p:nvPr/>
          </p:nvPicPr>
          <p:blipFill>
            <a:blip r:embed="rId5" cstate="print"/>
            <a:stretch>
              <a:fillRect/>
            </a:stretch>
          </p:blipFill>
          <p:spPr>
            <a:xfrm>
              <a:off x="8148828" y="1959864"/>
              <a:ext cx="312420" cy="1417319"/>
            </a:xfrm>
            <a:prstGeom prst="rect">
              <a:avLst/>
            </a:prstGeom>
          </p:spPr>
        </p:pic>
        <p:sp>
          <p:nvSpPr>
            <p:cNvPr id="15" name="object 15"/>
            <p:cNvSpPr/>
            <p:nvPr/>
          </p:nvSpPr>
          <p:spPr>
            <a:xfrm>
              <a:off x="8246242" y="1981961"/>
              <a:ext cx="118110" cy="1219835"/>
            </a:xfrm>
            <a:custGeom>
              <a:avLst/>
              <a:gdLst/>
              <a:ahLst/>
              <a:cxnLst/>
              <a:rect l="l" t="t" r="r" b="b"/>
              <a:pathLst>
                <a:path w="118109" h="1219835">
                  <a:moveTo>
                    <a:pt x="14081" y="1103376"/>
                  </a:moveTo>
                  <a:lnTo>
                    <a:pt x="2011" y="1110355"/>
                  </a:lnTo>
                  <a:lnTo>
                    <a:pt x="0" y="1118116"/>
                  </a:lnTo>
                  <a:lnTo>
                    <a:pt x="3481" y="1124327"/>
                  </a:lnTo>
                  <a:lnTo>
                    <a:pt x="58826" y="1219321"/>
                  </a:lnTo>
                  <a:lnTo>
                    <a:pt x="73582" y="1194054"/>
                  </a:lnTo>
                  <a:lnTo>
                    <a:pt x="46085" y="1194054"/>
                  </a:lnTo>
                  <a:lnTo>
                    <a:pt x="46098" y="1147092"/>
                  </a:lnTo>
                  <a:lnTo>
                    <a:pt x="21823" y="1105399"/>
                  </a:lnTo>
                  <a:lnTo>
                    <a:pt x="14081" y="1103376"/>
                  </a:lnTo>
                  <a:close/>
                </a:path>
                <a:path w="118109" h="1219835">
                  <a:moveTo>
                    <a:pt x="46145" y="1147174"/>
                  </a:moveTo>
                  <a:lnTo>
                    <a:pt x="46085" y="1194054"/>
                  </a:lnTo>
                  <a:lnTo>
                    <a:pt x="71506" y="1194054"/>
                  </a:lnTo>
                  <a:lnTo>
                    <a:pt x="71514" y="1187695"/>
                  </a:lnTo>
                  <a:lnTo>
                    <a:pt x="47853" y="1187695"/>
                  </a:lnTo>
                  <a:lnTo>
                    <a:pt x="58812" y="1168930"/>
                  </a:lnTo>
                  <a:lnTo>
                    <a:pt x="46145" y="1147174"/>
                  </a:lnTo>
                  <a:close/>
                </a:path>
                <a:path w="118109" h="1219835">
                  <a:moveTo>
                    <a:pt x="103753" y="1103497"/>
                  </a:moveTo>
                  <a:lnTo>
                    <a:pt x="95890" y="1105540"/>
                  </a:lnTo>
                  <a:lnTo>
                    <a:pt x="92354" y="1111495"/>
                  </a:lnTo>
                  <a:lnTo>
                    <a:pt x="71566" y="1147092"/>
                  </a:lnTo>
                  <a:lnTo>
                    <a:pt x="71506" y="1194054"/>
                  </a:lnTo>
                  <a:lnTo>
                    <a:pt x="73582" y="1194054"/>
                  </a:lnTo>
                  <a:lnTo>
                    <a:pt x="114368" y="1124212"/>
                  </a:lnTo>
                  <a:lnTo>
                    <a:pt x="117835" y="1118353"/>
                  </a:lnTo>
                  <a:lnTo>
                    <a:pt x="115824" y="1110496"/>
                  </a:lnTo>
                  <a:lnTo>
                    <a:pt x="109728" y="1106923"/>
                  </a:lnTo>
                  <a:lnTo>
                    <a:pt x="103753" y="1103497"/>
                  </a:lnTo>
                  <a:close/>
                </a:path>
                <a:path w="118109" h="1219835">
                  <a:moveTo>
                    <a:pt x="58812" y="1168930"/>
                  </a:moveTo>
                  <a:lnTo>
                    <a:pt x="47853" y="1187695"/>
                  </a:lnTo>
                  <a:lnTo>
                    <a:pt x="69738" y="1187695"/>
                  </a:lnTo>
                  <a:lnTo>
                    <a:pt x="58812" y="1168930"/>
                  </a:lnTo>
                  <a:close/>
                </a:path>
                <a:path w="118109" h="1219835">
                  <a:moveTo>
                    <a:pt x="71566" y="1147092"/>
                  </a:moveTo>
                  <a:lnTo>
                    <a:pt x="58812" y="1168930"/>
                  </a:lnTo>
                  <a:lnTo>
                    <a:pt x="69738" y="1187695"/>
                  </a:lnTo>
                  <a:lnTo>
                    <a:pt x="71514" y="1187695"/>
                  </a:lnTo>
                  <a:lnTo>
                    <a:pt x="71566" y="1147092"/>
                  </a:lnTo>
                  <a:close/>
                </a:path>
                <a:path w="118109" h="1219835">
                  <a:moveTo>
                    <a:pt x="73030" y="0"/>
                  </a:moveTo>
                  <a:lnTo>
                    <a:pt x="47609" y="0"/>
                  </a:lnTo>
                  <a:lnTo>
                    <a:pt x="46145" y="1147174"/>
                  </a:lnTo>
                  <a:lnTo>
                    <a:pt x="58812" y="1168930"/>
                  </a:lnTo>
                  <a:lnTo>
                    <a:pt x="71518" y="1147174"/>
                  </a:lnTo>
                  <a:lnTo>
                    <a:pt x="71621" y="1103376"/>
                  </a:lnTo>
                  <a:lnTo>
                    <a:pt x="73030" y="0"/>
                  </a:lnTo>
                  <a:close/>
                </a:path>
              </a:pathLst>
            </a:custGeom>
            <a:solidFill>
              <a:srgbClr val="000000"/>
            </a:solidFill>
          </p:spPr>
          <p:txBody>
            <a:bodyPr wrap="square" lIns="0" tIns="0" rIns="0" bIns="0" rtlCol="0"/>
            <a:lstStyle/>
            <a:p>
              <a:endParaRPr/>
            </a:p>
          </p:txBody>
        </p:sp>
        <p:pic>
          <p:nvPicPr>
            <p:cNvPr id="16" name="object 16"/>
            <p:cNvPicPr/>
            <p:nvPr/>
          </p:nvPicPr>
          <p:blipFill>
            <a:blip r:embed="rId6" cstate="print"/>
            <a:stretch>
              <a:fillRect/>
            </a:stretch>
          </p:blipFill>
          <p:spPr>
            <a:xfrm>
              <a:off x="6890004" y="3331463"/>
              <a:ext cx="2145792" cy="850392"/>
            </a:xfrm>
            <a:prstGeom prst="rect">
              <a:avLst/>
            </a:prstGeom>
          </p:spPr>
        </p:pic>
      </p:grpSp>
      <p:sp>
        <p:nvSpPr>
          <p:cNvPr id="17" name="object 17"/>
          <p:cNvSpPr txBox="1"/>
          <p:nvPr/>
        </p:nvSpPr>
        <p:spPr>
          <a:xfrm>
            <a:off x="6934200" y="3581400"/>
            <a:ext cx="1515364" cy="289823"/>
          </a:xfrm>
          <a:prstGeom prst="rect">
            <a:avLst/>
          </a:prstGeom>
        </p:spPr>
        <p:txBody>
          <a:bodyPr vert="horz" wrap="square" lIns="0" tIns="12700" rIns="0" bIns="0" rtlCol="0">
            <a:spAutoFit/>
          </a:bodyPr>
          <a:lstStyle/>
          <a:p>
            <a:pPr marL="12700">
              <a:lnSpc>
                <a:spcPct val="100000"/>
              </a:lnSpc>
              <a:spcBef>
                <a:spcPts val="100"/>
              </a:spcBef>
            </a:pPr>
            <a:r>
              <a:rPr lang="en-US" spc="-5" dirty="0" smtClean="0">
                <a:solidFill>
                  <a:srgbClr val="FFFFFF"/>
                </a:solidFill>
                <a:latin typeface="Calibri"/>
                <a:cs typeface="Calibri"/>
              </a:rPr>
              <a:t>SUBCRICPITION</a:t>
            </a:r>
            <a:endParaRPr sz="1800">
              <a:latin typeface="Calibri"/>
              <a:cs typeface="Calibri"/>
            </a:endParaRPr>
          </a:p>
        </p:txBody>
      </p:sp>
      <p:grpSp>
        <p:nvGrpSpPr>
          <p:cNvPr id="18" name="object 18"/>
          <p:cNvGrpSpPr/>
          <p:nvPr/>
        </p:nvGrpSpPr>
        <p:grpSpPr>
          <a:xfrm>
            <a:off x="4550664" y="3666561"/>
            <a:ext cx="1926336" cy="143439"/>
            <a:chOff x="4550664" y="3666561"/>
            <a:chExt cx="2268220" cy="180340"/>
          </a:xfrm>
        </p:grpSpPr>
        <p:pic>
          <p:nvPicPr>
            <p:cNvPr id="19" name="object 19"/>
            <p:cNvPicPr/>
            <p:nvPr/>
          </p:nvPicPr>
          <p:blipFill>
            <a:blip r:embed="rId7" cstate="print"/>
            <a:stretch>
              <a:fillRect/>
            </a:stretch>
          </p:blipFill>
          <p:spPr>
            <a:xfrm>
              <a:off x="4550664" y="3666561"/>
              <a:ext cx="2267712" cy="180319"/>
            </a:xfrm>
            <a:prstGeom prst="rect">
              <a:avLst/>
            </a:prstGeom>
          </p:spPr>
        </p:pic>
        <p:sp>
          <p:nvSpPr>
            <p:cNvPr id="20" name="object 20"/>
            <p:cNvSpPr/>
            <p:nvPr/>
          </p:nvSpPr>
          <p:spPr>
            <a:xfrm>
              <a:off x="4572000" y="3674863"/>
              <a:ext cx="2209800" cy="118110"/>
            </a:xfrm>
            <a:custGeom>
              <a:avLst/>
              <a:gdLst/>
              <a:ahLst/>
              <a:cxnLst/>
              <a:rect l="l" t="t" r="r" b="b"/>
              <a:pathLst>
                <a:path w="2209800" h="118110">
                  <a:moveTo>
                    <a:pt x="101083" y="0"/>
                  </a:moveTo>
                  <a:lnTo>
                    <a:pt x="0" y="58936"/>
                  </a:lnTo>
                  <a:lnTo>
                    <a:pt x="100968" y="117988"/>
                  </a:lnTo>
                  <a:lnTo>
                    <a:pt x="108703" y="115964"/>
                  </a:lnTo>
                  <a:lnTo>
                    <a:pt x="115824" y="103772"/>
                  </a:lnTo>
                  <a:lnTo>
                    <a:pt x="113800" y="96012"/>
                  </a:lnTo>
                  <a:lnTo>
                    <a:pt x="72055" y="71660"/>
                  </a:lnTo>
                  <a:lnTo>
                    <a:pt x="25146" y="71628"/>
                  </a:lnTo>
                  <a:lnTo>
                    <a:pt x="25146" y="46244"/>
                  </a:lnTo>
                  <a:lnTo>
                    <a:pt x="72260" y="46244"/>
                  </a:lnTo>
                  <a:lnTo>
                    <a:pt x="107826" y="25530"/>
                  </a:lnTo>
                  <a:lnTo>
                    <a:pt x="113800" y="21976"/>
                  </a:lnTo>
                  <a:lnTo>
                    <a:pt x="115824" y="14240"/>
                  </a:lnTo>
                  <a:lnTo>
                    <a:pt x="112398" y="8144"/>
                  </a:lnTo>
                  <a:lnTo>
                    <a:pt x="108844" y="2164"/>
                  </a:lnTo>
                  <a:lnTo>
                    <a:pt x="101083" y="0"/>
                  </a:lnTo>
                  <a:close/>
                </a:path>
                <a:path w="2209800" h="118110">
                  <a:moveTo>
                    <a:pt x="72204" y="46277"/>
                  </a:moveTo>
                  <a:lnTo>
                    <a:pt x="50355" y="59002"/>
                  </a:lnTo>
                  <a:lnTo>
                    <a:pt x="72055" y="71660"/>
                  </a:lnTo>
                  <a:lnTo>
                    <a:pt x="2209800" y="73152"/>
                  </a:lnTo>
                  <a:lnTo>
                    <a:pt x="2209800" y="47768"/>
                  </a:lnTo>
                  <a:lnTo>
                    <a:pt x="72204" y="46277"/>
                  </a:lnTo>
                  <a:close/>
                </a:path>
                <a:path w="2209800" h="118110">
                  <a:moveTo>
                    <a:pt x="25146" y="46244"/>
                  </a:moveTo>
                  <a:lnTo>
                    <a:pt x="25146" y="71628"/>
                  </a:lnTo>
                  <a:lnTo>
                    <a:pt x="72055" y="71660"/>
                  </a:lnTo>
                  <a:lnTo>
                    <a:pt x="69177" y="69982"/>
                  </a:lnTo>
                  <a:lnTo>
                    <a:pt x="31504" y="69982"/>
                  </a:lnTo>
                  <a:lnTo>
                    <a:pt x="31504" y="48006"/>
                  </a:lnTo>
                  <a:lnTo>
                    <a:pt x="69235" y="48006"/>
                  </a:lnTo>
                  <a:lnTo>
                    <a:pt x="72204" y="46277"/>
                  </a:lnTo>
                  <a:lnTo>
                    <a:pt x="25146" y="46244"/>
                  </a:lnTo>
                  <a:close/>
                </a:path>
                <a:path w="2209800" h="118110">
                  <a:moveTo>
                    <a:pt x="31504" y="48006"/>
                  </a:moveTo>
                  <a:lnTo>
                    <a:pt x="31504" y="69982"/>
                  </a:lnTo>
                  <a:lnTo>
                    <a:pt x="50355" y="59002"/>
                  </a:lnTo>
                  <a:lnTo>
                    <a:pt x="31504" y="48006"/>
                  </a:lnTo>
                  <a:close/>
                </a:path>
                <a:path w="2209800" h="118110">
                  <a:moveTo>
                    <a:pt x="50355" y="59002"/>
                  </a:moveTo>
                  <a:lnTo>
                    <a:pt x="31504" y="69982"/>
                  </a:lnTo>
                  <a:lnTo>
                    <a:pt x="69177" y="69982"/>
                  </a:lnTo>
                  <a:lnTo>
                    <a:pt x="50355" y="59002"/>
                  </a:lnTo>
                  <a:close/>
                </a:path>
                <a:path w="2209800" h="118110">
                  <a:moveTo>
                    <a:pt x="69235" y="48006"/>
                  </a:moveTo>
                  <a:lnTo>
                    <a:pt x="31504" y="48006"/>
                  </a:lnTo>
                  <a:lnTo>
                    <a:pt x="50355" y="59002"/>
                  </a:lnTo>
                  <a:lnTo>
                    <a:pt x="69235" y="48006"/>
                  </a:lnTo>
                  <a:close/>
                </a:path>
                <a:path w="2209800" h="118110">
                  <a:moveTo>
                    <a:pt x="72260" y="46244"/>
                  </a:moveTo>
                  <a:lnTo>
                    <a:pt x="25146" y="46244"/>
                  </a:lnTo>
                  <a:lnTo>
                    <a:pt x="72204" y="46277"/>
                  </a:lnTo>
                  <a:close/>
                </a:path>
              </a:pathLst>
            </a:custGeom>
            <a:solidFill>
              <a:srgbClr val="000000"/>
            </a:solidFill>
          </p:spPr>
          <p:txBody>
            <a:bodyPr wrap="square" lIns="0" tIns="0" rIns="0" bIns="0" rtlCol="0"/>
            <a:lstStyle/>
            <a:p>
              <a:endParaRPr/>
            </a:p>
          </p:txBody>
        </p:sp>
      </p:grpSp>
      <p:sp>
        <p:nvSpPr>
          <p:cNvPr id="21" name="object 21"/>
          <p:cNvSpPr txBox="1"/>
          <p:nvPr/>
        </p:nvSpPr>
        <p:spPr>
          <a:xfrm>
            <a:off x="425591" y="3379081"/>
            <a:ext cx="3879215" cy="299720"/>
          </a:xfrm>
          <a:prstGeom prst="rect">
            <a:avLst/>
          </a:prstGeom>
        </p:spPr>
        <p:txBody>
          <a:bodyPr vert="horz" wrap="square" lIns="0" tIns="12700" rIns="0" bIns="0" rtlCol="0">
            <a:spAutoFit/>
          </a:bodyPr>
          <a:lstStyle/>
          <a:p>
            <a:pPr marL="12700">
              <a:lnSpc>
                <a:spcPct val="100000"/>
              </a:lnSpc>
              <a:spcBef>
                <a:spcPts val="100"/>
              </a:spcBef>
            </a:pPr>
            <a:r>
              <a:rPr lang="en-US" spc="-5" dirty="0" smtClean="0">
                <a:latin typeface="Times New Roman"/>
                <a:cs typeface="Times New Roman"/>
              </a:rPr>
              <a:t>Costumer  can buy subcricpition of food </a:t>
            </a:r>
            <a:endParaRPr sz="1800">
              <a:latin typeface="Times New Roman"/>
              <a:cs typeface="Times New Roman"/>
            </a:endParaRPr>
          </a:p>
        </p:txBody>
      </p:sp>
      <p:sp>
        <p:nvSpPr>
          <p:cNvPr id="22" name="object 22"/>
          <p:cNvSpPr txBox="1"/>
          <p:nvPr/>
        </p:nvSpPr>
        <p:spPr>
          <a:xfrm>
            <a:off x="425591" y="3927720"/>
            <a:ext cx="3136265" cy="299720"/>
          </a:xfrm>
          <a:prstGeom prst="rect">
            <a:avLst/>
          </a:prstGeom>
        </p:spPr>
        <p:txBody>
          <a:bodyPr vert="horz" wrap="square" lIns="0" tIns="12700" rIns="0" bIns="0" rtlCol="0">
            <a:spAutoFit/>
          </a:bodyPr>
          <a:lstStyle/>
          <a:p>
            <a:pPr marL="12700">
              <a:lnSpc>
                <a:spcPct val="100000"/>
              </a:lnSpc>
              <a:spcBef>
                <a:spcPts val="100"/>
              </a:spcBef>
            </a:pPr>
            <a:r>
              <a:rPr sz="1800" smtClean="0">
                <a:latin typeface="Times New Roman"/>
                <a:cs typeface="Times New Roman"/>
              </a:rPr>
              <a:t>Then</a:t>
            </a:r>
            <a:r>
              <a:rPr lang="en-US" spc="-25" dirty="0">
                <a:latin typeface="Times New Roman"/>
                <a:cs typeface="Times New Roman"/>
              </a:rPr>
              <a:t> </a:t>
            </a:r>
            <a:r>
              <a:rPr lang="en-US" spc="-25" dirty="0" smtClean="0">
                <a:latin typeface="Times New Roman"/>
                <a:cs typeface="Times New Roman"/>
              </a:rPr>
              <a:t>they need to select plan</a:t>
            </a:r>
            <a:endParaRPr sz="1800">
              <a:latin typeface="Times New Roman"/>
              <a:cs typeface="Times New Roman"/>
            </a:endParaRPr>
          </a:p>
        </p:txBody>
      </p:sp>
      <p:grpSp>
        <p:nvGrpSpPr>
          <p:cNvPr id="23" name="object 23"/>
          <p:cNvGrpSpPr/>
          <p:nvPr/>
        </p:nvGrpSpPr>
        <p:grpSpPr>
          <a:xfrm>
            <a:off x="702375" y="4191001"/>
            <a:ext cx="2770820" cy="1231391"/>
            <a:chOff x="702375" y="4191001"/>
            <a:chExt cx="2770820" cy="1231391"/>
          </a:xfrm>
        </p:grpSpPr>
        <p:sp>
          <p:nvSpPr>
            <p:cNvPr id="25" name="object 25"/>
            <p:cNvSpPr/>
            <p:nvPr/>
          </p:nvSpPr>
          <p:spPr>
            <a:xfrm>
              <a:off x="702375" y="4191001"/>
              <a:ext cx="59625" cy="838200"/>
            </a:xfrm>
            <a:custGeom>
              <a:avLst/>
              <a:gdLst/>
              <a:ahLst/>
              <a:cxnLst/>
              <a:rect l="l" t="t" r="r" b="b"/>
              <a:pathLst>
                <a:path w="118109" h="1372235">
                  <a:moveTo>
                    <a:pt x="14167" y="1255727"/>
                  </a:moveTo>
                  <a:lnTo>
                    <a:pt x="2048" y="1262774"/>
                  </a:lnTo>
                  <a:lnTo>
                    <a:pt x="0" y="1270564"/>
                  </a:lnTo>
                  <a:lnTo>
                    <a:pt x="58814" y="1371697"/>
                  </a:lnTo>
                  <a:lnTo>
                    <a:pt x="73555" y="1346502"/>
                  </a:lnTo>
                  <a:lnTo>
                    <a:pt x="46171" y="1346478"/>
                  </a:lnTo>
                  <a:lnTo>
                    <a:pt x="46225" y="1299500"/>
                  </a:lnTo>
                  <a:lnTo>
                    <a:pt x="21951" y="1257775"/>
                  </a:lnTo>
                  <a:lnTo>
                    <a:pt x="14167" y="1255727"/>
                  </a:lnTo>
                  <a:close/>
                </a:path>
                <a:path w="118109" h="1372235">
                  <a:moveTo>
                    <a:pt x="46225" y="1299500"/>
                  </a:moveTo>
                  <a:lnTo>
                    <a:pt x="46171" y="1346478"/>
                  </a:lnTo>
                  <a:lnTo>
                    <a:pt x="71554" y="1346502"/>
                  </a:lnTo>
                  <a:lnTo>
                    <a:pt x="71562" y="1340095"/>
                  </a:lnTo>
                  <a:lnTo>
                    <a:pt x="47908" y="1340071"/>
                  </a:lnTo>
                  <a:lnTo>
                    <a:pt x="58894" y="1321278"/>
                  </a:lnTo>
                  <a:lnTo>
                    <a:pt x="46225" y="1299500"/>
                  </a:lnTo>
                  <a:close/>
                </a:path>
                <a:path w="118109" h="1372235">
                  <a:moveTo>
                    <a:pt x="103747" y="1255824"/>
                  </a:moveTo>
                  <a:lnTo>
                    <a:pt x="95963" y="1257873"/>
                  </a:lnTo>
                  <a:lnTo>
                    <a:pt x="71627" y="1299500"/>
                  </a:lnTo>
                  <a:lnTo>
                    <a:pt x="71554" y="1346502"/>
                  </a:lnTo>
                  <a:lnTo>
                    <a:pt x="73555" y="1346502"/>
                  </a:lnTo>
                  <a:lnTo>
                    <a:pt x="117896" y="1270705"/>
                  </a:lnTo>
                  <a:lnTo>
                    <a:pt x="115872" y="1262920"/>
                  </a:lnTo>
                  <a:lnTo>
                    <a:pt x="103747" y="1255824"/>
                  </a:lnTo>
                  <a:close/>
                </a:path>
                <a:path w="118109" h="1372235">
                  <a:moveTo>
                    <a:pt x="58894" y="1321278"/>
                  </a:moveTo>
                  <a:lnTo>
                    <a:pt x="47908" y="1340071"/>
                  </a:lnTo>
                  <a:lnTo>
                    <a:pt x="69841" y="1340095"/>
                  </a:lnTo>
                  <a:lnTo>
                    <a:pt x="58894" y="1321278"/>
                  </a:lnTo>
                  <a:close/>
                </a:path>
                <a:path w="118109" h="1372235">
                  <a:moveTo>
                    <a:pt x="71609" y="1299530"/>
                  </a:moveTo>
                  <a:lnTo>
                    <a:pt x="58894" y="1321278"/>
                  </a:lnTo>
                  <a:lnTo>
                    <a:pt x="69841" y="1340095"/>
                  </a:lnTo>
                  <a:lnTo>
                    <a:pt x="71562" y="1340095"/>
                  </a:lnTo>
                  <a:lnTo>
                    <a:pt x="71609" y="1299530"/>
                  </a:lnTo>
                  <a:close/>
                </a:path>
                <a:path w="118109" h="1372235">
                  <a:moveTo>
                    <a:pt x="73127" y="0"/>
                  </a:moveTo>
                  <a:lnTo>
                    <a:pt x="47719" y="0"/>
                  </a:lnTo>
                  <a:lnTo>
                    <a:pt x="46275" y="1255727"/>
                  </a:lnTo>
                  <a:lnTo>
                    <a:pt x="46242" y="1299530"/>
                  </a:lnTo>
                  <a:lnTo>
                    <a:pt x="58894" y="1321278"/>
                  </a:lnTo>
                  <a:lnTo>
                    <a:pt x="71609" y="1299530"/>
                  </a:lnTo>
                  <a:lnTo>
                    <a:pt x="73127" y="0"/>
                  </a:lnTo>
                  <a:close/>
                </a:path>
              </a:pathLst>
            </a:custGeom>
            <a:solidFill>
              <a:srgbClr val="000000"/>
            </a:solidFill>
          </p:spPr>
          <p:txBody>
            <a:bodyPr wrap="square" lIns="0" tIns="0" rIns="0" bIns="0" rtlCol="0"/>
            <a:lstStyle/>
            <a:p>
              <a:endParaRPr/>
            </a:p>
          </p:txBody>
        </p:sp>
        <p:sp>
          <p:nvSpPr>
            <p:cNvPr id="27" name="object 27"/>
            <p:cNvSpPr/>
            <p:nvPr/>
          </p:nvSpPr>
          <p:spPr>
            <a:xfrm>
              <a:off x="761975" y="4987290"/>
              <a:ext cx="991235" cy="118110"/>
            </a:xfrm>
            <a:custGeom>
              <a:avLst/>
              <a:gdLst/>
              <a:ahLst/>
              <a:cxnLst/>
              <a:rect l="l" t="t" r="r" b="b"/>
              <a:pathLst>
                <a:path w="991235" h="118110">
                  <a:moveTo>
                    <a:pt x="918511" y="71698"/>
                  </a:moveTo>
                  <a:lnTo>
                    <a:pt x="876708" y="95944"/>
                  </a:lnTo>
                  <a:lnTo>
                    <a:pt x="874678" y="103729"/>
                  </a:lnTo>
                  <a:lnTo>
                    <a:pt x="881780" y="115848"/>
                  </a:lnTo>
                  <a:lnTo>
                    <a:pt x="889540" y="117896"/>
                  </a:lnTo>
                  <a:lnTo>
                    <a:pt x="968894" y="71774"/>
                  </a:lnTo>
                  <a:lnTo>
                    <a:pt x="918511" y="71698"/>
                  </a:lnTo>
                  <a:close/>
                </a:path>
                <a:path w="991235" h="118110">
                  <a:moveTo>
                    <a:pt x="940266" y="59058"/>
                  </a:moveTo>
                  <a:lnTo>
                    <a:pt x="918511" y="71698"/>
                  </a:lnTo>
                  <a:lnTo>
                    <a:pt x="965478" y="71774"/>
                  </a:lnTo>
                  <a:lnTo>
                    <a:pt x="965478" y="70036"/>
                  </a:lnTo>
                  <a:lnTo>
                    <a:pt x="959004" y="70036"/>
                  </a:lnTo>
                  <a:lnTo>
                    <a:pt x="940266" y="59058"/>
                  </a:lnTo>
                  <a:close/>
                </a:path>
                <a:path w="991235" h="118110">
                  <a:moveTo>
                    <a:pt x="889662" y="0"/>
                  </a:moveTo>
                  <a:lnTo>
                    <a:pt x="881920" y="2029"/>
                  </a:lnTo>
                  <a:lnTo>
                    <a:pt x="874800" y="14148"/>
                  </a:lnTo>
                  <a:lnTo>
                    <a:pt x="876824" y="21933"/>
                  </a:lnTo>
                  <a:lnTo>
                    <a:pt x="918518" y="46315"/>
                  </a:lnTo>
                  <a:lnTo>
                    <a:pt x="965478" y="46390"/>
                  </a:lnTo>
                  <a:lnTo>
                    <a:pt x="965478" y="71774"/>
                  </a:lnTo>
                  <a:lnTo>
                    <a:pt x="968894" y="71774"/>
                  </a:lnTo>
                  <a:lnTo>
                    <a:pt x="990624" y="59131"/>
                  </a:lnTo>
                  <a:lnTo>
                    <a:pt x="889662" y="0"/>
                  </a:lnTo>
                  <a:close/>
                </a:path>
                <a:path w="991235" h="118110">
                  <a:moveTo>
                    <a:pt x="48" y="44842"/>
                  </a:moveTo>
                  <a:lnTo>
                    <a:pt x="0" y="70225"/>
                  </a:lnTo>
                  <a:lnTo>
                    <a:pt x="918511" y="71698"/>
                  </a:lnTo>
                  <a:lnTo>
                    <a:pt x="940266" y="59058"/>
                  </a:lnTo>
                  <a:lnTo>
                    <a:pt x="918518" y="46315"/>
                  </a:lnTo>
                  <a:lnTo>
                    <a:pt x="48" y="44842"/>
                  </a:lnTo>
                  <a:close/>
                </a:path>
                <a:path w="991235" h="118110">
                  <a:moveTo>
                    <a:pt x="959120" y="48103"/>
                  </a:moveTo>
                  <a:lnTo>
                    <a:pt x="940266" y="59058"/>
                  </a:lnTo>
                  <a:lnTo>
                    <a:pt x="959004" y="70036"/>
                  </a:lnTo>
                  <a:lnTo>
                    <a:pt x="959120" y="48103"/>
                  </a:lnTo>
                  <a:close/>
                </a:path>
                <a:path w="991235" h="118110">
                  <a:moveTo>
                    <a:pt x="965478" y="48103"/>
                  </a:moveTo>
                  <a:lnTo>
                    <a:pt x="959120" y="48103"/>
                  </a:lnTo>
                  <a:lnTo>
                    <a:pt x="959004" y="70036"/>
                  </a:lnTo>
                  <a:lnTo>
                    <a:pt x="965478" y="70036"/>
                  </a:lnTo>
                  <a:lnTo>
                    <a:pt x="965478" y="48103"/>
                  </a:lnTo>
                  <a:close/>
                </a:path>
                <a:path w="991235" h="118110">
                  <a:moveTo>
                    <a:pt x="918518" y="46315"/>
                  </a:moveTo>
                  <a:lnTo>
                    <a:pt x="940266" y="59058"/>
                  </a:lnTo>
                  <a:lnTo>
                    <a:pt x="959120" y="48103"/>
                  </a:lnTo>
                  <a:lnTo>
                    <a:pt x="965478" y="48103"/>
                  </a:lnTo>
                  <a:lnTo>
                    <a:pt x="965478" y="46390"/>
                  </a:lnTo>
                  <a:lnTo>
                    <a:pt x="918518" y="46315"/>
                  </a:lnTo>
                  <a:close/>
                </a:path>
              </a:pathLst>
            </a:custGeom>
            <a:solidFill>
              <a:srgbClr val="000000"/>
            </a:solidFill>
          </p:spPr>
          <p:txBody>
            <a:bodyPr wrap="square" lIns="0" tIns="0" rIns="0" bIns="0" rtlCol="0"/>
            <a:lstStyle/>
            <a:p>
              <a:endParaRPr/>
            </a:p>
          </p:txBody>
        </p:sp>
        <p:pic>
          <p:nvPicPr>
            <p:cNvPr id="28" name="object 28"/>
            <p:cNvPicPr/>
            <p:nvPr/>
          </p:nvPicPr>
          <p:blipFill>
            <a:blip r:embed="rId8" cstate="print"/>
            <a:stretch>
              <a:fillRect/>
            </a:stretch>
          </p:blipFill>
          <p:spPr>
            <a:xfrm>
              <a:off x="1708403" y="4648200"/>
              <a:ext cx="1764792" cy="774192"/>
            </a:xfrm>
            <a:prstGeom prst="rect">
              <a:avLst/>
            </a:prstGeom>
          </p:spPr>
        </p:pic>
      </p:grpSp>
      <p:sp>
        <p:nvSpPr>
          <p:cNvPr id="29" name="object 29"/>
          <p:cNvSpPr txBox="1"/>
          <p:nvPr/>
        </p:nvSpPr>
        <p:spPr>
          <a:xfrm>
            <a:off x="2012045" y="4876800"/>
            <a:ext cx="1157605" cy="299720"/>
          </a:xfrm>
          <a:prstGeom prst="rect">
            <a:avLst/>
          </a:prstGeom>
        </p:spPr>
        <p:txBody>
          <a:bodyPr vert="horz" wrap="square" lIns="0" tIns="12700" rIns="0" bIns="0" rtlCol="0">
            <a:spAutoFit/>
          </a:bodyPr>
          <a:lstStyle/>
          <a:p>
            <a:pPr marL="12700">
              <a:lnSpc>
                <a:spcPct val="100000"/>
              </a:lnSpc>
              <a:spcBef>
                <a:spcPts val="100"/>
              </a:spcBef>
            </a:pPr>
            <a:r>
              <a:rPr lang="en-US" spc="-15" dirty="0" smtClean="0">
                <a:solidFill>
                  <a:srgbClr val="FFFFFF"/>
                </a:solidFill>
                <a:latin typeface="Calibri"/>
                <a:cs typeface="Calibri"/>
              </a:rPr>
              <a:t>   PACKAGE</a:t>
            </a:r>
            <a:endParaRPr sz="1800">
              <a:latin typeface="Calibri"/>
              <a:cs typeface="Calibri"/>
            </a:endParaRPr>
          </a:p>
        </p:txBody>
      </p:sp>
      <p:grpSp>
        <p:nvGrpSpPr>
          <p:cNvPr id="30" name="object 30"/>
          <p:cNvGrpSpPr/>
          <p:nvPr/>
        </p:nvGrpSpPr>
        <p:grpSpPr>
          <a:xfrm>
            <a:off x="3462528" y="4876800"/>
            <a:ext cx="1493520" cy="311150"/>
            <a:chOff x="3462528" y="5504688"/>
            <a:chExt cx="1493520" cy="311150"/>
          </a:xfrm>
        </p:grpSpPr>
        <p:pic>
          <p:nvPicPr>
            <p:cNvPr id="31" name="object 31"/>
            <p:cNvPicPr/>
            <p:nvPr/>
          </p:nvPicPr>
          <p:blipFill>
            <a:blip r:embed="rId9" cstate="print"/>
            <a:stretch>
              <a:fillRect/>
            </a:stretch>
          </p:blipFill>
          <p:spPr>
            <a:xfrm>
              <a:off x="3462528" y="5504688"/>
              <a:ext cx="1493520" cy="310896"/>
            </a:xfrm>
            <a:prstGeom prst="rect">
              <a:avLst/>
            </a:prstGeom>
          </p:spPr>
        </p:pic>
        <p:sp>
          <p:nvSpPr>
            <p:cNvPr id="32" name="object 32"/>
            <p:cNvSpPr/>
            <p:nvPr/>
          </p:nvSpPr>
          <p:spPr>
            <a:xfrm>
              <a:off x="3505200" y="5581265"/>
              <a:ext cx="1295400" cy="118110"/>
            </a:xfrm>
            <a:custGeom>
              <a:avLst/>
              <a:gdLst/>
              <a:ahLst/>
              <a:cxnLst/>
              <a:rect l="l" t="t" r="r" b="b"/>
              <a:pathLst>
                <a:path w="1295400" h="118110">
                  <a:moveTo>
                    <a:pt x="1194438" y="0"/>
                  </a:moveTo>
                  <a:lnTo>
                    <a:pt x="1186696" y="2029"/>
                  </a:lnTo>
                  <a:lnTo>
                    <a:pt x="1179576" y="14197"/>
                  </a:lnTo>
                  <a:lnTo>
                    <a:pt x="1181599" y="21957"/>
                  </a:lnTo>
                  <a:lnTo>
                    <a:pt x="1223261" y="46333"/>
                  </a:lnTo>
                  <a:lnTo>
                    <a:pt x="1270254" y="46390"/>
                  </a:lnTo>
                  <a:lnTo>
                    <a:pt x="1270254" y="71798"/>
                  </a:lnTo>
                  <a:lnTo>
                    <a:pt x="1223131" y="71798"/>
                  </a:lnTo>
                  <a:lnTo>
                    <a:pt x="1181599" y="95993"/>
                  </a:lnTo>
                  <a:lnTo>
                    <a:pt x="1179454" y="103778"/>
                  </a:lnTo>
                  <a:lnTo>
                    <a:pt x="1186555" y="115897"/>
                  </a:lnTo>
                  <a:lnTo>
                    <a:pt x="1194316" y="117945"/>
                  </a:lnTo>
                  <a:lnTo>
                    <a:pt x="1273637" y="71798"/>
                  </a:lnTo>
                  <a:lnTo>
                    <a:pt x="1270254" y="71798"/>
                  </a:lnTo>
                  <a:lnTo>
                    <a:pt x="1273737" y="71740"/>
                  </a:lnTo>
                  <a:lnTo>
                    <a:pt x="1295400" y="59131"/>
                  </a:lnTo>
                  <a:lnTo>
                    <a:pt x="1194438" y="0"/>
                  </a:lnTo>
                  <a:close/>
                </a:path>
                <a:path w="1295400" h="118110">
                  <a:moveTo>
                    <a:pt x="1245020" y="59075"/>
                  </a:moveTo>
                  <a:lnTo>
                    <a:pt x="1223232" y="71740"/>
                  </a:lnTo>
                  <a:lnTo>
                    <a:pt x="1270254" y="71798"/>
                  </a:lnTo>
                  <a:lnTo>
                    <a:pt x="1270254" y="70061"/>
                  </a:lnTo>
                  <a:lnTo>
                    <a:pt x="1263780" y="70061"/>
                  </a:lnTo>
                  <a:lnTo>
                    <a:pt x="1245020" y="59075"/>
                  </a:lnTo>
                  <a:close/>
                </a:path>
                <a:path w="1295400" h="118110">
                  <a:moveTo>
                    <a:pt x="0" y="44842"/>
                  </a:moveTo>
                  <a:lnTo>
                    <a:pt x="0" y="70225"/>
                  </a:lnTo>
                  <a:lnTo>
                    <a:pt x="1223232" y="71740"/>
                  </a:lnTo>
                  <a:lnTo>
                    <a:pt x="1245020" y="59075"/>
                  </a:lnTo>
                  <a:lnTo>
                    <a:pt x="1223261" y="46333"/>
                  </a:lnTo>
                  <a:lnTo>
                    <a:pt x="0" y="44842"/>
                  </a:lnTo>
                  <a:close/>
                </a:path>
                <a:path w="1295400" h="118110">
                  <a:moveTo>
                    <a:pt x="1263895" y="48103"/>
                  </a:moveTo>
                  <a:lnTo>
                    <a:pt x="1245020" y="59075"/>
                  </a:lnTo>
                  <a:lnTo>
                    <a:pt x="1263780" y="70061"/>
                  </a:lnTo>
                  <a:lnTo>
                    <a:pt x="1263895" y="48103"/>
                  </a:lnTo>
                  <a:close/>
                </a:path>
                <a:path w="1295400" h="118110">
                  <a:moveTo>
                    <a:pt x="1270254" y="48103"/>
                  </a:moveTo>
                  <a:lnTo>
                    <a:pt x="1263895" y="48103"/>
                  </a:lnTo>
                  <a:lnTo>
                    <a:pt x="1263780" y="70061"/>
                  </a:lnTo>
                  <a:lnTo>
                    <a:pt x="1270254" y="70061"/>
                  </a:lnTo>
                  <a:lnTo>
                    <a:pt x="1270254" y="48103"/>
                  </a:lnTo>
                  <a:close/>
                </a:path>
                <a:path w="1295400" h="118110">
                  <a:moveTo>
                    <a:pt x="1223261" y="46333"/>
                  </a:moveTo>
                  <a:lnTo>
                    <a:pt x="1245020" y="59075"/>
                  </a:lnTo>
                  <a:lnTo>
                    <a:pt x="1263895" y="48103"/>
                  </a:lnTo>
                  <a:lnTo>
                    <a:pt x="1270254" y="48103"/>
                  </a:lnTo>
                  <a:lnTo>
                    <a:pt x="1270254" y="46390"/>
                  </a:lnTo>
                  <a:lnTo>
                    <a:pt x="1223261" y="46333"/>
                  </a:lnTo>
                  <a:close/>
                </a:path>
              </a:pathLst>
            </a:custGeom>
            <a:solidFill>
              <a:srgbClr val="000000"/>
            </a:solidFill>
          </p:spPr>
          <p:txBody>
            <a:bodyPr wrap="square" lIns="0" tIns="0" rIns="0" bIns="0" rtlCol="0"/>
            <a:lstStyle/>
            <a:p>
              <a:endParaRPr/>
            </a:p>
          </p:txBody>
        </p:sp>
      </p:grpSp>
      <p:sp>
        <p:nvSpPr>
          <p:cNvPr id="33" name="object 33"/>
          <p:cNvSpPr txBox="1"/>
          <p:nvPr/>
        </p:nvSpPr>
        <p:spPr>
          <a:xfrm>
            <a:off x="5032608" y="4572000"/>
            <a:ext cx="2882265" cy="289823"/>
          </a:xfrm>
          <a:prstGeom prst="rect">
            <a:avLst/>
          </a:prstGeom>
        </p:spPr>
        <p:txBody>
          <a:bodyPr vert="horz" wrap="square" lIns="0" tIns="12700" rIns="0" bIns="0" rtlCol="0">
            <a:spAutoFit/>
          </a:bodyPr>
          <a:lstStyle/>
          <a:p>
            <a:pPr marL="12700" marR="5080">
              <a:lnSpc>
                <a:spcPct val="100000"/>
              </a:lnSpc>
              <a:spcBef>
                <a:spcPts val="100"/>
              </a:spcBef>
            </a:pPr>
            <a:r>
              <a:rPr lang="en-US" dirty="0" smtClean="0">
                <a:latin typeface="Times New Roman"/>
                <a:cs typeface="Times New Roman"/>
              </a:rPr>
              <a:t>Here they can see one month</a:t>
            </a:r>
            <a:endParaRPr sz="1800">
              <a:latin typeface="Times New Roman"/>
              <a:cs typeface="Times New Roman"/>
            </a:endParaRPr>
          </a:p>
        </p:txBody>
      </p:sp>
      <p:sp>
        <p:nvSpPr>
          <p:cNvPr id="34" name="object 34"/>
          <p:cNvSpPr txBox="1"/>
          <p:nvPr/>
        </p:nvSpPr>
        <p:spPr>
          <a:xfrm>
            <a:off x="5032608" y="4919578"/>
            <a:ext cx="2591435" cy="566822"/>
          </a:xfrm>
          <a:prstGeom prst="rect">
            <a:avLst/>
          </a:prstGeom>
        </p:spPr>
        <p:txBody>
          <a:bodyPr vert="horz" wrap="square" lIns="0" tIns="12700" rIns="0" bIns="0" rtlCol="0">
            <a:spAutoFit/>
          </a:bodyPr>
          <a:lstStyle/>
          <a:p>
            <a:pPr marL="12700">
              <a:lnSpc>
                <a:spcPct val="100000"/>
              </a:lnSpc>
              <a:spcBef>
                <a:spcPts val="100"/>
              </a:spcBef>
            </a:pPr>
            <a:r>
              <a:rPr lang="en-US" dirty="0" smtClean="0">
                <a:latin typeface="Times New Roman"/>
                <a:cs typeface="Times New Roman"/>
              </a:rPr>
              <a:t> 3-months and annual Subcricpitions </a:t>
            </a:r>
            <a:endParaRPr sz="1800">
              <a:latin typeface="Times New Roman"/>
              <a:cs typeface="Times New Roman"/>
            </a:endParaRPr>
          </a:p>
        </p:txBody>
      </p:sp>
      <p:sp>
        <p:nvSpPr>
          <p:cNvPr id="38" name="object 13"/>
          <p:cNvSpPr/>
          <p:nvPr/>
        </p:nvSpPr>
        <p:spPr>
          <a:xfrm>
            <a:off x="7848600" y="4876800"/>
            <a:ext cx="762000" cy="118110"/>
          </a:xfrm>
          <a:custGeom>
            <a:avLst/>
            <a:gdLst/>
            <a:ahLst/>
            <a:cxnLst/>
            <a:rect l="l" t="t" r="r" b="b"/>
            <a:pathLst>
              <a:path w="762000" h="118110">
                <a:moveTo>
                  <a:pt x="689858" y="71652"/>
                </a:moveTo>
                <a:lnTo>
                  <a:pt x="648065" y="95896"/>
                </a:lnTo>
                <a:lnTo>
                  <a:pt x="646054" y="103632"/>
                </a:lnTo>
                <a:lnTo>
                  <a:pt x="649589" y="109728"/>
                </a:lnTo>
                <a:lnTo>
                  <a:pt x="653064" y="115824"/>
                </a:lnTo>
                <a:lnTo>
                  <a:pt x="660928" y="117853"/>
                </a:lnTo>
                <a:lnTo>
                  <a:pt x="666841" y="114300"/>
                </a:lnTo>
                <a:lnTo>
                  <a:pt x="740137" y="71749"/>
                </a:lnTo>
                <a:lnTo>
                  <a:pt x="689858" y="71652"/>
                </a:lnTo>
                <a:close/>
              </a:path>
              <a:path w="762000" h="118110">
                <a:moveTo>
                  <a:pt x="711657" y="59029"/>
                </a:moveTo>
                <a:lnTo>
                  <a:pt x="689858" y="71652"/>
                </a:lnTo>
                <a:lnTo>
                  <a:pt x="736884" y="71749"/>
                </a:lnTo>
                <a:lnTo>
                  <a:pt x="736884" y="69988"/>
                </a:lnTo>
                <a:lnTo>
                  <a:pt x="730361" y="69988"/>
                </a:lnTo>
                <a:lnTo>
                  <a:pt x="711657" y="59029"/>
                </a:lnTo>
                <a:close/>
              </a:path>
              <a:path w="762000" h="118110">
                <a:moveTo>
                  <a:pt x="661172" y="0"/>
                </a:moveTo>
                <a:lnTo>
                  <a:pt x="653308" y="2029"/>
                </a:lnTo>
                <a:lnTo>
                  <a:pt x="649711" y="8004"/>
                </a:lnTo>
                <a:lnTo>
                  <a:pt x="646297" y="14100"/>
                </a:lnTo>
                <a:lnTo>
                  <a:pt x="648187" y="21841"/>
                </a:lnTo>
                <a:lnTo>
                  <a:pt x="689878" y="46268"/>
                </a:lnTo>
                <a:lnTo>
                  <a:pt x="736884" y="46366"/>
                </a:lnTo>
                <a:lnTo>
                  <a:pt x="736884" y="71749"/>
                </a:lnTo>
                <a:lnTo>
                  <a:pt x="740137" y="71749"/>
                </a:lnTo>
                <a:lnTo>
                  <a:pt x="762000" y="59058"/>
                </a:lnTo>
                <a:lnTo>
                  <a:pt x="661172" y="0"/>
                </a:lnTo>
                <a:close/>
              </a:path>
              <a:path w="762000" h="118110">
                <a:moveTo>
                  <a:pt x="0" y="44842"/>
                </a:moveTo>
                <a:lnTo>
                  <a:pt x="0" y="70225"/>
                </a:lnTo>
                <a:lnTo>
                  <a:pt x="689858" y="71652"/>
                </a:lnTo>
                <a:lnTo>
                  <a:pt x="711657" y="59029"/>
                </a:lnTo>
                <a:lnTo>
                  <a:pt x="689878" y="46268"/>
                </a:lnTo>
                <a:lnTo>
                  <a:pt x="0" y="44842"/>
                </a:lnTo>
                <a:close/>
              </a:path>
              <a:path w="762000" h="118110">
                <a:moveTo>
                  <a:pt x="730483" y="48127"/>
                </a:moveTo>
                <a:lnTo>
                  <a:pt x="711657" y="59029"/>
                </a:lnTo>
                <a:lnTo>
                  <a:pt x="730361" y="69988"/>
                </a:lnTo>
                <a:lnTo>
                  <a:pt x="730483" y="48127"/>
                </a:lnTo>
                <a:close/>
              </a:path>
              <a:path w="762000" h="118110">
                <a:moveTo>
                  <a:pt x="736884" y="48127"/>
                </a:moveTo>
                <a:lnTo>
                  <a:pt x="730483" y="48127"/>
                </a:lnTo>
                <a:lnTo>
                  <a:pt x="730361" y="69988"/>
                </a:lnTo>
                <a:lnTo>
                  <a:pt x="736884" y="69988"/>
                </a:lnTo>
                <a:lnTo>
                  <a:pt x="736884" y="48127"/>
                </a:lnTo>
                <a:close/>
              </a:path>
              <a:path w="762000" h="118110">
                <a:moveTo>
                  <a:pt x="689878" y="46268"/>
                </a:moveTo>
                <a:lnTo>
                  <a:pt x="711657" y="59029"/>
                </a:lnTo>
                <a:lnTo>
                  <a:pt x="730483" y="48127"/>
                </a:lnTo>
                <a:lnTo>
                  <a:pt x="736884" y="48127"/>
                </a:lnTo>
                <a:lnTo>
                  <a:pt x="736884" y="46366"/>
                </a:lnTo>
                <a:lnTo>
                  <a:pt x="689878" y="46268"/>
                </a:lnTo>
                <a:close/>
              </a:path>
            </a:pathLst>
          </a:custGeom>
          <a:solidFill>
            <a:srgbClr val="000000"/>
          </a:solidFill>
        </p:spPr>
        <p:txBody>
          <a:bodyPr wrap="square" lIns="0" tIns="0" rIns="0" bIns="0" rtlCol="0"/>
          <a:lstStyle/>
          <a:p>
            <a:endParaRPr/>
          </a:p>
        </p:txBody>
      </p:sp>
      <p:sp>
        <p:nvSpPr>
          <p:cNvPr id="39" name="object 15"/>
          <p:cNvSpPr/>
          <p:nvPr/>
        </p:nvSpPr>
        <p:spPr>
          <a:xfrm>
            <a:off x="8534400" y="4876800"/>
            <a:ext cx="118110" cy="1219835"/>
          </a:xfrm>
          <a:custGeom>
            <a:avLst/>
            <a:gdLst/>
            <a:ahLst/>
            <a:cxnLst/>
            <a:rect l="l" t="t" r="r" b="b"/>
            <a:pathLst>
              <a:path w="118109" h="1219835">
                <a:moveTo>
                  <a:pt x="14081" y="1103376"/>
                </a:moveTo>
                <a:lnTo>
                  <a:pt x="2011" y="1110355"/>
                </a:lnTo>
                <a:lnTo>
                  <a:pt x="0" y="1118116"/>
                </a:lnTo>
                <a:lnTo>
                  <a:pt x="3481" y="1124327"/>
                </a:lnTo>
                <a:lnTo>
                  <a:pt x="58826" y="1219321"/>
                </a:lnTo>
                <a:lnTo>
                  <a:pt x="73582" y="1194054"/>
                </a:lnTo>
                <a:lnTo>
                  <a:pt x="46085" y="1194054"/>
                </a:lnTo>
                <a:lnTo>
                  <a:pt x="46098" y="1147092"/>
                </a:lnTo>
                <a:lnTo>
                  <a:pt x="21823" y="1105399"/>
                </a:lnTo>
                <a:lnTo>
                  <a:pt x="14081" y="1103376"/>
                </a:lnTo>
                <a:close/>
              </a:path>
              <a:path w="118109" h="1219835">
                <a:moveTo>
                  <a:pt x="46145" y="1147174"/>
                </a:moveTo>
                <a:lnTo>
                  <a:pt x="46085" y="1194054"/>
                </a:lnTo>
                <a:lnTo>
                  <a:pt x="71506" y="1194054"/>
                </a:lnTo>
                <a:lnTo>
                  <a:pt x="71514" y="1187695"/>
                </a:lnTo>
                <a:lnTo>
                  <a:pt x="47853" y="1187695"/>
                </a:lnTo>
                <a:lnTo>
                  <a:pt x="58812" y="1168930"/>
                </a:lnTo>
                <a:lnTo>
                  <a:pt x="46145" y="1147174"/>
                </a:lnTo>
                <a:close/>
              </a:path>
              <a:path w="118109" h="1219835">
                <a:moveTo>
                  <a:pt x="103753" y="1103497"/>
                </a:moveTo>
                <a:lnTo>
                  <a:pt x="95890" y="1105540"/>
                </a:lnTo>
                <a:lnTo>
                  <a:pt x="92354" y="1111495"/>
                </a:lnTo>
                <a:lnTo>
                  <a:pt x="71566" y="1147092"/>
                </a:lnTo>
                <a:lnTo>
                  <a:pt x="71506" y="1194054"/>
                </a:lnTo>
                <a:lnTo>
                  <a:pt x="73582" y="1194054"/>
                </a:lnTo>
                <a:lnTo>
                  <a:pt x="114368" y="1124212"/>
                </a:lnTo>
                <a:lnTo>
                  <a:pt x="117835" y="1118353"/>
                </a:lnTo>
                <a:lnTo>
                  <a:pt x="115824" y="1110496"/>
                </a:lnTo>
                <a:lnTo>
                  <a:pt x="109728" y="1106923"/>
                </a:lnTo>
                <a:lnTo>
                  <a:pt x="103753" y="1103497"/>
                </a:lnTo>
                <a:close/>
              </a:path>
              <a:path w="118109" h="1219835">
                <a:moveTo>
                  <a:pt x="58812" y="1168930"/>
                </a:moveTo>
                <a:lnTo>
                  <a:pt x="47853" y="1187695"/>
                </a:lnTo>
                <a:lnTo>
                  <a:pt x="69738" y="1187695"/>
                </a:lnTo>
                <a:lnTo>
                  <a:pt x="58812" y="1168930"/>
                </a:lnTo>
                <a:close/>
              </a:path>
              <a:path w="118109" h="1219835">
                <a:moveTo>
                  <a:pt x="71566" y="1147092"/>
                </a:moveTo>
                <a:lnTo>
                  <a:pt x="58812" y="1168930"/>
                </a:lnTo>
                <a:lnTo>
                  <a:pt x="69738" y="1187695"/>
                </a:lnTo>
                <a:lnTo>
                  <a:pt x="71514" y="1187695"/>
                </a:lnTo>
                <a:lnTo>
                  <a:pt x="71566" y="1147092"/>
                </a:lnTo>
                <a:close/>
              </a:path>
              <a:path w="118109" h="1219835">
                <a:moveTo>
                  <a:pt x="73030" y="0"/>
                </a:moveTo>
                <a:lnTo>
                  <a:pt x="47609" y="0"/>
                </a:lnTo>
                <a:lnTo>
                  <a:pt x="46145" y="1147174"/>
                </a:lnTo>
                <a:lnTo>
                  <a:pt x="58812" y="1168930"/>
                </a:lnTo>
                <a:lnTo>
                  <a:pt x="71518" y="1147174"/>
                </a:lnTo>
                <a:lnTo>
                  <a:pt x="71621" y="1103376"/>
                </a:lnTo>
                <a:lnTo>
                  <a:pt x="73030" y="0"/>
                </a:lnTo>
                <a:close/>
              </a:path>
            </a:pathLst>
          </a:custGeom>
          <a:solidFill>
            <a:srgbClr val="000000"/>
          </a:solidFill>
        </p:spPr>
        <p:txBody>
          <a:bodyPr wrap="square" lIns="0" tIns="0" rIns="0" bIns="0" rtlCol="0"/>
          <a:lstStyle/>
          <a:p>
            <a:endParaRPr/>
          </a:p>
        </p:txBody>
      </p:sp>
      <p:grpSp>
        <p:nvGrpSpPr>
          <p:cNvPr id="40" name="object 18"/>
          <p:cNvGrpSpPr/>
          <p:nvPr/>
        </p:nvGrpSpPr>
        <p:grpSpPr>
          <a:xfrm>
            <a:off x="6248400" y="6220460"/>
            <a:ext cx="2268220" cy="180340"/>
            <a:chOff x="4550664" y="3666561"/>
            <a:chExt cx="2268220" cy="180340"/>
          </a:xfrm>
        </p:grpSpPr>
        <p:pic>
          <p:nvPicPr>
            <p:cNvPr id="41" name="object 19"/>
            <p:cNvPicPr/>
            <p:nvPr/>
          </p:nvPicPr>
          <p:blipFill>
            <a:blip r:embed="rId7" cstate="print"/>
            <a:stretch>
              <a:fillRect/>
            </a:stretch>
          </p:blipFill>
          <p:spPr>
            <a:xfrm>
              <a:off x="4550664" y="3666561"/>
              <a:ext cx="2267712" cy="180319"/>
            </a:xfrm>
            <a:prstGeom prst="rect">
              <a:avLst/>
            </a:prstGeom>
          </p:spPr>
        </p:pic>
        <p:sp>
          <p:nvSpPr>
            <p:cNvPr id="42" name="object 20"/>
            <p:cNvSpPr/>
            <p:nvPr/>
          </p:nvSpPr>
          <p:spPr>
            <a:xfrm>
              <a:off x="4572000" y="3674863"/>
              <a:ext cx="2209800" cy="118110"/>
            </a:xfrm>
            <a:custGeom>
              <a:avLst/>
              <a:gdLst/>
              <a:ahLst/>
              <a:cxnLst/>
              <a:rect l="l" t="t" r="r" b="b"/>
              <a:pathLst>
                <a:path w="2209800" h="118110">
                  <a:moveTo>
                    <a:pt x="101083" y="0"/>
                  </a:moveTo>
                  <a:lnTo>
                    <a:pt x="0" y="58936"/>
                  </a:lnTo>
                  <a:lnTo>
                    <a:pt x="100968" y="117988"/>
                  </a:lnTo>
                  <a:lnTo>
                    <a:pt x="108703" y="115964"/>
                  </a:lnTo>
                  <a:lnTo>
                    <a:pt x="115824" y="103772"/>
                  </a:lnTo>
                  <a:lnTo>
                    <a:pt x="113800" y="96012"/>
                  </a:lnTo>
                  <a:lnTo>
                    <a:pt x="72055" y="71660"/>
                  </a:lnTo>
                  <a:lnTo>
                    <a:pt x="25146" y="71628"/>
                  </a:lnTo>
                  <a:lnTo>
                    <a:pt x="25146" y="46244"/>
                  </a:lnTo>
                  <a:lnTo>
                    <a:pt x="72260" y="46244"/>
                  </a:lnTo>
                  <a:lnTo>
                    <a:pt x="107826" y="25530"/>
                  </a:lnTo>
                  <a:lnTo>
                    <a:pt x="113800" y="21976"/>
                  </a:lnTo>
                  <a:lnTo>
                    <a:pt x="115824" y="14240"/>
                  </a:lnTo>
                  <a:lnTo>
                    <a:pt x="112398" y="8144"/>
                  </a:lnTo>
                  <a:lnTo>
                    <a:pt x="108844" y="2164"/>
                  </a:lnTo>
                  <a:lnTo>
                    <a:pt x="101083" y="0"/>
                  </a:lnTo>
                  <a:close/>
                </a:path>
                <a:path w="2209800" h="118110">
                  <a:moveTo>
                    <a:pt x="72204" y="46277"/>
                  </a:moveTo>
                  <a:lnTo>
                    <a:pt x="50355" y="59002"/>
                  </a:lnTo>
                  <a:lnTo>
                    <a:pt x="72055" y="71660"/>
                  </a:lnTo>
                  <a:lnTo>
                    <a:pt x="2209800" y="73152"/>
                  </a:lnTo>
                  <a:lnTo>
                    <a:pt x="2209800" y="47768"/>
                  </a:lnTo>
                  <a:lnTo>
                    <a:pt x="72204" y="46277"/>
                  </a:lnTo>
                  <a:close/>
                </a:path>
                <a:path w="2209800" h="118110">
                  <a:moveTo>
                    <a:pt x="25146" y="46244"/>
                  </a:moveTo>
                  <a:lnTo>
                    <a:pt x="25146" y="71628"/>
                  </a:lnTo>
                  <a:lnTo>
                    <a:pt x="72055" y="71660"/>
                  </a:lnTo>
                  <a:lnTo>
                    <a:pt x="69177" y="69982"/>
                  </a:lnTo>
                  <a:lnTo>
                    <a:pt x="31504" y="69982"/>
                  </a:lnTo>
                  <a:lnTo>
                    <a:pt x="31504" y="48006"/>
                  </a:lnTo>
                  <a:lnTo>
                    <a:pt x="69235" y="48006"/>
                  </a:lnTo>
                  <a:lnTo>
                    <a:pt x="72204" y="46277"/>
                  </a:lnTo>
                  <a:lnTo>
                    <a:pt x="25146" y="46244"/>
                  </a:lnTo>
                  <a:close/>
                </a:path>
                <a:path w="2209800" h="118110">
                  <a:moveTo>
                    <a:pt x="31504" y="48006"/>
                  </a:moveTo>
                  <a:lnTo>
                    <a:pt x="31504" y="69982"/>
                  </a:lnTo>
                  <a:lnTo>
                    <a:pt x="50355" y="59002"/>
                  </a:lnTo>
                  <a:lnTo>
                    <a:pt x="31504" y="48006"/>
                  </a:lnTo>
                  <a:close/>
                </a:path>
                <a:path w="2209800" h="118110">
                  <a:moveTo>
                    <a:pt x="50355" y="59002"/>
                  </a:moveTo>
                  <a:lnTo>
                    <a:pt x="31504" y="69982"/>
                  </a:lnTo>
                  <a:lnTo>
                    <a:pt x="69177" y="69982"/>
                  </a:lnTo>
                  <a:lnTo>
                    <a:pt x="50355" y="59002"/>
                  </a:lnTo>
                  <a:close/>
                </a:path>
                <a:path w="2209800" h="118110">
                  <a:moveTo>
                    <a:pt x="69235" y="48006"/>
                  </a:moveTo>
                  <a:lnTo>
                    <a:pt x="31504" y="48006"/>
                  </a:lnTo>
                  <a:lnTo>
                    <a:pt x="50355" y="59002"/>
                  </a:lnTo>
                  <a:lnTo>
                    <a:pt x="69235" y="48006"/>
                  </a:lnTo>
                  <a:close/>
                </a:path>
                <a:path w="2209800" h="118110">
                  <a:moveTo>
                    <a:pt x="72260" y="46244"/>
                  </a:moveTo>
                  <a:lnTo>
                    <a:pt x="25146" y="46244"/>
                  </a:lnTo>
                  <a:lnTo>
                    <a:pt x="72204" y="46277"/>
                  </a:lnTo>
                  <a:close/>
                </a:path>
              </a:pathLst>
            </a:custGeom>
            <a:solidFill>
              <a:srgbClr val="000000"/>
            </a:solidFill>
          </p:spPr>
          <p:txBody>
            <a:bodyPr wrap="square" lIns="0" tIns="0" rIns="0" bIns="0" rtlCol="0"/>
            <a:lstStyle/>
            <a:p>
              <a:endParaRPr/>
            </a:p>
          </p:txBody>
        </p:sp>
      </p:grpSp>
      <p:sp>
        <p:nvSpPr>
          <p:cNvPr id="43" name="Rectangle 42"/>
          <p:cNvSpPr/>
          <p:nvPr/>
        </p:nvSpPr>
        <p:spPr>
          <a:xfrm>
            <a:off x="4038600" y="5943600"/>
            <a:ext cx="22098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Order/Review</a:t>
            </a:r>
            <a:endParaRPr lang="en-US" dirty="0"/>
          </a:p>
        </p:txBody>
      </p:sp>
      <p:grpSp>
        <p:nvGrpSpPr>
          <p:cNvPr id="44" name="object 18"/>
          <p:cNvGrpSpPr/>
          <p:nvPr/>
        </p:nvGrpSpPr>
        <p:grpSpPr>
          <a:xfrm>
            <a:off x="2743200" y="6172200"/>
            <a:ext cx="1277620" cy="152400"/>
            <a:chOff x="4550664" y="3666561"/>
            <a:chExt cx="2268220" cy="180340"/>
          </a:xfrm>
        </p:grpSpPr>
        <p:pic>
          <p:nvPicPr>
            <p:cNvPr id="45" name="object 19"/>
            <p:cNvPicPr/>
            <p:nvPr/>
          </p:nvPicPr>
          <p:blipFill>
            <a:blip r:embed="rId7" cstate="print"/>
            <a:stretch>
              <a:fillRect/>
            </a:stretch>
          </p:blipFill>
          <p:spPr>
            <a:xfrm>
              <a:off x="4550664" y="3666561"/>
              <a:ext cx="2267712" cy="180319"/>
            </a:xfrm>
            <a:prstGeom prst="rect">
              <a:avLst/>
            </a:prstGeom>
          </p:spPr>
        </p:pic>
        <p:sp>
          <p:nvSpPr>
            <p:cNvPr id="46" name="object 20"/>
            <p:cNvSpPr/>
            <p:nvPr/>
          </p:nvSpPr>
          <p:spPr>
            <a:xfrm>
              <a:off x="4572000" y="3674863"/>
              <a:ext cx="2209800" cy="118110"/>
            </a:xfrm>
            <a:custGeom>
              <a:avLst/>
              <a:gdLst/>
              <a:ahLst/>
              <a:cxnLst/>
              <a:rect l="l" t="t" r="r" b="b"/>
              <a:pathLst>
                <a:path w="2209800" h="118110">
                  <a:moveTo>
                    <a:pt x="101083" y="0"/>
                  </a:moveTo>
                  <a:lnTo>
                    <a:pt x="0" y="58936"/>
                  </a:lnTo>
                  <a:lnTo>
                    <a:pt x="100968" y="117988"/>
                  </a:lnTo>
                  <a:lnTo>
                    <a:pt x="108703" y="115964"/>
                  </a:lnTo>
                  <a:lnTo>
                    <a:pt x="115824" y="103772"/>
                  </a:lnTo>
                  <a:lnTo>
                    <a:pt x="113800" y="96012"/>
                  </a:lnTo>
                  <a:lnTo>
                    <a:pt x="72055" y="71660"/>
                  </a:lnTo>
                  <a:lnTo>
                    <a:pt x="25146" y="71628"/>
                  </a:lnTo>
                  <a:lnTo>
                    <a:pt x="25146" y="46244"/>
                  </a:lnTo>
                  <a:lnTo>
                    <a:pt x="72260" y="46244"/>
                  </a:lnTo>
                  <a:lnTo>
                    <a:pt x="107826" y="25530"/>
                  </a:lnTo>
                  <a:lnTo>
                    <a:pt x="113800" y="21976"/>
                  </a:lnTo>
                  <a:lnTo>
                    <a:pt x="115824" y="14240"/>
                  </a:lnTo>
                  <a:lnTo>
                    <a:pt x="112398" y="8144"/>
                  </a:lnTo>
                  <a:lnTo>
                    <a:pt x="108844" y="2164"/>
                  </a:lnTo>
                  <a:lnTo>
                    <a:pt x="101083" y="0"/>
                  </a:lnTo>
                  <a:close/>
                </a:path>
                <a:path w="2209800" h="118110">
                  <a:moveTo>
                    <a:pt x="72204" y="46277"/>
                  </a:moveTo>
                  <a:lnTo>
                    <a:pt x="50355" y="59002"/>
                  </a:lnTo>
                  <a:lnTo>
                    <a:pt x="72055" y="71660"/>
                  </a:lnTo>
                  <a:lnTo>
                    <a:pt x="2209800" y="73152"/>
                  </a:lnTo>
                  <a:lnTo>
                    <a:pt x="2209800" y="47768"/>
                  </a:lnTo>
                  <a:lnTo>
                    <a:pt x="72204" y="46277"/>
                  </a:lnTo>
                  <a:close/>
                </a:path>
                <a:path w="2209800" h="118110">
                  <a:moveTo>
                    <a:pt x="25146" y="46244"/>
                  </a:moveTo>
                  <a:lnTo>
                    <a:pt x="25146" y="71628"/>
                  </a:lnTo>
                  <a:lnTo>
                    <a:pt x="72055" y="71660"/>
                  </a:lnTo>
                  <a:lnTo>
                    <a:pt x="69177" y="69982"/>
                  </a:lnTo>
                  <a:lnTo>
                    <a:pt x="31504" y="69982"/>
                  </a:lnTo>
                  <a:lnTo>
                    <a:pt x="31504" y="48006"/>
                  </a:lnTo>
                  <a:lnTo>
                    <a:pt x="69235" y="48006"/>
                  </a:lnTo>
                  <a:lnTo>
                    <a:pt x="72204" y="46277"/>
                  </a:lnTo>
                  <a:lnTo>
                    <a:pt x="25146" y="46244"/>
                  </a:lnTo>
                  <a:close/>
                </a:path>
                <a:path w="2209800" h="118110">
                  <a:moveTo>
                    <a:pt x="31504" y="48006"/>
                  </a:moveTo>
                  <a:lnTo>
                    <a:pt x="31504" y="69982"/>
                  </a:lnTo>
                  <a:lnTo>
                    <a:pt x="50355" y="59002"/>
                  </a:lnTo>
                  <a:lnTo>
                    <a:pt x="31504" y="48006"/>
                  </a:lnTo>
                  <a:close/>
                </a:path>
                <a:path w="2209800" h="118110">
                  <a:moveTo>
                    <a:pt x="50355" y="59002"/>
                  </a:moveTo>
                  <a:lnTo>
                    <a:pt x="31504" y="69982"/>
                  </a:lnTo>
                  <a:lnTo>
                    <a:pt x="69177" y="69982"/>
                  </a:lnTo>
                  <a:lnTo>
                    <a:pt x="50355" y="59002"/>
                  </a:lnTo>
                  <a:close/>
                </a:path>
                <a:path w="2209800" h="118110">
                  <a:moveTo>
                    <a:pt x="69235" y="48006"/>
                  </a:moveTo>
                  <a:lnTo>
                    <a:pt x="31504" y="48006"/>
                  </a:lnTo>
                  <a:lnTo>
                    <a:pt x="50355" y="59002"/>
                  </a:lnTo>
                  <a:lnTo>
                    <a:pt x="69235" y="48006"/>
                  </a:lnTo>
                  <a:close/>
                </a:path>
                <a:path w="2209800" h="118110">
                  <a:moveTo>
                    <a:pt x="72260" y="46244"/>
                  </a:moveTo>
                  <a:lnTo>
                    <a:pt x="25146" y="46244"/>
                  </a:lnTo>
                  <a:lnTo>
                    <a:pt x="72204" y="46277"/>
                  </a:lnTo>
                  <a:close/>
                </a:path>
              </a:pathLst>
            </a:custGeom>
            <a:solidFill>
              <a:srgbClr val="000000"/>
            </a:solidFill>
          </p:spPr>
          <p:txBody>
            <a:bodyPr wrap="square" lIns="0" tIns="0" rIns="0" bIns="0" rtlCol="0"/>
            <a:lstStyle/>
            <a:p>
              <a:endParaRPr/>
            </a:p>
          </p:txBody>
        </p:sp>
      </p:grpSp>
      <p:sp>
        <p:nvSpPr>
          <p:cNvPr id="47" name="TextBox 46"/>
          <p:cNvSpPr txBox="1"/>
          <p:nvPr/>
        </p:nvSpPr>
        <p:spPr>
          <a:xfrm>
            <a:off x="228600" y="5867400"/>
            <a:ext cx="2507353" cy="646331"/>
          </a:xfrm>
          <a:prstGeom prst="rect">
            <a:avLst/>
          </a:prstGeom>
          <a:noFill/>
        </p:spPr>
        <p:txBody>
          <a:bodyPr wrap="none" rtlCol="0">
            <a:spAutoFit/>
          </a:bodyPr>
          <a:lstStyle/>
          <a:p>
            <a:r>
              <a:rPr lang="en-US" dirty="0" smtClean="0"/>
              <a:t>Here user can order and </a:t>
            </a:r>
          </a:p>
          <a:p>
            <a:r>
              <a:rPr lang="en-US" dirty="0" smtClean="0"/>
              <a:t>Review the food Quality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3484" y="237208"/>
            <a:ext cx="4481830" cy="635000"/>
          </a:xfrm>
          <a:prstGeom prst="rect">
            <a:avLst/>
          </a:prstGeom>
        </p:spPr>
        <p:txBody>
          <a:bodyPr vert="horz" wrap="square" lIns="0" tIns="12065" rIns="0" bIns="0" rtlCol="0">
            <a:spAutoFit/>
          </a:bodyPr>
          <a:lstStyle/>
          <a:p>
            <a:pPr marL="12700">
              <a:lnSpc>
                <a:spcPct val="100000"/>
              </a:lnSpc>
              <a:spcBef>
                <a:spcPts val="95"/>
              </a:spcBef>
            </a:pPr>
            <a:r>
              <a:rPr sz="4000" spc="-90" dirty="0"/>
              <a:t>NAVIGATION</a:t>
            </a:r>
            <a:r>
              <a:rPr sz="4000" spc="5" dirty="0"/>
              <a:t> </a:t>
            </a:r>
            <a:r>
              <a:rPr sz="4000" spc="-5" dirty="0"/>
              <a:t>BAR</a:t>
            </a:r>
            <a:endParaRPr sz="4000"/>
          </a:p>
        </p:txBody>
      </p:sp>
      <p:pic>
        <p:nvPicPr>
          <p:cNvPr id="5" name="object 5"/>
          <p:cNvPicPr/>
          <p:nvPr/>
        </p:nvPicPr>
        <p:blipFill>
          <a:blip r:embed="rId2" cstate="print"/>
          <a:stretch>
            <a:fillRect/>
          </a:stretch>
        </p:blipFill>
        <p:spPr>
          <a:xfrm>
            <a:off x="5853684" y="1371600"/>
            <a:ext cx="1545335" cy="568451"/>
          </a:xfrm>
          <a:prstGeom prst="rect">
            <a:avLst/>
          </a:prstGeom>
        </p:spPr>
      </p:pic>
      <p:sp>
        <p:nvSpPr>
          <p:cNvPr id="11" name="object 11"/>
          <p:cNvSpPr txBox="1"/>
          <p:nvPr/>
        </p:nvSpPr>
        <p:spPr>
          <a:xfrm>
            <a:off x="231139" y="2312054"/>
            <a:ext cx="3838575" cy="2798202"/>
          </a:xfrm>
          <a:prstGeom prst="rect">
            <a:avLst/>
          </a:prstGeom>
        </p:spPr>
        <p:txBody>
          <a:bodyPr vert="horz" wrap="square" lIns="0" tIns="12700" rIns="0" bIns="0" rtlCol="0">
            <a:spAutoFit/>
          </a:bodyPr>
          <a:lstStyle/>
          <a:p>
            <a:pPr marL="330200" marR="5080" indent="-330200">
              <a:lnSpc>
                <a:spcPct val="100000"/>
              </a:lnSpc>
              <a:spcBef>
                <a:spcPts val="100"/>
              </a:spcBef>
              <a:buFont typeface="Wingdings"/>
              <a:buChar char=""/>
              <a:tabLst>
                <a:tab pos="330200" algn="l"/>
              </a:tabLst>
            </a:pPr>
            <a:r>
              <a:rPr sz="1800" dirty="0">
                <a:latin typeface="Times New Roman"/>
                <a:cs typeface="Times New Roman"/>
              </a:rPr>
              <a:t>Here</a:t>
            </a:r>
            <a:r>
              <a:rPr sz="1800" spc="-15"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user</a:t>
            </a:r>
            <a:r>
              <a:rPr sz="1800" spc="-15" dirty="0">
                <a:latin typeface="Times New Roman"/>
                <a:cs typeface="Times New Roman"/>
              </a:rPr>
              <a:t> </a:t>
            </a:r>
            <a:r>
              <a:rPr sz="1800" dirty="0">
                <a:latin typeface="Times New Roman"/>
                <a:cs typeface="Times New Roman"/>
              </a:rPr>
              <a:t>can</a:t>
            </a:r>
            <a:r>
              <a:rPr sz="1800" spc="-10" dirty="0">
                <a:latin typeface="Times New Roman"/>
                <a:cs typeface="Times New Roman"/>
              </a:rPr>
              <a:t> </a:t>
            </a:r>
            <a:r>
              <a:rPr sz="1800" dirty="0">
                <a:latin typeface="Times New Roman"/>
                <a:cs typeface="Times New Roman"/>
              </a:rPr>
              <a:t>see</a:t>
            </a:r>
            <a:r>
              <a:rPr sz="1800" spc="-5" dirty="0">
                <a:latin typeface="Times New Roman"/>
                <a:cs typeface="Times New Roman"/>
              </a:rPr>
              <a:t> </a:t>
            </a:r>
            <a:r>
              <a:rPr sz="1800" spc="-5">
                <a:latin typeface="Times New Roman"/>
                <a:cs typeface="Times New Roman"/>
              </a:rPr>
              <a:t>home</a:t>
            </a:r>
            <a:r>
              <a:rPr sz="1800" spc="-5" smtClean="0">
                <a:latin typeface="Times New Roman"/>
                <a:cs typeface="Times New Roman"/>
              </a:rPr>
              <a:t>,</a:t>
            </a:r>
            <a:r>
              <a:rPr lang="en-US" spc="-15" dirty="0">
                <a:latin typeface="Times New Roman"/>
                <a:cs typeface="Times New Roman"/>
              </a:rPr>
              <a:t> </a:t>
            </a:r>
            <a:r>
              <a:rPr lang="en-US" spc="-15" dirty="0" err="1" smtClean="0">
                <a:latin typeface="Times New Roman"/>
                <a:cs typeface="Times New Roman"/>
              </a:rPr>
              <a:t>Gallary</a:t>
            </a:r>
            <a:r>
              <a:rPr lang="en-US" spc="-15" dirty="0" smtClean="0">
                <a:latin typeface="Times New Roman"/>
                <a:cs typeface="Times New Roman"/>
              </a:rPr>
              <a:t>, order and Subscriptions</a:t>
            </a:r>
            <a:endParaRPr sz="1800">
              <a:latin typeface="Times New Roman"/>
              <a:cs typeface="Times New Roman"/>
            </a:endParaRPr>
          </a:p>
          <a:p>
            <a:pPr>
              <a:lnSpc>
                <a:spcPct val="100000"/>
              </a:lnSpc>
              <a:spcBef>
                <a:spcPts val="30"/>
              </a:spcBef>
              <a:buFont typeface="Wingdings"/>
              <a:buChar char=""/>
            </a:pPr>
            <a:endParaRPr sz="1850">
              <a:latin typeface="Times New Roman"/>
              <a:cs typeface="Times New Roman"/>
            </a:endParaRPr>
          </a:p>
          <a:p>
            <a:pPr marL="355600" indent="-342900">
              <a:lnSpc>
                <a:spcPct val="100000"/>
              </a:lnSpc>
              <a:spcBef>
                <a:spcPts val="5"/>
              </a:spcBef>
              <a:buFont typeface="Wingdings"/>
              <a:buChar char=""/>
              <a:tabLst>
                <a:tab pos="354965" algn="l"/>
                <a:tab pos="355600" algn="l"/>
              </a:tabLst>
            </a:pPr>
            <a:r>
              <a:rPr sz="1800" spc="-30" dirty="0">
                <a:latin typeface="Times New Roman"/>
                <a:cs typeface="Times New Roman"/>
              </a:rPr>
              <a:t>Tags</a:t>
            </a:r>
            <a:r>
              <a:rPr sz="1800" spc="-25" dirty="0">
                <a:latin typeface="Times New Roman"/>
                <a:cs typeface="Times New Roman"/>
              </a:rPr>
              <a:t> </a:t>
            </a:r>
            <a:r>
              <a:rPr sz="1800" spc="-5" dirty="0">
                <a:latin typeface="Times New Roman"/>
                <a:cs typeface="Times New Roman"/>
              </a:rPr>
              <a:t>used</a:t>
            </a:r>
            <a:r>
              <a:rPr sz="1800" spc="-15" dirty="0">
                <a:latin typeface="Times New Roman"/>
                <a:cs typeface="Times New Roman"/>
              </a:rPr>
              <a:t> </a:t>
            </a:r>
            <a:r>
              <a:rPr sz="1800" dirty="0">
                <a:latin typeface="Times New Roman"/>
                <a:cs typeface="Times New Roman"/>
              </a:rPr>
              <a:t>here</a:t>
            </a:r>
            <a:r>
              <a:rPr sz="1800" spc="-10" dirty="0">
                <a:latin typeface="Times New Roman"/>
                <a:cs typeface="Times New Roman"/>
              </a:rPr>
              <a:t> </a:t>
            </a:r>
            <a:r>
              <a:rPr sz="1800" dirty="0">
                <a:latin typeface="Times New Roman"/>
                <a:cs typeface="Times New Roman"/>
              </a:rPr>
              <a:t>are</a:t>
            </a:r>
            <a:r>
              <a:rPr sz="1800" spc="-15" dirty="0">
                <a:latin typeface="Times New Roman"/>
                <a:cs typeface="Times New Roman"/>
              </a:rPr>
              <a:t> </a:t>
            </a:r>
            <a:r>
              <a:rPr sz="1800" dirty="0">
                <a:latin typeface="Times New Roman"/>
                <a:cs typeface="Times New Roman"/>
              </a:rPr>
              <a:t>:–</a:t>
            </a:r>
            <a:endParaRPr sz="1800">
              <a:latin typeface="Times New Roman"/>
              <a:cs typeface="Times New Roman"/>
            </a:endParaRPr>
          </a:p>
          <a:p>
            <a:pPr>
              <a:lnSpc>
                <a:spcPct val="100000"/>
              </a:lnSpc>
              <a:spcBef>
                <a:spcPts val="30"/>
              </a:spcBef>
              <a:buFont typeface="Wingdings"/>
              <a:buChar char=""/>
            </a:pPr>
            <a:endParaRPr sz="1850">
              <a:latin typeface="Times New Roman"/>
              <a:cs typeface="Times New Roman"/>
            </a:endParaRPr>
          </a:p>
          <a:p>
            <a:pPr marL="355600" indent="-342900">
              <a:lnSpc>
                <a:spcPct val="100000"/>
              </a:lnSpc>
              <a:buFont typeface="Wingdings"/>
              <a:buChar char=""/>
              <a:tabLst>
                <a:tab pos="354965" algn="l"/>
                <a:tab pos="355600" algn="l"/>
              </a:tabLst>
            </a:pPr>
            <a:r>
              <a:rPr sz="1800" dirty="0">
                <a:latin typeface="Times New Roman"/>
                <a:cs typeface="Times New Roman"/>
              </a:rPr>
              <a:t>Div</a:t>
            </a:r>
            <a:r>
              <a:rPr sz="1800" spc="-50" dirty="0">
                <a:latin typeface="Times New Roman"/>
                <a:cs typeface="Times New Roman"/>
              </a:rPr>
              <a:t> </a:t>
            </a:r>
            <a:r>
              <a:rPr sz="1800" dirty="0">
                <a:latin typeface="Times New Roman"/>
                <a:cs typeface="Times New Roman"/>
              </a:rPr>
              <a:t>tag</a:t>
            </a:r>
            <a:endParaRPr sz="1800">
              <a:latin typeface="Times New Roman"/>
              <a:cs typeface="Times New Roman"/>
            </a:endParaRPr>
          </a:p>
          <a:p>
            <a:pPr marL="355600" indent="-342900">
              <a:lnSpc>
                <a:spcPct val="100000"/>
              </a:lnSpc>
              <a:buFont typeface="Wingdings"/>
              <a:buChar char=""/>
              <a:tabLst>
                <a:tab pos="354965" algn="l"/>
                <a:tab pos="355600" algn="l"/>
              </a:tabLst>
            </a:pPr>
            <a:r>
              <a:rPr sz="1800" dirty="0">
                <a:latin typeface="Times New Roman"/>
                <a:cs typeface="Times New Roman"/>
              </a:rPr>
              <a:t>Style</a:t>
            </a:r>
            <a:r>
              <a:rPr sz="1800" spc="-60" dirty="0">
                <a:latin typeface="Times New Roman"/>
                <a:cs typeface="Times New Roman"/>
              </a:rPr>
              <a:t> </a:t>
            </a:r>
            <a:r>
              <a:rPr sz="1800" dirty="0">
                <a:latin typeface="Times New Roman"/>
                <a:cs typeface="Times New Roman"/>
              </a:rPr>
              <a:t>tag</a:t>
            </a:r>
            <a:endParaRPr sz="1800">
              <a:latin typeface="Times New Roman"/>
              <a:cs typeface="Times New Roman"/>
            </a:endParaRPr>
          </a:p>
          <a:p>
            <a:pPr marL="355600" indent="-342900">
              <a:lnSpc>
                <a:spcPct val="100000"/>
              </a:lnSpc>
              <a:buFont typeface="Wingdings"/>
              <a:buChar char=""/>
              <a:tabLst>
                <a:tab pos="354965" algn="l"/>
                <a:tab pos="355600" algn="l"/>
              </a:tabLst>
            </a:pPr>
            <a:r>
              <a:rPr sz="1800" dirty="0">
                <a:latin typeface="Times New Roman"/>
                <a:cs typeface="Times New Roman"/>
              </a:rPr>
              <a:t>Hover</a:t>
            </a:r>
            <a:r>
              <a:rPr sz="1800" spc="-45" dirty="0">
                <a:latin typeface="Times New Roman"/>
                <a:cs typeface="Times New Roman"/>
              </a:rPr>
              <a:t> </a:t>
            </a:r>
            <a:r>
              <a:rPr sz="1800" spc="-5" dirty="0">
                <a:latin typeface="Times New Roman"/>
                <a:cs typeface="Times New Roman"/>
              </a:rPr>
              <a:t>effect</a:t>
            </a:r>
            <a:endParaRPr sz="1800">
              <a:latin typeface="Times New Roman"/>
              <a:cs typeface="Times New Roman"/>
            </a:endParaRPr>
          </a:p>
          <a:p>
            <a:pPr marL="355600" indent="-342900">
              <a:lnSpc>
                <a:spcPct val="100000"/>
              </a:lnSpc>
              <a:spcBef>
                <a:spcPts val="5"/>
              </a:spcBef>
              <a:buFont typeface="Wingdings"/>
              <a:buChar char=""/>
              <a:tabLst>
                <a:tab pos="354965" algn="l"/>
                <a:tab pos="355600" algn="l"/>
              </a:tabLst>
            </a:pPr>
            <a:r>
              <a:rPr sz="1800" dirty="0">
                <a:latin typeface="Times New Roman"/>
                <a:cs typeface="Times New Roman"/>
              </a:rPr>
              <a:t>Class</a:t>
            </a:r>
            <a:endParaRPr sz="1800">
              <a:latin typeface="Times New Roman"/>
              <a:cs typeface="Times New Roman"/>
            </a:endParaRPr>
          </a:p>
          <a:p>
            <a:pPr marL="355600" indent="-342900">
              <a:lnSpc>
                <a:spcPct val="100000"/>
              </a:lnSpc>
              <a:buFont typeface="Wingdings"/>
              <a:buChar char=""/>
              <a:tabLst>
                <a:tab pos="354965" algn="l"/>
                <a:tab pos="355600" algn="l"/>
              </a:tabLst>
            </a:pPr>
            <a:r>
              <a:rPr sz="1800" dirty="0">
                <a:latin typeface="Times New Roman"/>
                <a:cs typeface="Times New Roman"/>
              </a:rPr>
              <a:t>Link</a:t>
            </a:r>
            <a:r>
              <a:rPr sz="1800" spc="-50" dirty="0">
                <a:latin typeface="Times New Roman"/>
                <a:cs typeface="Times New Roman"/>
              </a:rPr>
              <a:t> </a:t>
            </a:r>
            <a:r>
              <a:rPr sz="1800" dirty="0">
                <a:latin typeface="Times New Roman"/>
                <a:cs typeface="Times New Roman"/>
              </a:rPr>
              <a:t>tag</a:t>
            </a:r>
            <a:endParaRPr sz="1800">
              <a:latin typeface="Times New Roman"/>
              <a:cs typeface="Times New Roman"/>
            </a:endParaRPr>
          </a:p>
        </p:txBody>
      </p:sp>
      <p:sp>
        <p:nvSpPr>
          <p:cNvPr id="12" name="object 12"/>
          <p:cNvSpPr txBox="1"/>
          <p:nvPr/>
        </p:nvSpPr>
        <p:spPr>
          <a:xfrm>
            <a:off x="6023587" y="1452880"/>
            <a:ext cx="114935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Times New Roman"/>
                <a:cs typeface="Times New Roman"/>
              </a:rPr>
              <a:t>Source</a:t>
            </a:r>
            <a:r>
              <a:rPr sz="1800" spc="-85" dirty="0">
                <a:solidFill>
                  <a:srgbClr val="FFFFFF"/>
                </a:solidFill>
                <a:latin typeface="Times New Roman"/>
                <a:cs typeface="Times New Roman"/>
              </a:rPr>
              <a:t> </a:t>
            </a:r>
            <a:r>
              <a:rPr sz="1800" dirty="0">
                <a:solidFill>
                  <a:srgbClr val="FFFFFF"/>
                </a:solidFill>
                <a:latin typeface="Times New Roman"/>
                <a:cs typeface="Times New Roman"/>
              </a:rPr>
              <a:t>code</a:t>
            </a:r>
            <a:endParaRPr sz="1800">
              <a:latin typeface="Times New Roman"/>
              <a:cs typeface="Times New Roman"/>
            </a:endParaRPr>
          </a:p>
        </p:txBody>
      </p:sp>
      <p:pic>
        <p:nvPicPr>
          <p:cNvPr id="1026" name="Picture 2"/>
          <p:cNvPicPr>
            <a:picLocks noChangeAspect="1" noChangeArrowheads="1"/>
          </p:cNvPicPr>
          <p:nvPr/>
        </p:nvPicPr>
        <p:blipFill>
          <a:blip r:embed="rId3"/>
          <a:srcRect/>
          <a:stretch>
            <a:fillRect/>
          </a:stretch>
        </p:blipFill>
        <p:spPr bwMode="auto">
          <a:xfrm>
            <a:off x="4195762" y="1981200"/>
            <a:ext cx="4795838" cy="44196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657" y="153388"/>
            <a:ext cx="4930775" cy="690574"/>
          </a:xfrm>
          <a:prstGeom prst="rect">
            <a:avLst/>
          </a:prstGeom>
        </p:spPr>
        <p:txBody>
          <a:bodyPr vert="horz" wrap="square" lIns="0" tIns="13335" rIns="0" bIns="0" rtlCol="0">
            <a:spAutoFit/>
          </a:bodyPr>
          <a:lstStyle/>
          <a:p>
            <a:pPr marL="12700">
              <a:lnSpc>
                <a:spcPct val="100000"/>
              </a:lnSpc>
              <a:spcBef>
                <a:spcPts val="105"/>
              </a:spcBef>
            </a:pPr>
            <a:r>
              <a:rPr spc="-90"/>
              <a:t>NAVIGATION</a:t>
            </a:r>
            <a:r>
              <a:rPr spc="-65"/>
              <a:t> </a:t>
            </a:r>
            <a:r>
              <a:rPr smtClean="0"/>
              <a:t>BAR</a:t>
            </a:r>
            <a:r>
              <a:rPr lang="en-US" dirty="0" smtClean="0"/>
              <a:t> </a:t>
            </a:r>
            <a:endParaRPr dirty="0"/>
          </a:p>
        </p:txBody>
      </p:sp>
      <p:pic>
        <p:nvPicPr>
          <p:cNvPr id="2050" name="Picture 2"/>
          <p:cNvPicPr>
            <a:picLocks noChangeAspect="1" noChangeArrowheads="1"/>
          </p:cNvPicPr>
          <p:nvPr/>
        </p:nvPicPr>
        <p:blipFill>
          <a:blip r:embed="rId2"/>
          <a:srcRect/>
          <a:stretch>
            <a:fillRect/>
          </a:stretch>
        </p:blipFill>
        <p:spPr bwMode="auto">
          <a:xfrm>
            <a:off x="0" y="1295400"/>
            <a:ext cx="9143999" cy="565943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1856" y="153388"/>
            <a:ext cx="4930775" cy="697230"/>
          </a:xfrm>
          <a:prstGeom prst="rect">
            <a:avLst/>
          </a:prstGeom>
        </p:spPr>
        <p:txBody>
          <a:bodyPr vert="horz" wrap="square" lIns="0" tIns="13335" rIns="0" bIns="0" rtlCol="0">
            <a:spAutoFit/>
          </a:bodyPr>
          <a:lstStyle/>
          <a:p>
            <a:pPr marL="12700">
              <a:lnSpc>
                <a:spcPct val="100000"/>
              </a:lnSpc>
              <a:spcBef>
                <a:spcPts val="105"/>
              </a:spcBef>
            </a:pPr>
            <a:r>
              <a:rPr spc="-90" dirty="0"/>
              <a:t>NAVIGATION</a:t>
            </a:r>
            <a:r>
              <a:rPr spc="-65" dirty="0"/>
              <a:t> </a:t>
            </a:r>
            <a:r>
              <a:rPr dirty="0"/>
              <a:t>BAR</a:t>
            </a:r>
          </a:p>
        </p:txBody>
      </p:sp>
      <p:pic>
        <p:nvPicPr>
          <p:cNvPr id="3074" name="Picture 2"/>
          <p:cNvPicPr>
            <a:picLocks noChangeAspect="1" noChangeArrowheads="1"/>
          </p:cNvPicPr>
          <p:nvPr/>
        </p:nvPicPr>
        <p:blipFill>
          <a:blip r:embed="rId2"/>
          <a:srcRect/>
          <a:stretch>
            <a:fillRect/>
          </a:stretch>
        </p:blipFill>
        <p:spPr bwMode="auto">
          <a:xfrm>
            <a:off x="0" y="990601"/>
            <a:ext cx="9144000" cy="58674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1856" y="244866"/>
            <a:ext cx="4929505" cy="696595"/>
          </a:xfrm>
          <a:prstGeom prst="rect">
            <a:avLst/>
          </a:prstGeom>
        </p:spPr>
        <p:txBody>
          <a:bodyPr vert="horz" wrap="square" lIns="0" tIns="12700" rIns="0" bIns="0" rtlCol="0">
            <a:spAutoFit/>
          </a:bodyPr>
          <a:lstStyle/>
          <a:p>
            <a:pPr marL="12700">
              <a:lnSpc>
                <a:spcPct val="100000"/>
              </a:lnSpc>
              <a:spcBef>
                <a:spcPts val="100"/>
              </a:spcBef>
            </a:pPr>
            <a:r>
              <a:rPr spc="-90" dirty="0"/>
              <a:t>NAVIGATION</a:t>
            </a:r>
            <a:r>
              <a:rPr spc="-75" dirty="0"/>
              <a:t> </a:t>
            </a:r>
            <a:r>
              <a:rPr dirty="0"/>
              <a:t>BAR</a:t>
            </a:r>
          </a:p>
        </p:txBody>
      </p:sp>
      <p:pic>
        <p:nvPicPr>
          <p:cNvPr id="4098" name="Picture 2"/>
          <p:cNvPicPr>
            <a:picLocks noChangeAspect="1" noChangeArrowheads="1"/>
          </p:cNvPicPr>
          <p:nvPr/>
        </p:nvPicPr>
        <p:blipFill>
          <a:blip r:embed="rId2"/>
          <a:srcRect/>
          <a:stretch>
            <a:fillRect/>
          </a:stretch>
        </p:blipFill>
        <p:spPr bwMode="auto">
          <a:xfrm>
            <a:off x="0" y="990600"/>
            <a:ext cx="9143999" cy="58674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153388"/>
            <a:ext cx="4542299" cy="690574"/>
          </a:xfrm>
          <a:prstGeom prst="rect">
            <a:avLst/>
          </a:prstGeom>
        </p:spPr>
        <p:txBody>
          <a:bodyPr vert="horz" wrap="square" lIns="0" tIns="13335" rIns="0" bIns="0" rtlCol="0">
            <a:spAutoFit/>
          </a:bodyPr>
          <a:lstStyle/>
          <a:p>
            <a:pPr marL="12700">
              <a:lnSpc>
                <a:spcPct val="100000"/>
              </a:lnSpc>
              <a:spcBef>
                <a:spcPts val="105"/>
              </a:spcBef>
            </a:pPr>
            <a:r>
              <a:rPr lang="en-US" spc="-85" dirty="0" smtClean="0"/>
              <a:t>HOME</a:t>
            </a:r>
            <a:r>
              <a:rPr spc="-85" smtClean="0"/>
              <a:t> </a:t>
            </a:r>
            <a:r>
              <a:rPr spc="-80" smtClean="0"/>
              <a:t>PAGE</a:t>
            </a:r>
            <a:endParaRPr spc="-80" dirty="0"/>
          </a:p>
        </p:txBody>
      </p:sp>
      <p:sp>
        <p:nvSpPr>
          <p:cNvPr id="12" name="object 12"/>
          <p:cNvSpPr txBox="1"/>
          <p:nvPr/>
        </p:nvSpPr>
        <p:spPr>
          <a:xfrm>
            <a:off x="5987011" y="1020314"/>
            <a:ext cx="115951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Source</a:t>
            </a:r>
            <a:r>
              <a:rPr sz="1800" spc="-55" dirty="0">
                <a:solidFill>
                  <a:srgbClr val="FFFFFF"/>
                </a:solidFill>
                <a:latin typeface="Calibri"/>
                <a:cs typeface="Calibri"/>
              </a:rPr>
              <a:t> </a:t>
            </a:r>
            <a:r>
              <a:rPr sz="1800" spc="-10" dirty="0">
                <a:solidFill>
                  <a:srgbClr val="FFFFFF"/>
                </a:solidFill>
                <a:latin typeface="Calibri"/>
                <a:cs typeface="Calibri"/>
              </a:rPr>
              <a:t>code</a:t>
            </a:r>
            <a:endParaRPr sz="1800">
              <a:latin typeface="Calibri"/>
              <a:cs typeface="Calibri"/>
            </a:endParaRPr>
          </a:p>
        </p:txBody>
      </p:sp>
      <p:pic>
        <p:nvPicPr>
          <p:cNvPr id="5122" name="Picture 2"/>
          <p:cNvPicPr>
            <a:picLocks noChangeAspect="1" noChangeArrowheads="1"/>
          </p:cNvPicPr>
          <p:nvPr/>
        </p:nvPicPr>
        <p:blipFill>
          <a:blip r:embed="rId2"/>
          <a:srcRect/>
          <a:stretch>
            <a:fillRect/>
          </a:stretch>
        </p:blipFill>
        <p:spPr bwMode="auto">
          <a:xfrm>
            <a:off x="0" y="1066800"/>
            <a:ext cx="9153562" cy="57912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TotalTime>
  <Words>751</Words>
  <Application>Microsoft Office PowerPoint</Application>
  <PresentationFormat>On-screen Show (4:3)</PresentationFormat>
  <Paragraphs>108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REPORT FOR FOOD WEBSITE</vt:lpstr>
      <vt:lpstr>INTRODUCTION</vt:lpstr>
      <vt:lpstr>OBJECTIVES</vt:lpstr>
      <vt:lpstr>FLOWCHART</vt:lpstr>
      <vt:lpstr>NAVIGATION BAR</vt:lpstr>
      <vt:lpstr>NAVIGATION BAR </vt:lpstr>
      <vt:lpstr>NAVIGATION BAR</vt:lpstr>
      <vt:lpstr>NAVIGATION BAR</vt:lpstr>
      <vt:lpstr>HOME PAGE</vt:lpstr>
      <vt:lpstr>HOME PAGE</vt:lpstr>
      <vt:lpstr>HOME PAGE</vt:lpstr>
      <vt:lpstr>HOME PAGE</vt:lpstr>
      <vt:lpstr>HOME PAGE</vt:lpstr>
      <vt:lpstr>HOME PAGE</vt:lpstr>
      <vt:lpstr>HOME PAGE</vt:lpstr>
      <vt:lpstr>HOME PAGE</vt:lpstr>
      <vt:lpstr>HOME PAGES</vt:lpstr>
      <vt:lpstr>HOME PAGES</vt:lpstr>
      <vt:lpstr>FORM SECTION</vt:lpstr>
      <vt:lpstr>FORM SECTION</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PROPERTY SITE</dc:title>
  <cp:lastModifiedBy>CHC_______</cp:lastModifiedBy>
  <cp:revision>10</cp:revision>
  <dcterms:created xsi:type="dcterms:W3CDTF">2022-05-05T12:11:30Z</dcterms:created>
  <dcterms:modified xsi:type="dcterms:W3CDTF">2022-05-05T14:42:11Z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2022-04-22T00:00:00Z</vt:filetime>
  </property>
  <property fmtid="{D5CDD505-2E9C-101B-9397-08002B2CF9AE}" pid="3" name="Creator">
    <vt:lpwstr>Online2PDF.com</vt:lpwstr>
  </property>
  <property fmtid="{D5CDD505-2E9C-101B-9397-08002B2CF9AE}" pid="4" name="LastSaved">
    <vt:filetime>2022-04-22T00:00:00Z</vt:filetime>
  </property>
</Properties>
</file>