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1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1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0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0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0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8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1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D170F1-96E1-42F2-B678-897FE1B4798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803706-E249-467E-807A-33C75B6D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068E-004C-4982-A887-0C4FF71DE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Portfolio Optimization</a:t>
            </a:r>
            <a:br>
              <a:rPr lang="en-US" dirty="0"/>
            </a:br>
            <a:r>
              <a:rPr lang="en-US" sz="2400" dirty="0"/>
              <a:t>Reinforcement Learning using Q-Learning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022FA-2FA9-44D0-8213-50E50B47E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2449"/>
            <a:ext cx="9144000" cy="222535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Aditya </a:t>
            </a:r>
            <a:r>
              <a:rPr lang="en-US" sz="2000" dirty="0" err="1"/>
              <a:t>Masurkar</a:t>
            </a:r>
            <a:endParaRPr lang="en-US" sz="2000" dirty="0"/>
          </a:p>
          <a:p>
            <a:r>
              <a:rPr lang="en-US" sz="2000" dirty="0"/>
              <a:t>Sachin Haldavanekar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9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7CC8DF-CEF7-41B7-98F3-148EA4216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67169"/>
              </p:ext>
            </p:extLst>
          </p:nvPr>
        </p:nvGraphicFramePr>
        <p:xfrm>
          <a:off x="1754902" y="590680"/>
          <a:ext cx="10018712" cy="5317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54">
                  <a:extLst>
                    <a:ext uri="{9D8B030D-6E8A-4147-A177-3AD203B41FA5}">
                      <a16:colId xmlns:a16="http://schemas.microsoft.com/office/drawing/2014/main" val="2857301055"/>
                    </a:ext>
                  </a:extLst>
                </a:gridCol>
                <a:gridCol w="7733458">
                  <a:extLst>
                    <a:ext uri="{9D8B030D-6E8A-4147-A177-3AD203B41FA5}">
                      <a16:colId xmlns:a16="http://schemas.microsoft.com/office/drawing/2014/main" val="3833895497"/>
                    </a:ext>
                  </a:extLst>
                </a:gridCol>
              </a:tblGrid>
              <a:tr h="9608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Description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67006"/>
                  </a:ext>
                </a:extLst>
              </a:tr>
              <a:tr h="5819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Given a Stock Portfolio consisting of 5 chosen stocks from NASDAQ.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Optimize the value of the portfolio, explore over 4 years of data and exploit for one year.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52"/>
                  </a:ext>
                </a:extLst>
              </a:tr>
              <a:tr h="14310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Reinforcement Learning using Q-Learning.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Used clever approximations to limit action-state space in a natively infinite action space horizon.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44106"/>
                  </a:ext>
                </a:extLst>
              </a:tr>
              <a:tr h="12467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do-nothing benchmark.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Allocates equal value to each stock and then does nothing till the end.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Compare the final values.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63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04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7CC8DF-CEF7-41B7-98F3-148EA4216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313294"/>
              </p:ext>
            </p:extLst>
          </p:nvPr>
        </p:nvGraphicFramePr>
        <p:xfrm>
          <a:off x="1754902" y="590681"/>
          <a:ext cx="10018712" cy="5478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54">
                  <a:extLst>
                    <a:ext uri="{9D8B030D-6E8A-4147-A177-3AD203B41FA5}">
                      <a16:colId xmlns:a16="http://schemas.microsoft.com/office/drawing/2014/main" val="2857301055"/>
                    </a:ext>
                  </a:extLst>
                </a:gridCol>
                <a:gridCol w="7733458">
                  <a:extLst>
                    <a:ext uri="{9D8B030D-6E8A-4147-A177-3AD203B41FA5}">
                      <a16:colId xmlns:a16="http://schemas.microsoft.com/office/drawing/2014/main" val="3833895497"/>
                    </a:ext>
                  </a:extLst>
                </a:gridCol>
              </a:tblGrid>
              <a:tr h="91499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Description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67006"/>
                  </a:ext>
                </a:extLst>
              </a:tr>
              <a:tr h="19157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Why Portfolio Optimization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Portfolio optimization is an interesting and unique problem in AI which is approached by various AI methods like Supervised Learning, Linear Regression etc.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rarely approached by q-learning since it has an infinite state space.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Reinforcement learning balances exploration and exploitation unlike supervised learning, thus works better in the long term.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52"/>
                  </a:ext>
                </a:extLst>
              </a:tr>
              <a:tr h="4540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Mined and analyzed  day-to-day stock prices of 100 stocks from NASDAQ for a period of 5 years.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35583"/>
                  </a:ext>
                </a:extLst>
              </a:tr>
              <a:tr h="13628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Formulating the problem as a MDP.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Representing the states and actions in a meaningful way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Deciding on optimal value for constants like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γ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Q learning.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4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29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235</TotalTime>
  <Words>197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Portfolio Optimization Reinforcement Learning using Q-Learning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 Reinforcement Learning using Q-Learning</dc:title>
  <dc:creator>Sachin Dinesh Haldavanekar</dc:creator>
  <cp:lastModifiedBy>Sachin Dinesh Haldavanekar</cp:lastModifiedBy>
  <cp:revision>14</cp:revision>
  <dcterms:created xsi:type="dcterms:W3CDTF">2018-04-13T00:23:39Z</dcterms:created>
  <dcterms:modified xsi:type="dcterms:W3CDTF">2018-04-13T04:19:33Z</dcterms:modified>
</cp:coreProperties>
</file>