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5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69" d="100"/>
          <a:sy n="69" d="100"/>
        </p:scale>
        <p:origin x="484" y="-20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darshan-CSE/VOIS_AICTE-MAJOR-PROJECT-Sudarshan-Khot.gi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0744" y="3061344"/>
            <a:ext cx="8239760" cy="1796983"/>
          </a:xfrm>
        </p:spPr>
        <p:txBody>
          <a:bodyPr>
            <a:norm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 Name: Sudarshan Santosh </a:t>
            </a:r>
            <a:r>
              <a:rPr lang="en-US" b="0" dirty="0" err="1">
                <a:solidFill>
                  <a:schemeClr val="tx1"/>
                </a:solidFill>
              </a:rPr>
              <a:t>Khot</a:t>
            </a:r>
            <a:r>
              <a:rPr lang="en-US" b="0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 ID: APPLY_175604157568ab1167e16cb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AICTE Internship ID: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INTERNSHIP_17546440516895be537820f</a:t>
            </a:r>
          </a:p>
          <a:p>
            <a:pPr algn="r"/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endParaRPr lang="en-IN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035" y="316386"/>
            <a:ext cx="796193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– Netflix Data Analysis Project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: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53345" y="2228142"/>
            <a:ext cx="8946436" cy="3175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GitHub Repository : </a:t>
            </a:r>
            <a:r>
              <a:rPr lang="en-US" dirty="0">
                <a:hlinkClick r:id="rId3"/>
              </a:rPr>
              <a:t>https://github.com/Sudarshan-CSE/VOIS_AICTE-MAJOR-PROJECT-Sudarshan-Khot.git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flipH="1">
            <a:off x="5240260" y="2951480"/>
            <a:ext cx="520459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F0342-BFF7-713E-AF69-90A04FEA8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640" y="1203400"/>
            <a:ext cx="8190719" cy="52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15363" y="1122194"/>
            <a:ext cx="7233997" cy="493316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BE0B3-138E-30ED-563B-1F071BAD7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64" y="1048304"/>
            <a:ext cx="8923420" cy="5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695705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265" y="2676037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Netflix, as a leading global streaming platform, faces increasing competition from Amazon Prime, Disney+, and regional OTT providers. To maintain its competitive edge, Netflix must strategically analyze its growing content catalog to identify trends in Movies vs. TV Shows, genre preferences, and country-wise contributions. Understanding how its content distribution has evolved over time will provide critical insights into audience preferences, highlight underrepresented markets, and guide data-driven decisions for future content acquisition and production strategies.`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pPr algn="just"/>
            <a:r>
              <a:rPr lang="en-GB" dirty="0"/>
              <a:t>Project Description :   </a:t>
            </a:r>
            <a:br>
              <a:rPr lang="en-GB" dirty="0"/>
            </a:br>
            <a:br>
              <a:rPr lang="en-GB" dirty="0"/>
            </a:br>
            <a:r>
              <a:rPr lang="en-US" sz="2200" b="0" dirty="0"/>
              <a:t>Netflix, as a global streaming leader, faces rising competition from Amazon Prime, Disney+, and regional OTT platforms. To stay ahead, it must analyze its growing content catalog to uncover trends in Movies vs. TV Shows, genre preferences, and country-wise contributions. This project explores how Netflix’s content distribution has evolved over time, providing insights into audience preferences, identifying underrepresented markets, and guiding data-driven strategies for future content acquisition and production.</a:t>
            </a:r>
            <a:br>
              <a:rPr lang="en-US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888392C1-2AB9-0E3F-87A2-F02F03B9A9F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36563" y="1862558"/>
            <a:ext cx="1146079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Regional Content Producers/Studios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demand and collaboration opportunities with Netflix.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Creative Teams (Directors, Writers, Producers)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identify trending genres and audience preferences for future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Financial &amp; Investment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forecast ROI on different types of content and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Regulatory/Policy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align with country-specific content quotas or cultural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Competitor Analysis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benchmark Netflix’s strategy against other OTT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Subscribers (Indirect End Users)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they benefit when Netflix curates more relevant and diverse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C2E211-9E67-14A3-84BF-0F25E2616D7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629072" y="1628055"/>
            <a:ext cx="89338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main programming language for data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data cleaning and manipulation.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numerical computations.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creating visualizations and charts.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advanced and aesthetic data visualizations.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as the development and analysis environment.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026160"/>
            <a:ext cx="11063854" cy="5831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4837D-89FE-51C4-F142-6BC2C930E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779" y="1052410"/>
            <a:ext cx="3321221" cy="48452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A1441-0049-C860-9467-0140F239B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2" y="1052410"/>
            <a:ext cx="8534402" cy="522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117600"/>
            <a:ext cx="11299492" cy="55473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7F276-34EB-0324-3E1C-38502947D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89" y="1081333"/>
            <a:ext cx="5131064" cy="3379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3FA1C-4ECB-BC26-A495-D98FE546A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64" y="1117600"/>
            <a:ext cx="4464279" cy="3454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02466B-0A44-9F54-6B57-056058C16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669" y="4510333"/>
            <a:ext cx="5073911" cy="23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820C4-E2C7-E339-619A-57834CEB0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63" y="1377665"/>
            <a:ext cx="4476980" cy="5061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89CF9-8923-6DCC-2442-2A8861A00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642" y="1099292"/>
            <a:ext cx="5162813" cy="3047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DD14CE-DB76-D9D9-B63D-BC4CBBC0D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28" y="4371227"/>
            <a:ext cx="5188217" cy="22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009804-AA54-FFF1-49F5-A0129EF869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11152909" cy="433762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F44363-0036-9D24-0027-DF73615D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4: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AE21-884B-AE4B-82D0-AC175D30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35" y="2044700"/>
            <a:ext cx="4292821" cy="4057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51C78-27D5-A27E-3DF5-D67044F3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942409"/>
            <a:ext cx="5112328" cy="2629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4715A9-F83D-6E87-AA6C-35DFCD788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421" y="4878198"/>
            <a:ext cx="2406774" cy="19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363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</TotalTime>
  <Words>430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Project Title – Netflix Data Analysis Project</vt:lpstr>
      <vt:lpstr>PROBLEM  STATEMENT</vt:lpstr>
      <vt:lpstr>Project Description :     Netflix, as a global streaming leader, faces rising competition from Amazon Prime, Disney+, and regional OTT platforms. To stay ahead, it must analyze its growing content catalog to uncover trends in Movies vs. TV Shows, genre preferences, and country-wise contributions. This project explores how Netflix’s content distribution has evolved over time, providing insights into audience preferences, identifying underrepresented markets, and guiding data-driven strategies for future content acquisition and production.  </vt:lpstr>
      <vt:lpstr>WHO ARE THE END USERS?</vt:lpstr>
      <vt:lpstr>Technology Used</vt:lpstr>
      <vt:lpstr>RESULTS1 </vt:lpstr>
      <vt:lpstr>RESULTS2</vt:lpstr>
      <vt:lpstr>RESULTS3 </vt:lpstr>
      <vt:lpstr>Results 4:</vt:lpstr>
      <vt:lpstr>GitHub repository :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sudarshankhot37@gmail.com</cp:lastModifiedBy>
  <cp:revision>108</cp:revision>
  <dcterms:created xsi:type="dcterms:W3CDTF">2021-07-11T13:13:15Z</dcterms:created>
  <dcterms:modified xsi:type="dcterms:W3CDTF">2025-10-02T05:41:30Z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