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116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0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397F-18D1-4D83-828D-C64DCFC2FF96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FC1F-6E46-4068-8C8C-AD822F4F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Image result for chemistry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3" y="160338"/>
            <a:ext cx="6096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tatist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80" y="1232108"/>
            <a:ext cx="4424735" cy="30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pediatr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4" y="1807813"/>
            <a:ext cx="2847543" cy="2477362"/>
          </a:xfrm>
          <a:prstGeom prst="rect">
            <a:avLst/>
          </a:prstGeom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88" y="271202"/>
            <a:ext cx="2328832" cy="130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96" y="2791256"/>
            <a:ext cx="1493919" cy="14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nd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" t="3221" r="3897" b="3512"/>
          <a:stretch/>
        </p:blipFill>
        <p:spPr bwMode="auto">
          <a:xfrm>
            <a:off x="7873999" y="37209"/>
            <a:ext cx="4174067" cy="442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ealthca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88" y="4566026"/>
            <a:ext cx="4572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heap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85" y="5589210"/>
            <a:ext cx="1771166" cy="118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visual learni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344" y="4465274"/>
            <a:ext cx="3916995" cy="238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gical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63" y="5120498"/>
            <a:ext cx="2885667" cy="164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Sudarshan Srirangapatanam</dc:creator>
  <cp:lastModifiedBy>Sudarshan Srirangapatanam</cp:lastModifiedBy>
  <cp:revision>4</cp:revision>
  <dcterms:created xsi:type="dcterms:W3CDTF">2016-09-21T19:26:27Z</dcterms:created>
  <dcterms:modified xsi:type="dcterms:W3CDTF">2016-09-21T19:50:56Z</dcterms:modified>
</cp:coreProperties>
</file>